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15.xml" ContentType="application/vnd.openxmlformats-officedocument.theme+xml"/>
  <Override PartName="/ppt/presentation.xml" ContentType="application/vnd.openxmlformats-officedocument.presentationml.presentation.main+xml"/>
  <Override PartName="/ppt/slides/slide45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103.xml" ContentType="application/vnd.openxmlformats-officedocument.presentationml.slide+xml"/>
  <Override PartName="/ppt/slides/slide20.xml" ContentType="application/vnd.openxmlformats-officedocument.presentationml.slide+xml"/>
  <Override PartName="/ppt/slides/slide46.xml" ContentType="application/vnd.openxmlformats-officedocument.presentationml.slide+xml"/>
  <Override PartName="/ppt/slides/slide2.xml" ContentType="application/vnd.openxmlformats-officedocument.presentationml.slide+xml"/>
  <Override PartName="/ppt/slides/slide102.xml" ContentType="application/vnd.openxmlformats-officedocument.presentationml.slide+xml"/>
  <Override PartName="/ppt/slides/slide21.xml" ContentType="application/vnd.openxmlformats-officedocument.presentationml.slide+xml"/>
  <Override PartName="/ppt/slides/slide47.xml" ContentType="application/vnd.openxmlformats-officedocument.presentationml.slide+xml"/>
  <Override PartName="/ppt/slides/slide3.xml" ContentType="application/vnd.openxmlformats-officedocument.presentationml.slide+xml"/>
  <Override PartName="/ppt/slides/slide40.xml" ContentType="application/vnd.openxmlformats-officedocument.presentationml.slide+xml"/>
  <Override PartName="/ppt/slides/slide4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101.xml" ContentType="application/vnd.openxmlformats-officedocument.presentationml.slide+xml"/>
  <Override PartName="/ppt/slides/slide22.xml" ContentType="application/vnd.openxmlformats-officedocument.presentationml.slide+xml"/>
  <Override PartName="/ppt/slides/slide42.xml" ContentType="application/vnd.openxmlformats-officedocument.presentationml.slide+xml"/>
  <Override PartName="/ppt/slides/slide6.xml" ContentType="application/vnd.openxmlformats-officedocument.presentationml.slide+xml"/>
  <Override PartName="/ppt/slides/slide100.xml" ContentType="application/vnd.openxmlformats-officedocument.presentationml.slide+xml"/>
  <Override PartName="/ppt/slides/slide23.xml" ContentType="application/vnd.openxmlformats-officedocument.presentationml.slide+xml"/>
  <Override PartName="/ppt/slides/slide4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49.xml" ContentType="application/vnd.openxmlformats-officedocument.presentationml.slide+xml"/>
  <Override PartName="/ppt/slides/slide14.xml" ContentType="application/vnd.openxmlformats-officedocument.presentationml.slide+xml"/>
  <Override PartName="/ppt/slides/slide48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44.xml" ContentType="application/vnd.openxmlformats-officedocument.presentationml.slide+xml"/>
  <Override PartName="/ppt/slides/slide19.xml" ContentType="application/vnd.openxmlformats-officedocument.presentationml.slide+xml"/>
  <Override PartName="/ppt/slides/slide104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64.xml" ContentType="application/vnd.openxmlformats-officedocument.presentationml.slide+xml"/>
  <Override PartName="/ppt/slides/slide3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notesMasters/notesMaster1.xml" ContentType="application/vnd.openxmlformats-officedocument.presentationml.notesMaster+xml"/>
  <Override PartName="/ppt/media/image4.wmf" ContentType="image/x-wmf"/>
  <Override PartName="/ppt/media/image3.wmf" ContentType="image/x-wmf"/>
  <Override PartName="/ppt/media/image5.wmf" ContentType="image/x-wmf"/>
  <Override PartName="/ppt/slideMasters/slideMaster1.xml" ContentType="application/vnd.openxmlformats-officedocument.presentationml.slideMaster+xml"/>
  <Override PartName="/ppt/notesSlides/notesSlide54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328" r:id="rId76"/>
    <p:sldId id="329" r:id="rId77"/>
    <p:sldId id="330" r:id="rId78"/>
    <p:sldId id="331" r:id="rId79"/>
    <p:sldId id="332" r:id="rId80"/>
    <p:sldId id="333" r:id="rId81"/>
    <p:sldId id="334" r:id="rId82"/>
    <p:sldId id="335" r:id="rId83"/>
    <p:sldId id="336" r:id="rId84"/>
    <p:sldId id="337" r:id="rId85"/>
    <p:sldId id="338" r:id="rId86"/>
    <p:sldId id="339" r:id="rId87"/>
    <p:sldId id="340" r:id="rId88"/>
    <p:sldId id="341" r:id="rId89"/>
    <p:sldId id="342" r:id="rId90"/>
    <p:sldId id="343" r:id="rId91"/>
    <p:sldId id="344" r:id="rId92"/>
    <p:sldId id="345" r:id="rId93"/>
    <p:sldId id="346" r:id="rId94"/>
    <p:sldId id="347" r:id="rId95"/>
    <p:sldId id="348" r:id="rId96"/>
    <p:sldId id="349" r:id="rId97"/>
    <p:sldId id="350" r:id="rId98"/>
    <p:sldId id="351" r:id="rId99"/>
    <p:sldId id="352" r:id="rId100"/>
    <p:sldId id="353" r:id="rId101"/>
    <p:sldId id="354" r:id="rId102"/>
    <p:sldId id="355" r:id="rId103"/>
    <p:sldId id="356" r:id="rId104"/>
    <p:sldId id="357" r:id="rId105"/>
    <p:sldId id="358" r:id="rId106"/>
    <p:sldId id="359" r:id="rId107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slide" Target="slides/slide66.xml"/><Relationship Id="rId70" Type="http://schemas.openxmlformats.org/officeDocument/2006/relationships/slide" Target="slides/slide67.xml"/><Relationship Id="rId71" Type="http://schemas.openxmlformats.org/officeDocument/2006/relationships/slide" Target="slides/slide68.xml"/><Relationship Id="rId72" Type="http://schemas.openxmlformats.org/officeDocument/2006/relationships/slide" Target="slides/slide69.xml"/><Relationship Id="rId73" Type="http://schemas.openxmlformats.org/officeDocument/2006/relationships/slide" Target="slides/slide70.xml"/><Relationship Id="rId74" Type="http://schemas.openxmlformats.org/officeDocument/2006/relationships/slide" Target="slides/slide71.xml"/><Relationship Id="rId75" Type="http://schemas.openxmlformats.org/officeDocument/2006/relationships/slide" Target="slides/slide72.xml"/><Relationship Id="rId76" Type="http://schemas.openxmlformats.org/officeDocument/2006/relationships/slide" Target="slides/slide73.xml"/><Relationship Id="rId77" Type="http://schemas.openxmlformats.org/officeDocument/2006/relationships/slide" Target="slides/slide74.xml"/><Relationship Id="rId78" Type="http://schemas.openxmlformats.org/officeDocument/2006/relationships/slide" Target="slides/slide75.xml"/><Relationship Id="rId79" Type="http://schemas.openxmlformats.org/officeDocument/2006/relationships/slide" Target="slides/slide76.xml"/><Relationship Id="rId80" Type="http://schemas.openxmlformats.org/officeDocument/2006/relationships/slide" Target="slides/slide77.xml"/><Relationship Id="rId81" Type="http://schemas.openxmlformats.org/officeDocument/2006/relationships/slide" Target="slides/slide78.xml"/><Relationship Id="rId82" Type="http://schemas.openxmlformats.org/officeDocument/2006/relationships/slide" Target="slides/slide79.xml"/><Relationship Id="rId83" Type="http://schemas.openxmlformats.org/officeDocument/2006/relationships/slide" Target="slides/slide80.xml"/><Relationship Id="rId84" Type="http://schemas.openxmlformats.org/officeDocument/2006/relationships/slide" Target="slides/slide81.xml"/><Relationship Id="rId85" Type="http://schemas.openxmlformats.org/officeDocument/2006/relationships/slide" Target="slides/slide82.xml"/><Relationship Id="rId86" Type="http://schemas.openxmlformats.org/officeDocument/2006/relationships/slide" Target="slides/slide83.xml"/><Relationship Id="rId87" Type="http://schemas.openxmlformats.org/officeDocument/2006/relationships/slide" Target="slides/slide84.xml"/><Relationship Id="rId88" Type="http://schemas.openxmlformats.org/officeDocument/2006/relationships/slide" Target="slides/slide85.xml"/><Relationship Id="rId89" Type="http://schemas.openxmlformats.org/officeDocument/2006/relationships/slide" Target="slides/slide86.xml"/><Relationship Id="rId90" Type="http://schemas.openxmlformats.org/officeDocument/2006/relationships/slide" Target="slides/slide87.xml"/><Relationship Id="rId91" Type="http://schemas.openxmlformats.org/officeDocument/2006/relationships/slide" Target="slides/slide88.xml"/><Relationship Id="rId92" Type="http://schemas.openxmlformats.org/officeDocument/2006/relationships/slide" Target="slides/slide89.xml"/><Relationship Id="rId93" Type="http://schemas.openxmlformats.org/officeDocument/2006/relationships/slide" Target="slides/slide90.xml"/><Relationship Id="rId94" Type="http://schemas.openxmlformats.org/officeDocument/2006/relationships/slide" Target="slides/slide91.xml"/><Relationship Id="rId95" Type="http://schemas.openxmlformats.org/officeDocument/2006/relationships/slide" Target="slides/slide92.xml"/><Relationship Id="rId96" Type="http://schemas.openxmlformats.org/officeDocument/2006/relationships/slide" Target="slides/slide93.xml"/><Relationship Id="rId97" Type="http://schemas.openxmlformats.org/officeDocument/2006/relationships/slide" Target="slides/slide94.xml"/><Relationship Id="rId98" Type="http://schemas.openxmlformats.org/officeDocument/2006/relationships/slide" Target="slides/slide95.xml"/><Relationship Id="rId99" Type="http://schemas.openxmlformats.org/officeDocument/2006/relationships/slide" Target="slides/slide96.xml"/><Relationship Id="rId100" Type="http://schemas.openxmlformats.org/officeDocument/2006/relationships/slide" Target="slides/slide97.xml"/><Relationship Id="rId101" Type="http://schemas.openxmlformats.org/officeDocument/2006/relationships/slide" Target="slides/slide98.xml"/><Relationship Id="rId102" Type="http://schemas.openxmlformats.org/officeDocument/2006/relationships/slide" Target="slides/slide99.xml"/><Relationship Id="rId103" Type="http://schemas.openxmlformats.org/officeDocument/2006/relationships/slide" Target="slides/slide100.xml"/><Relationship Id="rId104" Type="http://schemas.openxmlformats.org/officeDocument/2006/relationships/slide" Target="slides/slide101.xml"/><Relationship Id="rId105" Type="http://schemas.openxmlformats.org/officeDocument/2006/relationships/slide" Target="slides/slide102.xml"/><Relationship Id="rId106" Type="http://schemas.openxmlformats.org/officeDocument/2006/relationships/slide" Target="slides/slide103.xml"/><Relationship Id="rId107" Type="http://schemas.openxmlformats.org/officeDocument/2006/relationships/slide" Target="slides/slide104.xml"/><Relationship Id="rId10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sldImg"/>
          </p:nvPr>
        </p:nvSpPr>
        <p:spPr>
          <a:xfrm>
            <a:off x="0" y="76428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dt" idx="43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ftr" idx="4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sldNum" idx="4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72035F75-CC03-4D5C-9B5B-141D4480D74D}" type="slidenum"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00.xml.rels><?xml version="1.0" encoding="UTF-8"?>
<Relationships xmlns="http://schemas.openxmlformats.org/package/2006/relationships"><Relationship Id="rId1" Type="http://schemas.openxmlformats.org/officeDocument/2006/relationships/slide" Target="../slides/slide100.xml"/><Relationship Id="rId2" Type="http://schemas.openxmlformats.org/officeDocument/2006/relationships/notesMaster" Target="../notesMasters/notesMaster1.xml"/>
</Relationships>
</file>

<file path=ppt/notesSlides/_rels/notesSlide101.xml.rels><?xml version="1.0" encoding="UTF-8"?>
<Relationships xmlns="http://schemas.openxmlformats.org/package/2006/relationships"><Relationship Id="rId1" Type="http://schemas.openxmlformats.org/officeDocument/2006/relationships/slide" Target="../slides/slide101.xml"/><Relationship Id="rId2" Type="http://schemas.openxmlformats.org/officeDocument/2006/relationships/notesMaster" Target="../notesMasters/notesMaster1.xml"/>
</Relationships>
</file>

<file path=ppt/notesSlides/_rels/notesSlide102.xml.rels><?xml version="1.0" encoding="UTF-8"?>
<Relationships xmlns="http://schemas.openxmlformats.org/package/2006/relationships"><Relationship Id="rId1" Type="http://schemas.openxmlformats.org/officeDocument/2006/relationships/slide" Target="../slides/slide102.xml"/><Relationship Id="rId2" Type="http://schemas.openxmlformats.org/officeDocument/2006/relationships/notesMaster" Target="../notesMasters/notesMaster1.xml"/>
</Relationships>
</file>

<file path=ppt/notesSlides/_rels/notesSlide103.xml.rels><?xml version="1.0" encoding="UTF-8"?>
<Relationships xmlns="http://schemas.openxmlformats.org/package/2006/relationships"><Relationship Id="rId1" Type="http://schemas.openxmlformats.org/officeDocument/2006/relationships/slide" Target="../slides/slide103.xml"/><Relationship Id="rId2" Type="http://schemas.openxmlformats.org/officeDocument/2006/relationships/notesMaster" Target="../notesMasters/notesMaster1.xml"/>
</Relationships>
</file>

<file path=ppt/notesSlides/_rels/notesSlide104.xml.rels><?xml version="1.0" encoding="UTF-8"?>
<Relationships xmlns="http://schemas.openxmlformats.org/package/2006/relationships"><Relationship Id="rId1" Type="http://schemas.openxmlformats.org/officeDocument/2006/relationships/slide" Target="../slides/slide104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_rels/notesSlide38.xml.rels><?xml version="1.0" encoding="UTF-8"?>
<Relationships xmlns="http://schemas.openxmlformats.org/package/2006/relationships"><Relationship Id="rId1" Type="http://schemas.openxmlformats.org/officeDocument/2006/relationships/slide" Target="../slides/slide38.xml"/><Relationship Id="rId2" Type="http://schemas.openxmlformats.org/officeDocument/2006/relationships/notesMaster" Target="../notesMasters/notesMaster1.xml"/>
</Relationships>
</file>

<file path=ppt/notesSlides/_rels/notesSlide39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40.xml.rels><?xml version="1.0" encoding="UTF-8"?>
<Relationships xmlns="http://schemas.openxmlformats.org/package/2006/relationships"><Relationship Id="rId1" Type="http://schemas.openxmlformats.org/officeDocument/2006/relationships/slide" Target="../slides/slide40.xml"/><Relationship Id="rId2" Type="http://schemas.openxmlformats.org/officeDocument/2006/relationships/notesMaster" Target="../notesMasters/notesMaster1.xml"/>
</Relationships>
</file>

<file path=ppt/notesSlides/_rels/notesSlide41.xml.rels><?xml version="1.0" encoding="UTF-8"?>
<Relationships xmlns="http://schemas.openxmlformats.org/package/2006/relationships"><Relationship Id="rId1" Type="http://schemas.openxmlformats.org/officeDocument/2006/relationships/slide" Target="../slides/slide41.xml"/><Relationship Id="rId2" Type="http://schemas.openxmlformats.org/officeDocument/2006/relationships/notesMaster" Target="../notesMasters/notesMaster1.xml"/>
</Relationships>
</file>

<file path=ppt/notesSlides/_rels/notesSlide42.xml.rels><?xml version="1.0" encoding="UTF-8"?>
<Relationships xmlns="http://schemas.openxmlformats.org/package/2006/relationships"><Relationship Id="rId1" Type="http://schemas.openxmlformats.org/officeDocument/2006/relationships/slide" Target="../slides/slide42.xml"/><Relationship Id="rId2" Type="http://schemas.openxmlformats.org/officeDocument/2006/relationships/notesMaster" Target="../notesMasters/notesMaster1.xml"/>
</Relationships>
</file>

<file path=ppt/notesSlides/_rels/notesSlide43.xml.rels><?xml version="1.0" encoding="UTF-8"?>
<Relationships xmlns="http://schemas.openxmlformats.org/package/2006/relationships"><Relationship Id="rId1" Type="http://schemas.openxmlformats.org/officeDocument/2006/relationships/slide" Target="../slides/slide43.xml"/><Relationship Id="rId2" Type="http://schemas.openxmlformats.org/officeDocument/2006/relationships/notesMaster" Target="../notesMasters/notesMaster1.xml"/>
</Relationships>
</file>

<file path=ppt/notesSlides/_rels/notesSlide44.xml.rels><?xml version="1.0" encoding="UTF-8"?>
<Relationships xmlns="http://schemas.openxmlformats.org/package/2006/relationships"><Relationship Id="rId1" Type="http://schemas.openxmlformats.org/officeDocument/2006/relationships/slide" Target="../slides/slide44.xml"/><Relationship Id="rId2" Type="http://schemas.openxmlformats.org/officeDocument/2006/relationships/notesMaster" Target="../notesMasters/notesMaster1.xml"/>
</Relationships>
</file>

<file path=ppt/notesSlides/_rels/notesSlide45.xml.rels><?xml version="1.0" encoding="UTF-8"?>
<Relationships xmlns="http://schemas.openxmlformats.org/package/2006/relationships"><Relationship Id="rId1" Type="http://schemas.openxmlformats.org/officeDocument/2006/relationships/slide" Target="../slides/slide45.xml"/><Relationship Id="rId2" Type="http://schemas.openxmlformats.org/officeDocument/2006/relationships/notesMaster" Target="../notesMasters/notesMaster1.xml"/>
</Relationships>
</file>

<file path=ppt/notesSlides/_rels/notesSlide46.xml.rels><?xml version="1.0" encoding="UTF-8"?>
<Relationships xmlns="http://schemas.openxmlformats.org/package/2006/relationships"><Relationship Id="rId1" Type="http://schemas.openxmlformats.org/officeDocument/2006/relationships/slide" Target="../slides/slide46.xml"/><Relationship Id="rId2" Type="http://schemas.openxmlformats.org/officeDocument/2006/relationships/notesMaster" Target="../notesMasters/notesMaster1.xml"/>
</Relationships>
</file>

<file path=ppt/notesSlides/_rels/notesSlide47.xml.rels><?xml version="1.0" encoding="UTF-8"?>
<Relationships xmlns="http://schemas.openxmlformats.org/package/2006/relationships"><Relationship Id="rId1" Type="http://schemas.openxmlformats.org/officeDocument/2006/relationships/slide" Target="../slides/slide47.xml"/><Relationship Id="rId2" Type="http://schemas.openxmlformats.org/officeDocument/2006/relationships/notesMaster" Target="../notesMasters/notesMaster1.xml"/>
</Relationships>
</file>

<file path=ppt/notesSlides/_rels/notesSlide48.xml.rels><?xml version="1.0" encoding="UTF-8"?>
<Relationships xmlns="http://schemas.openxmlformats.org/package/2006/relationships"><Relationship Id="rId1" Type="http://schemas.openxmlformats.org/officeDocument/2006/relationships/slide" Target="../slides/slide48.xml"/><Relationship Id="rId2" Type="http://schemas.openxmlformats.org/officeDocument/2006/relationships/notesMaster" Target="../notesMasters/notesMaster1.xml"/>
</Relationships>
</file>

<file path=ppt/notesSlides/_rels/notesSlide49.xml.rels><?xml version="1.0" encoding="UTF-8"?>
<Relationships xmlns="http://schemas.openxmlformats.org/package/2006/relationships"><Relationship Id="rId1" Type="http://schemas.openxmlformats.org/officeDocument/2006/relationships/slide" Target="../slides/slide49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50.xml.rels><?xml version="1.0" encoding="UTF-8"?>
<Relationships xmlns="http://schemas.openxmlformats.org/package/2006/relationships"><Relationship Id="rId1" Type="http://schemas.openxmlformats.org/officeDocument/2006/relationships/slide" Target="../slides/slide50.xml"/><Relationship Id="rId2" Type="http://schemas.openxmlformats.org/officeDocument/2006/relationships/notesMaster" Target="../notesMasters/notesMaster1.xml"/>
</Relationships>
</file>

<file path=ppt/notesSlides/_rels/notesSlide51.xml.rels><?xml version="1.0" encoding="UTF-8"?>
<Relationships xmlns="http://schemas.openxmlformats.org/package/2006/relationships"><Relationship Id="rId1" Type="http://schemas.openxmlformats.org/officeDocument/2006/relationships/slide" Target="../slides/slide51.xml"/><Relationship Id="rId2" Type="http://schemas.openxmlformats.org/officeDocument/2006/relationships/notesMaster" Target="../notesMasters/notesMaster1.xml"/>
</Relationships>
</file>

<file path=ppt/notesSlides/_rels/notesSlide52.xml.rels><?xml version="1.0" encoding="UTF-8"?>
<Relationships xmlns="http://schemas.openxmlformats.org/package/2006/relationships"><Relationship Id="rId1" Type="http://schemas.openxmlformats.org/officeDocument/2006/relationships/slide" Target="../slides/slide52.xml"/><Relationship Id="rId2" Type="http://schemas.openxmlformats.org/officeDocument/2006/relationships/notesMaster" Target="../notesMasters/notesMaster1.xml"/>
</Relationships>
</file>

<file path=ppt/notesSlides/_rels/notesSlide53.xml.rels><?xml version="1.0" encoding="UTF-8"?>
<Relationships xmlns="http://schemas.openxmlformats.org/package/2006/relationships"><Relationship Id="rId1" Type="http://schemas.openxmlformats.org/officeDocument/2006/relationships/slide" Target="../slides/slide53.xml"/><Relationship Id="rId2" Type="http://schemas.openxmlformats.org/officeDocument/2006/relationships/notesMaster" Target="../notesMasters/notesMaster1.xml"/>
</Relationships>
</file>

<file path=ppt/notesSlides/_rels/notesSlide54.xml.rels><?xml version="1.0" encoding="UTF-8"?>
<Relationships xmlns="http://schemas.openxmlformats.org/package/2006/relationships"><Relationship Id="rId1" Type="http://schemas.openxmlformats.org/officeDocument/2006/relationships/slide" Target="../slides/slide54.xml"/><Relationship Id="rId2" Type="http://schemas.openxmlformats.org/officeDocument/2006/relationships/notesMaster" Target="../notesMasters/notesMaster1.xml"/>
</Relationships>
</file>

<file path=ppt/notesSlides/_rels/notesSlide55.xml.rels><?xml version="1.0" encoding="UTF-8"?>
<Relationships xmlns="http://schemas.openxmlformats.org/package/2006/relationships"><Relationship Id="rId1" Type="http://schemas.openxmlformats.org/officeDocument/2006/relationships/slide" Target="../slides/slide55.xml"/><Relationship Id="rId2" Type="http://schemas.openxmlformats.org/officeDocument/2006/relationships/notesMaster" Target="../notesMasters/notesMaster1.xml"/>
</Relationships>
</file>

<file path=ppt/notesSlides/_rels/notesSlide56.xml.rels><?xml version="1.0" encoding="UTF-8"?>
<Relationships xmlns="http://schemas.openxmlformats.org/package/2006/relationships"><Relationship Id="rId1" Type="http://schemas.openxmlformats.org/officeDocument/2006/relationships/slide" Target="../slides/slide56.xml"/><Relationship Id="rId2" Type="http://schemas.openxmlformats.org/officeDocument/2006/relationships/notesMaster" Target="../notesMasters/notesMaster1.xml"/>
</Relationships>
</file>

<file path=ppt/notesSlides/_rels/notesSlide57.xml.rels><?xml version="1.0" encoding="UTF-8"?>
<Relationships xmlns="http://schemas.openxmlformats.org/package/2006/relationships"><Relationship Id="rId1" Type="http://schemas.openxmlformats.org/officeDocument/2006/relationships/slide" Target="../slides/slide57.xml"/><Relationship Id="rId2" Type="http://schemas.openxmlformats.org/officeDocument/2006/relationships/notesMaster" Target="../notesMasters/notesMaster1.xml"/>
</Relationships>
</file>

<file path=ppt/notesSlides/_rels/notesSlide58.xml.rels><?xml version="1.0" encoding="UTF-8"?>
<Relationships xmlns="http://schemas.openxmlformats.org/package/2006/relationships"><Relationship Id="rId1" Type="http://schemas.openxmlformats.org/officeDocument/2006/relationships/slide" Target="../slides/slide58.xml"/><Relationship Id="rId2" Type="http://schemas.openxmlformats.org/officeDocument/2006/relationships/notesMaster" Target="../notesMasters/notesMaster1.xml"/>
</Relationships>
</file>

<file path=ppt/notesSlides/_rels/notesSlide59.xml.rels><?xml version="1.0" encoding="UTF-8"?>
<Relationships xmlns="http://schemas.openxmlformats.org/package/2006/relationships"><Relationship Id="rId1" Type="http://schemas.openxmlformats.org/officeDocument/2006/relationships/slide" Target="../slides/slide59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60.xml.rels><?xml version="1.0" encoding="UTF-8"?>
<Relationships xmlns="http://schemas.openxmlformats.org/package/2006/relationships"><Relationship Id="rId1" Type="http://schemas.openxmlformats.org/officeDocument/2006/relationships/slide" Target="../slides/slide60.xml"/><Relationship Id="rId2" Type="http://schemas.openxmlformats.org/officeDocument/2006/relationships/notesMaster" Target="../notesMasters/notesMaster1.xml"/>
</Relationships>
</file>

<file path=ppt/notesSlides/_rels/notesSlide61.xml.rels><?xml version="1.0" encoding="UTF-8"?>
<Relationships xmlns="http://schemas.openxmlformats.org/package/2006/relationships"><Relationship Id="rId1" Type="http://schemas.openxmlformats.org/officeDocument/2006/relationships/slide" Target="../slides/slide61.xml"/><Relationship Id="rId2" Type="http://schemas.openxmlformats.org/officeDocument/2006/relationships/notesMaster" Target="../notesMasters/notesMaster1.xml"/>
</Relationships>
</file>

<file path=ppt/notesSlides/_rels/notesSlide62.xml.rels><?xml version="1.0" encoding="UTF-8"?>
<Relationships xmlns="http://schemas.openxmlformats.org/package/2006/relationships"><Relationship Id="rId1" Type="http://schemas.openxmlformats.org/officeDocument/2006/relationships/slide" Target="../slides/slide62.xml"/><Relationship Id="rId2" Type="http://schemas.openxmlformats.org/officeDocument/2006/relationships/notesMaster" Target="../notesMasters/notesMaster1.xml"/>
</Relationships>
</file>

<file path=ppt/notesSlides/_rels/notesSlide63.xml.rels><?xml version="1.0" encoding="UTF-8"?>
<Relationships xmlns="http://schemas.openxmlformats.org/package/2006/relationships"><Relationship Id="rId1" Type="http://schemas.openxmlformats.org/officeDocument/2006/relationships/slide" Target="../slides/slide63.xml"/><Relationship Id="rId2" Type="http://schemas.openxmlformats.org/officeDocument/2006/relationships/notesMaster" Target="../notesMasters/notesMaster1.xml"/>
</Relationships>
</file>

<file path=ppt/notesSlides/_rels/notesSlide64.xml.rels><?xml version="1.0" encoding="UTF-8"?>
<Relationships xmlns="http://schemas.openxmlformats.org/package/2006/relationships"><Relationship Id="rId1" Type="http://schemas.openxmlformats.org/officeDocument/2006/relationships/slide" Target="../slides/slide64.xml"/><Relationship Id="rId2" Type="http://schemas.openxmlformats.org/officeDocument/2006/relationships/notesMaster" Target="../notesMasters/notesMaster1.xml"/>
</Relationships>
</file>

<file path=ppt/notesSlides/_rels/notesSlide65.xml.rels><?xml version="1.0" encoding="UTF-8"?>
<Relationships xmlns="http://schemas.openxmlformats.org/package/2006/relationships"><Relationship Id="rId1" Type="http://schemas.openxmlformats.org/officeDocument/2006/relationships/slide" Target="../slides/slide65.xml"/><Relationship Id="rId2" Type="http://schemas.openxmlformats.org/officeDocument/2006/relationships/notesMaster" Target="../notesMasters/notesMaster1.xml"/>
</Relationships>
</file>

<file path=ppt/notesSlides/_rels/notesSlide66.xml.rels><?xml version="1.0" encoding="UTF-8"?>
<Relationships xmlns="http://schemas.openxmlformats.org/package/2006/relationships"><Relationship Id="rId1" Type="http://schemas.openxmlformats.org/officeDocument/2006/relationships/slide" Target="../slides/slide66.xml"/><Relationship Id="rId2" Type="http://schemas.openxmlformats.org/officeDocument/2006/relationships/notesMaster" Target="../notesMasters/notesMaster1.xml"/>
</Relationships>
</file>

<file path=ppt/notesSlides/_rels/notesSlide67.xml.rels><?xml version="1.0" encoding="UTF-8"?>
<Relationships xmlns="http://schemas.openxmlformats.org/package/2006/relationships"><Relationship Id="rId1" Type="http://schemas.openxmlformats.org/officeDocument/2006/relationships/slide" Target="../slides/slide67.xml"/><Relationship Id="rId2" Type="http://schemas.openxmlformats.org/officeDocument/2006/relationships/notesMaster" Target="../notesMasters/notesMaster1.xml"/>
</Relationships>
</file>

<file path=ppt/notesSlides/_rels/notesSlide68.xml.rels><?xml version="1.0" encoding="UTF-8"?>
<Relationships xmlns="http://schemas.openxmlformats.org/package/2006/relationships"><Relationship Id="rId1" Type="http://schemas.openxmlformats.org/officeDocument/2006/relationships/slide" Target="../slides/slide68.xml"/><Relationship Id="rId2" Type="http://schemas.openxmlformats.org/officeDocument/2006/relationships/notesMaster" Target="../notesMasters/notesMaster1.xml"/>
</Relationships>
</file>

<file path=ppt/notesSlides/_rels/notesSlide69.xml.rels><?xml version="1.0" encoding="UTF-8"?>
<Relationships xmlns="http://schemas.openxmlformats.org/package/2006/relationships"><Relationship Id="rId1" Type="http://schemas.openxmlformats.org/officeDocument/2006/relationships/slide" Target="../slides/slide69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70.xml.rels><?xml version="1.0" encoding="UTF-8"?>
<Relationships xmlns="http://schemas.openxmlformats.org/package/2006/relationships"><Relationship Id="rId1" Type="http://schemas.openxmlformats.org/officeDocument/2006/relationships/slide" Target="../slides/slide70.xml"/><Relationship Id="rId2" Type="http://schemas.openxmlformats.org/officeDocument/2006/relationships/notesMaster" Target="../notesMasters/notesMaster1.xml"/>
</Relationships>
</file>

<file path=ppt/notesSlides/_rels/notesSlide71.xml.rels><?xml version="1.0" encoding="UTF-8"?>
<Relationships xmlns="http://schemas.openxmlformats.org/package/2006/relationships"><Relationship Id="rId1" Type="http://schemas.openxmlformats.org/officeDocument/2006/relationships/slide" Target="../slides/slide71.xml"/><Relationship Id="rId2" Type="http://schemas.openxmlformats.org/officeDocument/2006/relationships/notesMaster" Target="../notesMasters/notesMaster1.xml"/>
</Relationships>
</file>

<file path=ppt/notesSlides/_rels/notesSlide72.xml.rels><?xml version="1.0" encoding="UTF-8"?>
<Relationships xmlns="http://schemas.openxmlformats.org/package/2006/relationships"><Relationship Id="rId1" Type="http://schemas.openxmlformats.org/officeDocument/2006/relationships/slide" Target="../slides/slide72.xml"/><Relationship Id="rId2" Type="http://schemas.openxmlformats.org/officeDocument/2006/relationships/notesMaster" Target="../notesMasters/notesMaster1.xml"/>
</Relationships>
</file>

<file path=ppt/notesSlides/_rels/notesSlide73.xml.rels><?xml version="1.0" encoding="UTF-8"?>
<Relationships xmlns="http://schemas.openxmlformats.org/package/2006/relationships"><Relationship Id="rId1" Type="http://schemas.openxmlformats.org/officeDocument/2006/relationships/slide" Target="../slides/slide73.xml"/><Relationship Id="rId2" Type="http://schemas.openxmlformats.org/officeDocument/2006/relationships/notesMaster" Target="../notesMasters/notesMaster1.xml"/>
</Relationships>
</file>

<file path=ppt/notesSlides/_rels/notesSlide74.xml.rels><?xml version="1.0" encoding="UTF-8"?>
<Relationships xmlns="http://schemas.openxmlformats.org/package/2006/relationships"><Relationship Id="rId1" Type="http://schemas.openxmlformats.org/officeDocument/2006/relationships/slide" Target="../slides/slide74.xml"/><Relationship Id="rId2" Type="http://schemas.openxmlformats.org/officeDocument/2006/relationships/notesMaster" Target="../notesMasters/notesMaster1.xml"/>
</Relationships>
</file>

<file path=ppt/notesSlides/_rels/notesSlide75.xml.rels><?xml version="1.0" encoding="UTF-8"?>
<Relationships xmlns="http://schemas.openxmlformats.org/package/2006/relationships"><Relationship Id="rId1" Type="http://schemas.openxmlformats.org/officeDocument/2006/relationships/slide" Target="../slides/slide75.xml"/><Relationship Id="rId2" Type="http://schemas.openxmlformats.org/officeDocument/2006/relationships/notesMaster" Target="../notesMasters/notesMaster1.xml"/>
</Relationships>
</file>

<file path=ppt/notesSlides/_rels/notesSlide76.xml.rels><?xml version="1.0" encoding="UTF-8"?>
<Relationships xmlns="http://schemas.openxmlformats.org/package/2006/relationships"><Relationship Id="rId1" Type="http://schemas.openxmlformats.org/officeDocument/2006/relationships/slide" Target="../slides/slide76.xml"/><Relationship Id="rId2" Type="http://schemas.openxmlformats.org/officeDocument/2006/relationships/notesMaster" Target="../notesMasters/notesMaster1.xml"/>
</Relationships>
</file>

<file path=ppt/notesSlides/_rels/notesSlide77.xml.rels><?xml version="1.0" encoding="UTF-8"?>
<Relationships xmlns="http://schemas.openxmlformats.org/package/2006/relationships"><Relationship Id="rId1" Type="http://schemas.openxmlformats.org/officeDocument/2006/relationships/slide" Target="../slides/slide77.xml"/><Relationship Id="rId2" Type="http://schemas.openxmlformats.org/officeDocument/2006/relationships/notesMaster" Target="../notesMasters/notesMaster1.xml"/>
</Relationships>
</file>

<file path=ppt/notesSlides/_rels/notesSlide78.xml.rels><?xml version="1.0" encoding="UTF-8"?>
<Relationships xmlns="http://schemas.openxmlformats.org/package/2006/relationships"><Relationship Id="rId1" Type="http://schemas.openxmlformats.org/officeDocument/2006/relationships/slide" Target="../slides/slide78.xml"/><Relationship Id="rId2" Type="http://schemas.openxmlformats.org/officeDocument/2006/relationships/notesMaster" Target="../notesMasters/notesMaster1.xml"/>
</Relationships>
</file>

<file path=ppt/notesSlides/_rels/notesSlide79.xml.rels><?xml version="1.0" encoding="UTF-8"?>
<Relationships xmlns="http://schemas.openxmlformats.org/package/2006/relationships"><Relationship Id="rId1" Type="http://schemas.openxmlformats.org/officeDocument/2006/relationships/slide" Target="../slides/slide79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80.xml.rels><?xml version="1.0" encoding="UTF-8"?>
<Relationships xmlns="http://schemas.openxmlformats.org/package/2006/relationships"><Relationship Id="rId1" Type="http://schemas.openxmlformats.org/officeDocument/2006/relationships/slide" Target="../slides/slide80.xml"/><Relationship Id="rId2" Type="http://schemas.openxmlformats.org/officeDocument/2006/relationships/notesMaster" Target="../notesMasters/notesMaster1.xml"/>
</Relationships>
</file>

<file path=ppt/notesSlides/_rels/notesSlide81.xml.rels><?xml version="1.0" encoding="UTF-8"?>
<Relationships xmlns="http://schemas.openxmlformats.org/package/2006/relationships"><Relationship Id="rId1" Type="http://schemas.openxmlformats.org/officeDocument/2006/relationships/slide" Target="../slides/slide81.xml"/><Relationship Id="rId2" Type="http://schemas.openxmlformats.org/officeDocument/2006/relationships/notesMaster" Target="../notesMasters/notesMaster1.xml"/>
</Relationships>
</file>

<file path=ppt/notesSlides/_rels/notesSlide82.xml.rels><?xml version="1.0" encoding="UTF-8"?>
<Relationships xmlns="http://schemas.openxmlformats.org/package/2006/relationships"><Relationship Id="rId1" Type="http://schemas.openxmlformats.org/officeDocument/2006/relationships/slide" Target="../slides/slide82.xml"/><Relationship Id="rId2" Type="http://schemas.openxmlformats.org/officeDocument/2006/relationships/notesMaster" Target="../notesMasters/notesMaster1.xml"/>
</Relationships>
</file>

<file path=ppt/notesSlides/_rels/notesSlide83.xml.rels><?xml version="1.0" encoding="UTF-8"?>
<Relationships xmlns="http://schemas.openxmlformats.org/package/2006/relationships"><Relationship Id="rId1" Type="http://schemas.openxmlformats.org/officeDocument/2006/relationships/slide" Target="../slides/slide83.xml"/><Relationship Id="rId2" Type="http://schemas.openxmlformats.org/officeDocument/2006/relationships/notesMaster" Target="../notesMasters/notesMaster1.xml"/>
</Relationships>
</file>

<file path=ppt/notesSlides/_rels/notesSlide84.xml.rels><?xml version="1.0" encoding="UTF-8"?>
<Relationships xmlns="http://schemas.openxmlformats.org/package/2006/relationships"><Relationship Id="rId1" Type="http://schemas.openxmlformats.org/officeDocument/2006/relationships/slide" Target="../slides/slide84.xml"/><Relationship Id="rId2" Type="http://schemas.openxmlformats.org/officeDocument/2006/relationships/notesMaster" Target="../notesMasters/notesMaster1.xml"/>
</Relationships>
</file>

<file path=ppt/notesSlides/_rels/notesSlide85.xml.rels><?xml version="1.0" encoding="UTF-8"?>
<Relationships xmlns="http://schemas.openxmlformats.org/package/2006/relationships"><Relationship Id="rId1" Type="http://schemas.openxmlformats.org/officeDocument/2006/relationships/slide" Target="../slides/slide85.xml"/><Relationship Id="rId2" Type="http://schemas.openxmlformats.org/officeDocument/2006/relationships/notesMaster" Target="../notesMasters/notesMaster1.xml"/>
</Relationships>
</file>

<file path=ppt/notesSlides/_rels/notesSlide86.xml.rels><?xml version="1.0" encoding="UTF-8"?>
<Relationships xmlns="http://schemas.openxmlformats.org/package/2006/relationships"><Relationship Id="rId1" Type="http://schemas.openxmlformats.org/officeDocument/2006/relationships/slide" Target="../slides/slide86.xml"/><Relationship Id="rId2" Type="http://schemas.openxmlformats.org/officeDocument/2006/relationships/notesMaster" Target="../notesMasters/notesMaster1.xml"/>
</Relationships>
</file>

<file path=ppt/notesSlides/_rels/notesSlide87.xml.rels><?xml version="1.0" encoding="UTF-8"?>
<Relationships xmlns="http://schemas.openxmlformats.org/package/2006/relationships"><Relationship Id="rId1" Type="http://schemas.openxmlformats.org/officeDocument/2006/relationships/slide" Target="../slides/slide87.xml"/><Relationship Id="rId2" Type="http://schemas.openxmlformats.org/officeDocument/2006/relationships/notesMaster" Target="../notesMasters/notesMaster1.xml"/>
</Relationships>
</file>

<file path=ppt/notesSlides/_rels/notesSlide88.xml.rels><?xml version="1.0" encoding="UTF-8"?>
<Relationships xmlns="http://schemas.openxmlformats.org/package/2006/relationships"><Relationship Id="rId1" Type="http://schemas.openxmlformats.org/officeDocument/2006/relationships/slide" Target="../slides/slide88.xml"/><Relationship Id="rId2" Type="http://schemas.openxmlformats.org/officeDocument/2006/relationships/notesMaster" Target="../notesMasters/notesMaster1.xml"/>
</Relationships>
</file>

<file path=ppt/notesSlides/_rels/notesSlide89.xml.rels><?xml version="1.0" encoding="UTF-8"?>
<Relationships xmlns="http://schemas.openxmlformats.org/package/2006/relationships"><Relationship Id="rId1" Type="http://schemas.openxmlformats.org/officeDocument/2006/relationships/slide" Target="../slides/slide89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_rels/notesSlide90.xml.rels><?xml version="1.0" encoding="UTF-8"?>
<Relationships xmlns="http://schemas.openxmlformats.org/package/2006/relationships"><Relationship Id="rId1" Type="http://schemas.openxmlformats.org/officeDocument/2006/relationships/slide" Target="../slides/slide90.xml"/><Relationship Id="rId2" Type="http://schemas.openxmlformats.org/officeDocument/2006/relationships/notesMaster" Target="../notesMasters/notesMaster1.xml"/>
</Relationships>
</file>

<file path=ppt/notesSlides/_rels/notesSlide91.xml.rels><?xml version="1.0" encoding="UTF-8"?>
<Relationships xmlns="http://schemas.openxmlformats.org/package/2006/relationships"><Relationship Id="rId1" Type="http://schemas.openxmlformats.org/officeDocument/2006/relationships/slide" Target="../slides/slide91.xml"/><Relationship Id="rId2" Type="http://schemas.openxmlformats.org/officeDocument/2006/relationships/notesMaster" Target="../notesMasters/notesMaster1.xml"/>
</Relationships>
</file>

<file path=ppt/notesSlides/_rels/notesSlide92.xml.rels><?xml version="1.0" encoding="UTF-8"?>
<Relationships xmlns="http://schemas.openxmlformats.org/package/2006/relationships"><Relationship Id="rId1" Type="http://schemas.openxmlformats.org/officeDocument/2006/relationships/slide" Target="../slides/slide92.xml"/><Relationship Id="rId2" Type="http://schemas.openxmlformats.org/officeDocument/2006/relationships/notesMaster" Target="../notesMasters/notesMaster1.xml"/>
</Relationships>
</file>

<file path=ppt/notesSlides/_rels/notesSlide93.xml.rels><?xml version="1.0" encoding="UTF-8"?>
<Relationships xmlns="http://schemas.openxmlformats.org/package/2006/relationships"><Relationship Id="rId1" Type="http://schemas.openxmlformats.org/officeDocument/2006/relationships/slide" Target="../slides/slide93.xml"/><Relationship Id="rId2" Type="http://schemas.openxmlformats.org/officeDocument/2006/relationships/notesMaster" Target="../notesMasters/notesMaster1.xml"/>
</Relationships>
</file>

<file path=ppt/notesSlides/_rels/notesSlide94.xml.rels><?xml version="1.0" encoding="UTF-8"?>
<Relationships xmlns="http://schemas.openxmlformats.org/package/2006/relationships"><Relationship Id="rId1" Type="http://schemas.openxmlformats.org/officeDocument/2006/relationships/slide" Target="../slides/slide94.xml"/><Relationship Id="rId2" Type="http://schemas.openxmlformats.org/officeDocument/2006/relationships/notesMaster" Target="../notesMasters/notesMaster1.xml"/>
</Relationships>
</file>

<file path=ppt/notesSlides/_rels/notesSlide95.xml.rels><?xml version="1.0" encoding="UTF-8"?>
<Relationships xmlns="http://schemas.openxmlformats.org/package/2006/relationships"><Relationship Id="rId1" Type="http://schemas.openxmlformats.org/officeDocument/2006/relationships/slide" Target="../slides/slide95.xml"/><Relationship Id="rId2" Type="http://schemas.openxmlformats.org/officeDocument/2006/relationships/notesMaster" Target="../notesMasters/notesMaster1.xml"/>
</Relationships>
</file>

<file path=ppt/notesSlides/_rels/notesSlide96.xml.rels><?xml version="1.0" encoding="UTF-8"?>
<Relationships xmlns="http://schemas.openxmlformats.org/package/2006/relationships"><Relationship Id="rId1" Type="http://schemas.openxmlformats.org/officeDocument/2006/relationships/slide" Target="../slides/slide96.xml"/><Relationship Id="rId2" Type="http://schemas.openxmlformats.org/officeDocument/2006/relationships/notesMaster" Target="../notesMasters/notesMaster1.xml"/>
</Relationships>
</file>

<file path=ppt/notesSlides/_rels/notesSlide97.xml.rels><?xml version="1.0" encoding="UTF-8"?>
<Relationships xmlns="http://schemas.openxmlformats.org/package/2006/relationships"><Relationship Id="rId1" Type="http://schemas.openxmlformats.org/officeDocument/2006/relationships/slide" Target="../slides/slide97.xml"/><Relationship Id="rId2" Type="http://schemas.openxmlformats.org/officeDocument/2006/relationships/notesMaster" Target="../notesMasters/notesMaster1.xml"/>
</Relationships>
</file>

<file path=ppt/notesSlides/_rels/notesSlide98.xml.rels><?xml version="1.0" encoding="UTF-8"?>
<Relationships xmlns="http://schemas.openxmlformats.org/package/2006/relationships"><Relationship Id="rId1" Type="http://schemas.openxmlformats.org/officeDocument/2006/relationships/slide" Target="../slides/slide98.xml"/><Relationship Id="rId2" Type="http://schemas.openxmlformats.org/officeDocument/2006/relationships/notesMaster" Target="../notesMasters/notesMaster1.xml"/>
</Relationships>
</file>

<file path=ppt/notesSlides/_rels/notesSlide99.xml.rels><?xml version="1.0" encoding="UTF-8"?>
<Relationships xmlns="http://schemas.openxmlformats.org/package/2006/relationships"><Relationship Id="rId1" Type="http://schemas.openxmlformats.org/officeDocument/2006/relationships/slide" Target="../slides/slide9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54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600" cy="359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9" name="PlaceHolder 3"/>
          <p:cNvSpPr>
            <a:spLocks noGrp="1"/>
          </p:cNvSpPr>
          <p:nvPr>
            <p:ph type="sldNum" idx="149"/>
          </p:nvPr>
        </p:nvSpPr>
        <p:spPr>
          <a:xfrm>
            <a:off x="3884760" y="8685360"/>
            <a:ext cx="297000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284A4DC-F91F-4A0A-B484-56F1F060A82D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57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6" name="PlaceHolder 3"/>
          <p:cNvSpPr>
            <a:spLocks noGrp="1"/>
          </p:cNvSpPr>
          <p:nvPr>
            <p:ph type="sldNum" idx="158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DEBD132-EC5A-4022-83CC-F00EF352FAF3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4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6" name="PlaceHolder 3"/>
          <p:cNvSpPr>
            <a:spLocks noGrp="1"/>
          </p:cNvSpPr>
          <p:nvPr>
            <p:ph type="sldNum" idx="24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1BE2342-17CF-437B-8852-CBD7774ED7E1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4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9" name="PlaceHolder 3"/>
          <p:cNvSpPr>
            <a:spLocks noGrp="1"/>
          </p:cNvSpPr>
          <p:nvPr>
            <p:ph type="sldNum" idx="24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3D7076A-EF1B-4808-99C4-EEC167FC5298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5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2" name="PlaceHolder 3"/>
          <p:cNvSpPr>
            <a:spLocks noGrp="1"/>
          </p:cNvSpPr>
          <p:nvPr>
            <p:ph type="sldNum" idx="25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022827D-C473-4529-BC0C-D98182732D87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5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5" name="PlaceHolder 3"/>
          <p:cNvSpPr>
            <a:spLocks noGrp="1"/>
          </p:cNvSpPr>
          <p:nvPr>
            <p:ph type="sldNum" idx="25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6E794D9-D6A0-4F76-BBBD-68B433A82EAE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5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8" name="PlaceHolder 3"/>
          <p:cNvSpPr>
            <a:spLocks noGrp="1"/>
          </p:cNvSpPr>
          <p:nvPr>
            <p:ph type="sldNum" idx="25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B1C7FBA-CF37-4BEE-8E60-51FD7E3D967E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7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9" name="PlaceHolder 3"/>
          <p:cNvSpPr>
            <a:spLocks noGrp="1"/>
          </p:cNvSpPr>
          <p:nvPr>
            <p:ph type="sldNum" idx="15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5F17EAC-0735-4213-B411-AC103EA38CCE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8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2" name="PlaceHolder 3"/>
          <p:cNvSpPr>
            <a:spLocks noGrp="1"/>
          </p:cNvSpPr>
          <p:nvPr>
            <p:ph type="sldNum" idx="16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1EDC241-DA5C-4E07-8D15-5B5BF69EA910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8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5" name="PlaceHolder 3"/>
          <p:cNvSpPr>
            <a:spLocks noGrp="1"/>
          </p:cNvSpPr>
          <p:nvPr>
            <p:ph type="sldNum" idx="16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1741FBA-BBC1-40E3-B503-D5E652DB2C05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8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8" name="PlaceHolder 3"/>
          <p:cNvSpPr>
            <a:spLocks noGrp="1"/>
          </p:cNvSpPr>
          <p:nvPr>
            <p:ph type="sldNum" idx="16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B21A167-DCB9-45DF-A8D3-A090D81BE087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1" name="PlaceHolder 3"/>
          <p:cNvSpPr>
            <a:spLocks noGrp="1"/>
          </p:cNvSpPr>
          <p:nvPr>
            <p:ph type="sldNum" idx="16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3EB891F-0C5E-4900-BA58-C1A5A8F053D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9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4" name="PlaceHolder 3"/>
          <p:cNvSpPr>
            <a:spLocks noGrp="1"/>
          </p:cNvSpPr>
          <p:nvPr>
            <p:ph type="sldNum" idx="16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D4C3F3C-980A-4657-82F3-6761790D35E4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9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7" name="PlaceHolder 3"/>
          <p:cNvSpPr>
            <a:spLocks noGrp="1"/>
          </p:cNvSpPr>
          <p:nvPr>
            <p:ph type="sldNum" idx="16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A75D544-9792-48B1-9974-B70509405C3B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9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0" name="PlaceHolder 3"/>
          <p:cNvSpPr>
            <a:spLocks noGrp="1"/>
          </p:cNvSpPr>
          <p:nvPr>
            <p:ph type="sldNum" idx="16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A71A005-B77D-4ECE-BE52-28B4D9927441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0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3" name="PlaceHolder 3"/>
          <p:cNvSpPr>
            <a:spLocks noGrp="1"/>
          </p:cNvSpPr>
          <p:nvPr>
            <p:ph type="sldNum" idx="16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6CBE9B8-8B24-467D-A204-7C560B36ED67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55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2" name="PlaceHolder 3"/>
          <p:cNvSpPr>
            <a:spLocks noGrp="1"/>
          </p:cNvSpPr>
          <p:nvPr>
            <p:ph type="sldNum" idx="150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5B65624-283E-4FE7-AFD6-7CB05A6443F0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0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6" name="PlaceHolder 3"/>
          <p:cNvSpPr>
            <a:spLocks noGrp="1"/>
          </p:cNvSpPr>
          <p:nvPr>
            <p:ph type="sldNum" idx="16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FE6DD19-1A03-4453-AF32-72AD1C6A03FC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0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9" name="PlaceHolder 3"/>
          <p:cNvSpPr>
            <a:spLocks noGrp="1"/>
          </p:cNvSpPr>
          <p:nvPr>
            <p:ph type="sldNum" idx="16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EDEFC51-1ECC-4FB0-88F8-6E3F42425849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1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2" name="PlaceHolder 3"/>
          <p:cNvSpPr>
            <a:spLocks noGrp="1"/>
          </p:cNvSpPr>
          <p:nvPr>
            <p:ph type="sldNum" idx="17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B1D0CB5-2B2D-4578-BDB1-97114C8E144C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1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5" name="PlaceHolder 3"/>
          <p:cNvSpPr>
            <a:spLocks noGrp="1"/>
          </p:cNvSpPr>
          <p:nvPr>
            <p:ph type="sldNum" idx="17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1DE2953-E196-497C-A49A-E21EC0C4875C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1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8" name="PlaceHolder 3"/>
          <p:cNvSpPr>
            <a:spLocks noGrp="1"/>
          </p:cNvSpPr>
          <p:nvPr>
            <p:ph type="sldNum" idx="17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59430C6-9C1D-412C-932C-1794E4D6443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2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1" name="PlaceHolder 3"/>
          <p:cNvSpPr>
            <a:spLocks noGrp="1"/>
          </p:cNvSpPr>
          <p:nvPr>
            <p:ph type="sldNum" idx="17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BFB60E8-A148-469D-A122-DB253593723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2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4" name="PlaceHolder 3"/>
          <p:cNvSpPr>
            <a:spLocks noGrp="1"/>
          </p:cNvSpPr>
          <p:nvPr>
            <p:ph type="sldNum" idx="17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D1E4140-FEAA-468B-920B-8FCF5B35FA4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2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7" name="PlaceHolder 3"/>
          <p:cNvSpPr>
            <a:spLocks noGrp="1"/>
          </p:cNvSpPr>
          <p:nvPr>
            <p:ph type="sldNum" idx="17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2734396-22E0-4E0E-91C6-BCD878141741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2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0" name="PlaceHolder 3"/>
          <p:cNvSpPr>
            <a:spLocks noGrp="1"/>
          </p:cNvSpPr>
          <p:nvPr>
            <p:ph type="sldNum" idx="17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127050E-9638-4F88-BBD5-EED23FFE5DC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3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3" name="PlaceHolder 3"/>
          <p:cNvSpPr>
            <a:spLocks noGrp="1"/>
          </p:cNvSpPr>
          <p:nvPr>
            <p:ph type="sldNum" idx="17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3D5F502-1423-4EEF-AB84-0307179E5EC5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5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5" name="PlaceHolder 3"/>
          <p:cNvSpPr>
            <a:spLocks noGrp="1"/>
          </p:cNvSpPr>
          <p:nvPr>
            <p:ph type="sldNum" idx="15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0AE7258-0F7E-460D-8E42-1C2E523C50B0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3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6" name="PlaceHolder 3"/>
          <p:cNvSpPr>
            <a:spLocks noGrp="1"/>
          </p:cNvSpPr>
          <p:nvPr>
            <p:ph type="sldNum" idx="17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29CE342-1A9B-4B2B-B586-78AE7C4CBBBD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3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9" name="PlaceHolder 3"/>
          <p:cNvSpPr>
            <a:spLocks noGrp="1"/>
          </p:cNvSpPr>
          <p:nvPr>
            <p:ph type="sldNum" idx="17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638C051-3190-4A91-9B45-A85AA495ECC4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4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2" name="PlaceHolder 3"/>
          <p:cNvSpPr>
            <a:spLocks noGrp="1"/>
          </p:cNvSpPr>
          <p:nvPr>
            <p:ph type="sldNum" idx="18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FFC21AA-BFD4-4C3F-BCB3-789103C12D49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4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5" name="PlaceHolder 3"/>
          <p:cNvSpPr>
            <a:spLocks noGrp="1"/>
          </p:cNvSpPr>
          <p:nvPr>
            <p:ph type="sldNum" idx="18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FD3B80F-F777-4AB6-9E20-5868FF1D4000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4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8" name="PlaceHolder 3"/>
          <p:cNvSpPr>
            <a:spLocks noGrp="1"/>
          </p:cNvSpPr>
          <p:nvPr>
            <p:ph type="sldNum" idx="18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8D1BFF4-8B9F-43A0-9413-2AFAE41910FE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5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1" name="PlaceHolder 3"/>
          <p:cNvSpPr>
            <a:spLocks noGrp="1"/>
          </p:cNvSpPr>
          <p:nvPr>
            <p:ph type="sldNum" idx="18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CF33B6F-963E-412E-BC1E-24EB8946B317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5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4" name="PlaceHolder 3"/>
          <p:cNvSpPr>
            <a:spLocks noGrp="1"/>
          </p:cNvSpPr>
          <p:nvPr>
            <p:ph type="sldNum" idx="18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9FE00EE-8F20-42BD-AD3D-4073941EC347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5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7" name="PlaceHolder 3"/>
          <p:cNvSpPr>
            <a:spLocks noGrp="1"/>
          </p:cNvSpPr>
          <p:nvPr>
            <p:ph type="sldNum" idx="18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392F6ED-B535-4298-8D0F-4CB9A057845A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5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0" name="PlaceHolder 3"/>
          <p:cNvSpPr>
            <a:spLocks noGrp="1"/>
          </p:cNvSpPr>
          <p:nvPr>
            <p:ph type="sldNum" idx="18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B0E48C0-595A-4898-A422-D611AB2D146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6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3" name="PlaceHolder 3"/>
          <p:cNvSpPr>
            <a:spLocks noGrp="1"/>
          </p:cNvSpPr>
          <p:nvPr>
            <p:ph type="sldNum" idx="18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795E7CE-7392-4D70-B4EF-18310069E5D5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5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8" name="PlaceHolder 3"/>
          <p:cNvSpPr>
            <a:spLocks noGrp="1"/>
          </p:cNvSpPr>
          <p:nvPr>
            <p:ph type="sldNum" idx="15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78019D2-BD48-4288-A0C3-28687864F37B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6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6" name="PlaceHolder 3"/>
          <p:cNvSpPr>
            <a:spLocks noGrp="1"/>
          </p:cNvSpPr>
          <p:nvPr>
            <p:ph type="sldNum" idx="18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0237E68-6466-452D-AC58-F6F076A2D969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6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9" name="PlaceHolder 3"/>
          <p:cNvSpPr>
            <a:spLocks noGrp="1"/>
          </p:cNvSpPr>
          <p:nvPr>
            <p:ph type="sldNum" idx="18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FF226F4-7384-4C28-B52F-59EB93ED456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7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2" name="PlaceHolder 3"/>
          <p:cNvSpPr>
            <a:spLocks noGrp="1"/>
          </p:cNvSpPr>
          <p:nvPr>
            <p:ph type="sldNum" idx="19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32F0007-B748-4199-86A9-FF71CB1B7751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7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5" name="PlaceHolder 3"/>
          <p:cNvSpPr>
            <a:spLocks noGrp="1"/>
          </p:cNvSpPr>
          <p:nvPr>
            <p:ph type="sldNum" idx="19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9768EEC-AF7B-4247-8E50-A787848FF510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7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8" name="PlaceHolder 3"/>
          <p:cNvSpPr>
            <a:spLocks noGrp="1"/>
          </p:cNvSpPr>
          <p:nvPr>
            <p:ph type="sldNum" idx="19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0D8448D-52B5-41A3-87ED-44C6F5C48740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8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1" name="PlaceHolder 3"/>
          <p:cNvSpPr>
            <a:spLocks noGrp="1"/>
          </p:cNvSpPr>
          <p:nvPr>
            <p:ph type="sldNum" idx="19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8F11F63-8943-473A-971F-44CEF1769DE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8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4" name="PlaceHolder 3"/>
          <p:cNvSpPr>
            <a:spLocks noGrp="1"/>
          </p:cNvSpPr>
          <p:nvPr>
            <p:ph type="sldNum" idx="19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A94ECF8-33DA-42BD-8B74-2F1DAB47AB2A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8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7" name="PlaceHolder 3"/>
          <p:cNvSpPr>
            <a:spLocks noGrp="1"/>
          </p:cNvSpPr>
          <p:nvPr>
            <p:ph type="sldNum" idx="19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9C6B46F-BA81-4A9B-B503-1F57DC1601E4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8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0" name="PlaceHolder 3"/>
          <p:cNvSpPr>
            <a:spLocks noGrp="1"/>
          </p:cNvSpPr>
          <p:nvPr>
            <p:ph type="sldNum" idx="19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FF54D4C-69B6-4499-9DFF-9DCA63369F2B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9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3" name="PlaceHolder 3"/>
          <p:cNvSpPr>
            <a:spLocks noGrp="1"/>
          </p:cNvSpPr>
          <p:nvPr>
            <p:ph type="sldNum" idx="19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C78BDB0-1C3D-44E5-8AEA-7AA48595BDDB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6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1" name="PlaceHolder 3"/>
          <p:cNvSpPr>
            <a:spLocks noGrp="1"/>
          </p:cNvSpPr>
          <p:nvPr>
            <p:ph type="sldNum" idx="15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C7B255D-D5CF-4B11-BAB7-D747D724359F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9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6" name="PlaceHolder 3"/>
          <p:cNvSpPr>
            <a:spLocks noGrp="1"/>
          </p:cNvSpPr>
          <p:nvPr>
            <p:ph type="sldNum" idx="19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0DFE4E0-ED92-449A-82EB-F51DD9BA75AA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69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9" name="PlaceHolder 3"/>
          <p:cNvSpPr>
            <a:spLocks noGrp="1"/>
          </p:cNvSpPr>
          <p:nvPr>
            <p:ph type="sldNum" idx="19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0EE0D6A-9B57-4ED8-BEAA-909622682318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0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2" name="PlaceHolder 3"/>
          <p:cNvSpPr>
            <a:spLocks noGrp="1"/>
          </p:cNvSpPr>
          <p:nvPr>
            <p:ph type="sldNum" idx="20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F8D3BE1-E518-46A7-A57E-F99E831374D5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0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5" name="PlaceHolder 3"/>
          <p:cNvSpPr>
            <a:spLocks noGrp="1"/>
          </p:cNvSpPr>
          <p:nvPr>
            <p:ph type="sldNum" idx="20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9E85B72-3034-4F8F-A47E-DAA0A5A22178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8" name="PlaceHolder 3"/>
          <p:cNvSpPr>
            <a:spLocks noGrp="1"/>
          </p:cNvSpPr>
          <p:nvPr>
            <p:ph type="sldNum" idx="20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2A3E4EB-5712-49FF-B758-CF9EA311401A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1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1" name="PlaceHolder 3"/>
          <p:cNvSpPr>
            <a:spLocks noGrp="1"/>
          </p:cNvSpPr>
          <p:nvPr>
            <p:ph type="sldNum" idx="20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ECB81C0-4F41-417F-BF08-F261C91891A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1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4" name="PlaceHolder 3"/>
          <p:cNvSpPr>
            <a:spLocks noGrp="1"/>
          </p:cNvSpPr>
          <p:nvPr>
            <p:ph type="sldNum" idx="20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C0D791C-4F9B-4CFC-A436-95C6F7437A20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1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7" name="PlaceHolder 3"/>
          <p:cNvSpPr>
            <a:spLocks noGrp="1"/>
          </p:cNvSpPr>
          <p:nvPr>
            <p:ph type="sldNum" idx="20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468F072-1399-4351-9317-7BB95EA5DDAE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1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0" name="PlaceHolder 3"/>
          <p:cNvSpPr>
            <a:spLocks noGrp="1"/>
          </p:cNvSpPr>
          <p:nvPr>
            <p:ph type="sldNum" idx="20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67DC342-84A4-40D9-828F-168CC8768DA3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2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3" name="PlaceHolder 3"/>
          <p:cNvSpPr>
            <a:spLocks noGrp="1"/>
          </p:cNvSpPr>
          <p:nvPr>
            <p:ph type="sldNum" idx="20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2B11656-697E-466D-A393-B1191D023280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6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4" name="PlaceHolder 3"/>
          <p:cNvSpPr>
            <a:spLocks noGrp="1"/>
          </p:cNvSpPr>
          <p:nvPr>
            <p:ph type="sldNum" idx="15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55A0F02-6346-4454-9DF9-416F727FBD9F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2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6" name="PlaceHolder 3"/>
          <p:cNvSpPr>
            <a:spLocks noGrp="1"/>
          </p:cNvSpPr>
          <p:nvPr>
            <p:ph type="sldNum" idx="20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A09FAB3-9157-4E9E-968E-1B6E15620519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2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9" name="PlaceHolder 3"/>
          <p:cNvSpPr>
            <a:spLocks noGrp="1"/>
          </p:cNvSpPr>
          <p:nvPr>
            <p:ph type="sldNum" idx="20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FA2A3AE-C0B6-45A1-958D-A6587DA5BEA8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3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2" name="PlaceHolder 3"/>
          <p:cNvSpPr>
            <a:spLocks noGrp="1"/>
          </p:cNvSpPr>
          <p:nvPr>
            <p:ph type="sldNum" idx="21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B526F71-F580-4728-9171-27E2C41CD7D1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3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5" name="PlaceHolder 3"/>
          <p:cNvSpPr>
            <a:spLocks noGrp="1"/>
          </p:cNvSpPr>
          <p:nvPr>
            <p:ph type="sldNum" idx="21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6A61333-92F2-45B3-85E0-1A670E7A207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3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8" name="PlaceHolder 3"/>
          <p:cNvSpPr>
            <a:spLocks noGrp="1"/>
          </p:cNvSpPr>
          <p:nvPr>
            <p:ph type="sldNum" idx="21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2582914-F895-452E-A9C7-C2B5C35FB859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4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1" name="PlaceHolder 3"/>
          <p:cNvSpPr>
            <a:spLocks noGrp="1"/>
          </p:cNvSpPr>
          <p:nvPr>
            <p:ph type="sldNum" idx="21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03FF4F6-1F53-4BC2-A0C1-BBACDF5FEC7E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4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4" name="PlaceHolder 3"/>
          <p:cNvSpPr>
            <a:spLocks noGrp="1"/>
          </p:cNvSpPr>
          <p:nvPr>
            <p:ph type="sldNum" idx="21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B6F67DD-8D74-4A0A-B159-4E195A99CC49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4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7" name="PlaceHolder 3"/>
          <p:cNvSpPr>
            <a:spLocks noGrp="1"/>
          </p:cNvSpPr>
          <p:nvPr>
            <p:ph type="sldNum" idx="21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C27D60C-F8D5-4E6B-BD9F-5383728A5CFB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4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0" name="PlaceHolder 3"/>
          <p:cNvSpPr>
            <a:spLocks noGrp="1"/>
          </p:cNvSpPr>
          <p:nvPr>
            <p:ph type="sldNum" idx="21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73DED07-CE63-4435-829B-93E75C9924D0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5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3" name="PlaceHolder 3"/>
          <p:cNvSpPr>
            <a:spLocks noGrp="1"/>
          </p:cNvSpPr>
          <p:nvPr>
            <p:ph type="sldNum" idx="21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6951311-3F47-40FA-9E11-63FEA7703CE3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6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7" name="PlaceHolder 3"/>
          <p:cNvSpPr>
            <a:spLocks noGrp="1"/>
          </p:cNvSpPr>
          <p:nvPr>
            <p:ph type="sldNum" idx="15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CB74846-A3CD-488C-8D55-10FDEE19FF2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5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6" name="PlaceHolder 3"/>
          <p:cNvSpPr>
            <a:spLocks noGrp="1"/>
          </p:cNvSpPr>
          <p:nvPr>
            <p:ph type="sldNum" idx="21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85C1A70-4186-44C1-B916-8079D8D87C51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5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9" name="PlaceHolder 3"/>
          <p:cNvSpPr>
            <a:spLocks noGrp="1"/>
          </p:cNvSpPr>
          <p:nvPr>
            <p:ph type="sldNum" idx="21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C66E2AD-30ED-4D72-B017-A7980CA3A91F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6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2" name="PlaceHolder 3"/>
          <p:cNvSpPr>
            <a:spLocks noGrp="1"/>
          </p:cNvSpPr>
          <p:nvPr>
            <p:ph type="sldNum" idx="22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969A8E4-96F9-4A48-BB44-4AC423C0B3C9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6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5" name="PlaceHolder 3"/>
          <p:cNvSpPr>
            <a:spLocks noGrp="1"/>
          </p:cNvSpPr>
          <p:nvPr>
            <p:ph type="sldNum" idx="22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656C5DF-2B1F-4F76-ABCC-F0DE4F7C2DF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6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8" name="PlaceHolder 3"/>
          <p:cNvSpPr>
            <a:spLocks noGrp="1"/>
          </p:cNvSpPr>
          <p:nvPr>
            <p:ph type="sldNum" idx="22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594D3ED-48E5-479C-88BA-5A08D1FA2EF8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7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1" name="PlaceHolder 3"/>
          <p:cNvSpPr>
            <a:spLocks noGrp="1"/>
          </p:cNvSpPr>
          <p:nvPr>
            <p:ph type="sldNum" idx="22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E3AE893-744F-4E19-8B2E-ACCB91118D6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7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4" name="PlaceHolder 3"/>
          <p:cNvSpPr>
            <a:spLocks noGrp="1"/>
          </p:cNvSpPr>
          <p:nvPr>
            <p:ph type="sldNum" idx="22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8125A68-34BE-4456-9F66-5EE30BD0AF65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7" name="PlaceHolder 3"/>
          <p:cNvSpPr>
            <a:spLocks noGrp="1"/>
          </p:cNvSpPr>
          <p:nvPr>
            <p:ph type="sldNum" idx="22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5AAAB2A-1929-46AC-AF1C-B02A54F8DB93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0" name="PlaceHolder 3"/>
          <p:cNvSpPr>
            <a:spLocks noGrp="1"/>
          </p:cNvSpPr>
          <p:nvPr>
            <p:ph type="sldNum" idx="22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0EF4B2E-4F67-4903-85EB-A92C5110B7CB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8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3" name="PlaceHolder 3"/>
          <p:cNvSpPr>
            <a:spLocks noGrp="1"/>
          </p:cNvSpPr>
          <p:nvPr>
            <p:ph type="sldNum" idx="22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9777798-EED9-4DE9-9F0B-A71CF9217241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6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0" name="PlaceHolder 3"/>
          <p:cNvSpPr>
            <a:spLocks noGrp="1"/>
          </p:cNvSpPr>
          <p:nvPr>
            <p:ph type="sldNum" idx="15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CFF8A43-B410-4192-84EE-518300B00EE7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8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6" name="PlaceHolder 3"/>
          <p:cNvSpPr>
            <a:spLocks noGrp="1"/>
          </p:cNvSpPr>
          <p:nvPr>
            <p:ph type="sldNum" idx="22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F737C88-9091-4835-B758-FF6095696A59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8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9" name="PlaceHolder 3"/>
          <p:cNvSpPr>
            <a:spLocks noGrp="1"/>
          </p:cNvSpPr>
          <p:nvPr>
            <p:ph type="sldNum" idx="22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8866068-CA2C-4FB5-8B79-DCC066DDE454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9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2" name="PlaceHolder 3"/>
          <p:cNvSpPr>
            <a:spLocks noGrp="1"/>
          </p:cNvSpPr>
          <p:nvPr>
            <p:ph type="sldNum" idx="23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0E3B0B1-05EF-451A-9580-A96B0F5888E3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9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5" name="PlaceHolder 3"/>
          <p:cNvSpPr>
            <a:spLocks noGrp="1"/>
          </p:cNvSpPr>
          <p:nvPr>
            <p:ph type="sldNum" idx="23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9D842E9-C3B0-4C18-88CD-A988B91F823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9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8" name="PlaceHolder 3"/>
          <p:cNvSpPr>
            <a:spLocks noGrp="1"/>
          </p:cNvSpPr>
          <p:nvPr>
            <p:ph type="sldNum" idx="23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53C2949-0261-4B6C-BE40-E2BB6DED9CD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0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1" name="PlaceHolder 3"/>
          <p:cNvSpPr>
            <a:spLocks noGrp="1"/>
          </p:cNvSpPr>
          <p:nvPr>
            <p:ph type="sldNum" idx="23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9F6A7D3-AEE5-4713-B640-E9C5FE10BDC9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0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4" name="PlaceHolder 3"/>
          <p:cNvSpPr>
            <a:spLocks noGrp="1"/>
          </p:cNvSpPr>
          <p:nvPr>
            <p:ph type="sldNum" idx="23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795CAD3-3300-4573-9026-31219F1F7464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0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7" name="PlaceHolder 3"/>
          <p:cNvSpPr>
            <a:spLocks noGrp="1"/>
          </p:cNvSpPr>
          <p:nvPr>
            <p:ph type="sldNum" idx="23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BBC8415-886A-4206-9229-CB426975CAE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0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0" name="PlaceHolder 3"/>
          <p:cNvSpPr>
            <a:spLocks noGrp="1"/>
          </p:cNvSpPr>
          <p:nvPr>
            <p:ph type="sldNum" idx="23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0087673-EDBD-4380-92F2-9F3FB6C1708B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1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3" name="PlaceHolder 3"/>
          <p:cNvSpPr>
            <a:spLocks noGrp="1"/>
          </p:cNvSpPr>
          <p:nvPr>
            <p:ph type="sldNum" idx="23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D8DC822-D0B3-4818-93CC-E823B8D3E2A8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57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3" name="PlaceHolder 3"/>
          <p:cNvSpPr>
            <a:spLocks noGrp="1"/>
          </p:cNvSpPr>
          <p:nvPr>
            <p:ph type="sldNum" idx="15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5FACD00-A6CA-47ED-9440-FE6E947ECE05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1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6" name="PlaceHolder 3"/>
          <p:cNvSpPr>
            <a:spLocks noGrp="1"/>
          </p:cNvSpPr>
          <p:nvPr>
            <p:ph type="sldNum" idx="23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A332EC4-01AA-48AD-B6F7-39B403A4639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1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9" name="PlaceHolder 3"/>
          <p:cNvSpPr>
            <a:spLocks noGrp="1"/>
          </p:cNvSpPr>
          <p:nvPr>
            <p:ph type="sldNum" idx="23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D817C9F-C452-462A-9677-60EB361060F8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2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2" name="PlaceHolder 3"/>
          <p:cNvSpPr>
            <a:spLocks noGrp="1"/>
          </p:cNvSpPr>
          <p:nvPr>
            <p:ph type="sldNum" idx="24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D39944E-62D7-4401-9296-6D7B7ED6648D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2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5" name="PlaceHolder 3"/>
          <p:cNvSpPr>
            <a:spLocks noGrp="1"/>
          </p:cNvSpPr>
          <p:nvPr>
            <p:ph type="sldNum" idx="24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E1FCB9D-5F61-403E-A225-890EFD3FE67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2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8" name="PlaceHolder 3"/>
          <p:cNvSpPr>
            <a:spLocks noGrp="1"/>
          </p:cNvSpPr>
          <p:nvPr>
            <p:ph type="sldNum" idx="24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45265D5-FDA2-43E6-B561-5920C2FFB980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3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1" name="PlaceHolder 3"/>
          <p:cNvSpPr>
            <a:spLocks noGrp="1"/>
          </p:cNvSpPr>
          <p:nvPr>
            <p:ph type="sldNum" idx="24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70A8DDB-00DD-4714-A761-6F931C8B664A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3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4" name="PlaceHolder 3"/>
          <p:cNvSpPr>
            <a:spLocks noGrp="1"/>
          </p:cNvSpPr>
          <p:nvPr>
            <p:ph type="sldNum" idx="24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C5BE41B-08FB-4E97-A6F8-B55A20E488C7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3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7" name="PlaceHolder 3"/>
          <p:cNvSpPr>
            <a:spLocks noGrp="1"/>
          </p:cNvSpPr>
          <p:nvPr>
            <p:ph type="sldNum" idx="24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5590660-F726-47D8-BDD1-F8844426C0DF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3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0" name="PlaceHolder 3"/>
          <p:cNvSpPr>
            <a:spLocks noGrp="1"/>
          </p:cNvSpPr>
          <p:nvPr>
            <p:ph type="sldNum" idx="24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F347367-39D7-45C7-8C36-6FB0A2F3B8FB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84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3" name="PlaceHolder 3"/>
          <p:cNvSpPr>
            <a:spLocks noGrp="1"/>
          </p:cNvSpPr>
          <p:nvPr>
            <p:ph type="sldNum" idx="24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678802E-EC58-4084-A689-9A35A358F0A8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/>
          <p:nvPr/>
        </p:nvSpPr>
        <p:spPr>
          <a:xfrm>
            <a:off x="558360" y="0"/>
            <a:ext cx="11165760" cy="2017080"/>
          </a:xfrm>
          <a:prstGeom prst="rect">
            <a:avLst/>
          </a:prstGeom>
          <a:solidFill>
            <a:srgbClr val="ffffff"/>
          </a:solidFill>
          <a:ln w="9528">
            <a:solidFill>
              <a:srgbClr val="e4e5f3"/>
            </a:solidFill>
            <a:miter/>
          </a:ln>
          <a:effectLst>
            <a:outerShdw algn="tl" dir="2700000" dist="37674">
              <a:srgbClr val="d9d9d9">
                <a:alpha val="3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3" name="Rectangle 12"/>
          <p:cNvSpPr/>
          <p:nvPr/>
        </p:nvSpPr>
        <p:spPr>
          <a:xfrm>
            <a:off x="567000" y="0"/>
            <a:ext cx="11153880" cy="2009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4" name="Rectangle 14"/>
          <p:cNvSpPr/>
          <p:nvPr/>
        </p:nvSpPr>
        <p:spPr>
          <a:xfrm>
            <a:off x="498960" y="787320"/>
            <a:ext cx="126360" cy="702360"/>
          </a:xfrm>
          <a:prstGeom prst="rect">
            <a:avLst/>
          </a:prstGeom>
          <a:solidFill>
            <a:srgbClr val="4a66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6400" cy="117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115640" y="2372760"/>
            <a:ext cx="4935960" cy="822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1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1115640" y="3203640"/>
            <a:ext cx="4935960" cy="2966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6346080" y="2372760"/>
            <a:ext cx="4935960" cy="822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1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6346080" y="3203640"/>
            <a:ext cx="4935960" cy="2966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dt" idx="1"/>
          </p:nvPr>
        </p:nvSpPr>
        <p:spPr>
          <a:xfrm>
            <a:off x="1115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7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8"/>
          <p:cNvSpPr>
            <a:spLocks noGrp="1"/>
          </p:cNvSpPr>
          <p:nvPr>
            <p:ph type="sldNum" idx="3"/>
          </p:nvPr>
        </p:nvSpPr>
        <p:spPr>
          <a:xfrm>
            <a:off x="8540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4F46831-D9FB-45A2-9777-9F9951C02F64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6920" cy="5810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2440" cy="5810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7EE1E44-6EB5-4DF3-8DD0-E463DA737073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"/>
          <p:cNvSpPr/>
          <p:nvPr/>
        </p:nvSpPr>
        <p:spPr>
          <a:xfrm>
            <a:off x="558360" y="0"/>
            <a:ext cx="11165760" cy="2017080"/>
          </a:xfrm>
          <a:prstGeom prst="rect">
            <a:avLst/>
          </a:prstGeom>
          <a:solidFill>
            <a:srgbClr val="ffffff"/>
          </a:solidFill>
          <a:ln w="9528">
            <a:solidFill>
              <a:srgbClr val="e4e5f3"/>
            </a:solidFill>
            <a:miter/>
          </a:ln>
          <a:effectLst>
            <a:outerShdw algn="tl" dir="2700000" dist="37674">
              <a:srgbClr val="d9d9d9">
                <a:alpha val="3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75" name="Rectangle 9"/>
          <p:cNvSpPr/>
          <p:nvPr/>
        </p:nvSpPr>
        <p:spPr>
          <a:xfrm>
            <a:off x="567000" y="0"/>
            <a:ext cx="11153880" cy="2009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76" name="Rectangle 11"/>
          <p:cNvSpPr/>
          <p:nvPr/>
        </p:nvSpPr>
        <p:spPr>
          <a:xfrm>
            <a:off x="498960" y="787320"/>
            <a:ext cx="126360" cy="702360"/>
          </a:xfrm>
          <a:prstGeom prst="rect">
            <a:avLst/>
          </a:prstGeom>
          <a:solidFill>
            <a:srgbClr val="4a66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6400" cy="117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1115640" y="2477880"/>
            <a:ext cx="10166400" cy="369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dt" idx="31"/>
          </p:nvPr>
        </p:nvSpPr>
        <p:spPr>
          <a:xfrm>
            <a:off x="1115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sldNum" idx="33"/>
          </p:nvPr>
        </p:nvSpPr>
        <p:spPr>
          <a:xfrm>
            <a:off x="8540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E947438-2D83-4697-AEAD-80F728189A9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2" name="Picture 11" descr="A colorful knot with different colors&#10;&#10;AI-generated content may be incorrect."/>
          <p:cNvPicPr/>
          <p:nvPr/>
        </p:nvPicPr>
        <p:blipFill>
          <a:blip r:embed="rId2"/>
          <a:stretch/>
        </p:blipFill>
        <p:spPr>
          <a:xfrm>
            <a:off x="11586600" y="6189120"/>
            <a:ext cx="530640" cy="5306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3_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7"/>
          <p:cNvSpPr/>
          <p:nvPr/>
        </p:nvSpPr>
        <p:spPr>
          <a:xfrm>
            <a:off x="558360" y="0"/>
            <a:ext cx="11165760" cy="2017080"/>
          </a:xfrm>
          <a:prstGeom prst="rect">
            <a:avLst/>
          </a:prstGeom>
          <a:solidFill>
            <a:srgbClr val="ffffff"/>
          </a:solidFill>
          <a:ln w="9528">
            <a:solidFill>
              <a:srgbClr val="e4e5f3"/>
            </a:solidFill>
            <a:miter/>
          </a:ln>
          <a:effectLst>
            <a:outerShdw algn="tl" dir="2700000" dist="37674">
              <a:srgbClr val="d9d9d9">
                <a:alpha val="3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84" name="Rectangle 9"/>
          <p:cNvSpPr/>
          <p:nvPr/>
        </p:nvSpPr>
        <p:spPr>
          <a:xfrm>
            <a:off x="567000" y="0"/>
            <a:ext cx="11153880" cy="2009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85" name="Rectangle 11"/>
          <p:cNvSpPr/>
          <p:nvPr/>
        </p:nvSpPr>
        <p:spPr>
          <a:xfrm>
            <a:off x="498960" y="787320"/>
            <a:ext cx="126360" cy="702360"/>
          </a:xfrm>
          <a:prstGeom prst="rect">
            <a:avLst/>
          </a:prstGeom>
          <a:solidFill>
            <a:srgbClr val="4a66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6400" cy="117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1115640" y="2477880"/>
            <a:ext cx="10166400" cy="369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34"/>
          </p:nvPr>
        </p:nvSpPr>
        <p:spPr>
          <a:xfrm>
            <a:off x="1115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ftr" idx="35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sldNum" idx="36"/>
          </p:nvPr>
        </p:nvSpPr>
        <p:spPr>
          <a:xfrm>
            <a:off x="8540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FB94B82-0D01-4F71-B80D-481AF9E8AB0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1" name="Picture 11" descr="A colorful knot with different colors&#10;&#10;AI-generated content may be incorrect."/>
          <p:cNvPicPr/>
          <p:nvPr/>
        </p:nvPicPr>
        <p:blipFill>
          <a:blip r:embed="rId2"/>
          <a:stretch/>
        </p:blipFill>
        <p:spPr>
          <a:xfrm>
            <a:off x="11586600" y="6189120"/>
            <a:ext cx="530640" cy="5306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7"/>
          <p:cNvSpPr/>
          <p:nvPr/>
        </p:nvSpPr>
        <p:spPr>
          <a:xfrm>
            <a:off x="558360" y="4981320"/>
            <a:ext cx="11133000" cy="821160"/>
          </a:xfrm>
          <a:prstGeom prst="rect">
            <a:avLst/>
          </a:prstGeom>
          <a:solidFill>
            <a:srgbClr val="ffffff"/>
          </a:solidFill>
          <a:ln w="12701">
            <a:solidFill>
              <a:srgbClr val="e4e5f3"/>
            </a:solidFill>
            <a:miter/>
          </a:ln>
          <a:effectLst>
            <a:outerShdw algn="tl" dir="2700000" dist="37674">
              <a:srgbClr val="d9d9d9">
                <a:alpha val="3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93" name="Rectangle 9"/>
          <p:cNvSpPr/>
          <p:nvPr/>
        </p:nvSpPr>
        <p:spPr>
          <a:xfrm>
            <a:off x="498960" y="5118480"/>
            <a:ext cx="144360" cy="546840"/>
          </a:xfrm>
          <a:prstGeom prst="rect">
            <a:avLst/>
          </a:prstGeom>
          <a:solidFill>
            <a:srgbClr val="4a66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57640" y="640080"/>
            <a:ext cx="10888560" cy="411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66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6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841320" y="5102280"/>
            <a:ext cx="10605240" cy="583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1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dt" idx="37"/>
          </p:nvPr>
        </p:nvSpPr>
        <p:spPr>
          <a:xfrm>
            <a:off x="8380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ftr" idx="38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5"/>
          <p:cNvSpPr>
            <a:spLocks noGrp="1"/>
          </p:cNvSpPr>
          <p:nvPr>
            <p:ph type="sldNum" idx="39"/>
          </p:nvPr>
        </p:nvSpPr>
        <p:spPr>
          <a:xfrm>
            <a:off x="86104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1A29F3A-7D31-4D17-9DAE-C405FEC59136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8"/>
          <p:cNvSpPr/>
          <p:nvPr/>
        </p:nvSpPr>
        <p:spPr>
          <a:xfrm>
            <a:off x="558360" y="0"/>
            <a:ext cx="11165760" cy="2017080"/>
          </a:xfrm>
          <a:prstGeom prst="rect">
            <a:avLst/>
          </a:prstGeom>
          <a:solidFill>
            <a:srgbClr val="ffffff"/>
          </a:solidFill>
          <a:ln w="9528">
            <a:solidFill>
              <a:srgbClr val="e4e5f3"/>
            </a:solidFill>
            <a:miter/>
          </a:ln>
          <a:effectLst>
            <a:outerShdw algn="tl" dir="2700000" dist="37674">
              <a:srgbClr val="d9d9d9">
                <a:alpha val="3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00" name="Rectangle 10"/>
          <p:cNvSpPr/>
          <p:nvPr/>
        </p:nvSpPr>
        <p:spPr>
          <a:xfrm>
            <a:off x="567000" y="0"/>
            <a:ext cx="11153880" cy="2009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01" name="Rectangle 12"/>
          <p:cNvSpPr/>
          <p:nvPr/>
        </p:nvSpPr>
        <p:spPr>
          <a:xfrm>
            <a:off x="498960" y="787320"/>
            <a:ext cx="126360" cy="702360"/>
          </a:xfrm>
          <a:prstGeom prst="rect">
            <a:avLst/>
          </a:prstGeom>
          <a:solidFill>
            <a:srgbClr val="4a66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6400" cy="117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1115640" y="2477880"/>
            <a:ext cx="4935960" cy="369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346080" y="2477880"/>
            <a:ext cx="4935960" cy="369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dt" idx="40"/>
          </p:nvPr>
        </p:nvSpPr>
        <p:spPr>
          <a:xfrm>
            <a:off x="1115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ftr" idx="41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6"/>
          <p:cNvSpPr>
            <a:spLocks noGrp="1"/>
          </p:cNvSpPr>
          <p:nvPr>
            <p:ph type="sldNum" idx="42"/>
          </p:nvPr>
        </p:nvSpPr>
        <p:spPr>
          <a:xfrm>
            <a:off x="8540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4EBCDC4-3164-4BBC-B80E-7CC38518FE28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/>
          <p:nvPr/>
        </p:nvSpPr>
        <p:spPr>
          <a:xfrm>
            <a:off x="666000" y="1533600"/>
            <a:ext cx="10915200" cy="3789000"/>
          </a:xfrm>
          <a:prstGeom prst="rect">
            <a:avLst/>
          </a:prstGeom>
          <a:solidFill>
            <a:srgbClr val="ffffff"/>
          </a:solidFill>
          <a:ln w="12701">
            <a:solidFill>
              <a:srgbClr val="e4e5f3"/>
            </a:solidFill>
            <a:miter/>
          </a:ln>
          <a:effectLst>
            <a:outerShdw algn="tl" dir="2700000" dist="37674">
              <a:srgbClr val="71a6f5">
                <a:alpha val="3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4" name="Rectangle 8"/>
          <p:cNvSpPr/>
          <p:nvPr/>
        </p:nvSpPr>
        <p:spPr>
          <a:xfrm>
            <a:off x="609120" y="2971800"/>
            <a:ext cx="126360" cy="912600"/>
          </a:xfrm>
          <a:prstGeom prst="rect">
            <a:avLst/>
          </a:prstGeom>
          <a:solidFill>
            <a:srgbClr val="4a66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78920" y="1938600"/>
            <a:ext cx="10175400" cy="2988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5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FED8D1D-672B-4A58-B5C2-5D6E9EDC75A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2_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7"/>
          <p:cNvSpPr/>
          <p:nvPr/>
        </p:nvSpPr>
        <p:spPr>
          <a:xfrm>
            <a:off x="558360" y="0"/>
            <a:ext cx="11165760" cy="2017080"/>
          </a:xfrm>
          <a:prstGeom prst="rect">
            <a:avLst/>
          </a:prstGeom>
          <a:solidFill>
            <a:srgbClr val="ffffff"/>
          </a:solidFill>
          <a:ln w="9528">
            <a:solidFill>
              <a:srgbClr val="e4e5f3"/>
            </a:solidFill>
            <a:miter/>
          </a:ln>
          <a:effectLst>
            <a:outerShdw algn="tl" dir="2700000" dist="37674">
              <a:srgbClr val="d9d9d9">
                <a:alpha val="3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20" name="Rectangle 9"/>
          <p:cNvSpPr/>
          <p:nvPr/>
        </p:nvSpPr>
        <p:spPr>
          <a:xfrm>
            <a:off x="567000" y="0"/>
            <a:ext cx="11153880" cy="2009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21" name="Rectangle 11"/>
          <p:cNvSpPr/>
          <p:nvPr/>
        </p:nvSpPr>
        <p:spPr>
          <a:xfrm>
            <a:off x="498960" y="787320"/>
            <a:ext cx="126360" cy="702360"/>
          </a:xfrm>
          <a:prstGeom prst="rect">
            <a:avLst/>
          </a:prstGeom>
          <a:solidFill>
            <a:srgbClr val="4a66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6400" cy="117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115640" y="2477880"/>
            <a:ext cx="10166400" cy="369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7"/>
          </p:nvPr>
        </p:nvSpPr>
        <p:spPr>
          <a:xfrm>
            <a:off x="1115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9"/>
          </p:nvPr>
        </p:nvSpPr>
        <p:spPr>
          <a:xfrm>
            <a:off x="8540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EDA3FBE-1C43-4C90-90CC-6B0C71C2658D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Picture 11" descr="A colorful knot with different colors&#10;&#10;AI-generated content may be incorrect."/>
          <p:cNvPicPr/>
          <p:nvPr/>
        </p:nvPicPr>
        <p:blipFill>
          <a:blip r:embed="rId2"/>
          <a:stretch/>
        </p:blipFill>
        <p:spPr>
          <a:xfrm>
            <a:off x="11586600" y="6189120"/>
            <a:ext cx="530640" cy="5306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DD156BF-7DA8-4FFB-B8FA-0A1C76BB1B70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8"/>
          <p:cNvSpPr/>
          <p:nvPr/>
        </p:nvSpPr>
        <p:spPr>
          <a:xfrm>
            <a:off x="558360" y="1162080"/>
            <a:ext cx="3738960" cy="4641480"/>
          </a:xfrm>
          <a:prstGeom prst="rect">
            <a:avLst/>
          </a:prstGeom>
          <a:solidFill>
            <a:srgbClr val="ffffff"/>
          </a:solidFill>
          <a:ln w="12701">
            <a:solidFill>
              <a:srgbClr val="e4e5f3"/>
            </a:solidFill>
            <a:miter/>
          </a:ln>
          <a:effectLst>
            <a:outerShdw algn="tl" dir="2700000" dist="37674">
              <a:srgbClr val="d9d9d9">
                <a:alpha val="3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32" name="Rectangle 10"/>
          <p:cNvSpPr/>
          <p:nvPr/>
        </p:nvSpPr>
        <p:spPr>
          <a:xfrm>
            <a:off x="498960" y="1618200"/>
            <a:ext cx="144360" cy="821160"/>
          </a:xfrm>
          <a:prstGeom prst="rect">
            <a:avLst/>
          </a:prstGeom>
          <a:solidFill>
            <a:srgbClr val="4a66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68680" y="1710000"/>
            <a:ext cx="3098160" cy="1708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3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965120" y="1710000"/>
            <a:ext cx="6728040" cy="4094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868680" y="3429000"/>
            <a:ext cx="3098160" cy="206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1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dt" idx="13"/>
          </p:nvPr>
        </p:nvSpPr>
        <p:spPr>
          <a:xfrm>
            <a:off x="8686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45C999E-857F-471F-B31E-23D7D98E3A62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8"/>
          <p:cNvSpPr/>
          <p:nvPr/>
        </p:nvSpPr>
        <p:spPr>
          <a:xfrm>
            <a:off x="558360" y="1162080"/>
            <a:ext cx="3738960" cy="4641480"/>
          </a:xfrm>
          <a:prstGeom prst="rect">
            <a:avLst/>
          </a:prstGeom>
          <a:solidFill>
            <a:srgbClr val="ffffff"/>
          </a:solidFill>
          <a:ln w="12701">
            <a:solidFill>
              <a:srgbClr val="e4e5f3"/>
            </a:solidFill>
            <a:miter/>
          </a:ln>
          <a:effectLst>
            <a:outerShdw algn="tl" dir="2700000" dist="37674">
              <a:srgbClr val="d9d9d9">
                <a:alpha val="3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40" name="Rectangle 10"/>
          <p:cNvSpPr/>
          <p:nvPr/>
        </p:nvSpPr>
        <p:spPr>
          <a:xfrm>
            <a:off x="498960" y="1618200"/>
            <a:ext cx="144360" cy="821160"/>
          </a:xfrm>
          <a:prstGeom prst="rect">
            <a:avLst/>
          </a:prstGeom>
          <a:solidFill>
            <a:srgbClr val="4a66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68680" y="1710000"/>
            <a:ext cx="3098160" cy="1708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3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965120" y="1161360"/>
            <a:ext cx="6728040" cy="4643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icon to add picture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868680" y="3438000"/>
            <a:ext cx="3098160" cy="2055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1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16"/>
          </p:nvPr>
        </p:nvSpPr>
        <p:spPr>
          <a:xfrm>
            <a:off x="8686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2C9B453-5C08-4257-B221-ACE39D30D85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1_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7"/>
          <p:cNvSpPr/>
          <p:nvPr/>
        </p:nvSpPr>
        <p:spPr>
          <a:xfrm>
            <a:off x="558360" y="0"/>
            <a:ext cx="11165760" cy="2017080"/>
          </a:xfrm>
          <a:prstGeom prst="rect">
            <a:avLst/>
          </a:prstGeom>
          <a:solidFill>
            <a:srgbClr val="ffffff"/>
          </a:solidFill>
          <a:ln w="9528">
            <a:solidFill>
              <a:srgbClr val="e4e5f3"/>
            </a:solidFill>
            <a:miter/>
          </a:ln>
          <a:effectLst>
            <a:outerShdw algn="tl" dir="2700000" dist="37674">
              <a:srgbClr val="d9d9d9">
                <a:alpha val="3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48" name="Rectangle 9"/>
          <p:cNvSpPr/>
          <p:nvPr/>
        </p:nvSpPr>
        <p:spPr>
          <a:xfrm>
            <a:off x="567000" y="0"/>
            <a:ext cx="11153880" cy="2009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49" name="Rectangle 11"/>
          <p:cNvSpPr/>
          <p:nvPr/>
        </p:nvSpPr>
        <p:spPr>
          <a:xfrm>
            <a:off x="498960" y="787320"/>
            <a:ext cx="126360" cy="702360"/>
          </a:xfrm>
          <a:prstGeom prst="rect">
            <a:avLst/>
          </a:prstGeom>
          <a:solidFill>
            <a:srgbClr val="4a66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6400" cy="117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115640" y="2477880"/>
            <a:ext cx="10166400" cy="369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dt" idx="19"/>
          </p:nvPr>
        </p:nvSpPr>
        <p:spPr>
          <a:xfrm>
            <a:off x="1115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1"/>
          </p:nvPr>
        </p:nvSpPr>
        <p:spPr>
          <a:xfrm>
            <a:off x="854064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2893380-C15D-4428-B8FD-7C2BB98037D5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5" name="Picture 11" descr="A colorful knot with different colors&#10;&#10;AI-generated content may be incorrect."/>
          <p:cNvPicPr/>
          <p:nvPr/>
        </p:nvPicPr>
        <p:blipFill>
          <a:blip r:embed="rId2"/>
          <a:stretch/>
        </p:blipFill>
        <p:spPr>
          <a:xfrm>
            <a:off x="11586600" y="6189120"/>
            <a:ext cx="530640" cy="5306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76000" y="1124640"/>
            <a:ext cx="11035080" cy="317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8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dt" idx="22"/>
          </p:nvPr>
        </p:nvSpPr>
        <p:spPr>
          <a:xfrm>
            <a:off x="57600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sldNum" idx="24"/>
          </p:nvPr>
        </p:nvSpPr>
        <p:spPr>
          <a:xfrm>
            <a:off x="576000" y="633780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7F43886-9F7E-4BED-8A26-BBFBB5BC1C9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Rectangle 7"/>
          <p:cNvSpPr/>
          <p:nvPr/>
        </p:nvSpPr>
        <p:spPr>
          <a:xfrm rot="5400000">
            <a:off x="859320" y="344880"/>
            <a:ext cx="144360" cy="702360"/>
          </a:xfrm>
          <a:prstGeom prst="rect">
            <a:avLst/>
          </a:prstGeom>
          <a:solidFill>
            <a:srgbClr val="4a66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61" name="Rectangle 9"/>
          <p:cNvSpPr/>
          <p:nvPr/>
        </p:nvSpPr>
        <p:spPr>
          <a:xfrm flipV="1">
            <a:off x="578520" y="4497840"/>
            <a:ext cx="11032920" cy="16560"/>
          </a:xfrm>
          <a:prstGeom prst="rect">
            <a:avLst/>
          </a:prstGeom>
          <a:solidFill>
            <a:srgbClr val="bbbee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280" bIns="8280" anchor="ctr" anchorCtr="1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pic>
        <p:nvPicPr>
          <p:cNvPr id="62" name="Picture 10" descr="A colorful knot with different colors&#10;&#10;AI-generated content may be incorrect."/>
          <p:cNvPicPr/>
          <p:nvPr/>
        </p:nvPicPr>
        <p:blipFill>
          <a:blip r:embed="rId2"/>
          <a:stretch/>
        </p:blipFill>
        <p:spPr>
          <a:xfrm>
            <a:off x="11612880" y="6356520"/>
            <a:ext cx="439200" cy="439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000" cy="397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1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the outline text format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1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1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Outline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1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Outline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1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1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Sixth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1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Seventh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800" cy="132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title style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3800" cy="434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Click to edit Master text styles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Second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Third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Fourth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venir Next LT Pro"/>
              </a:rPr>
              <a:t>Fifth level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&lt;footer&gt;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2208A63-F1EF-4056-A899-8D93878A0267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0.xml"/>
</Relationships>
</file>

<file path=ppt/slides/_rels/slide10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0.xml"/>
</Relationships>
</file>

<file path=ppt/slides/_rels/slide10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1.xml"/>
</Relationships>
</file>

<file path=ppt/slides/_rels/slide10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2.xml"/>
</Relationships>
</file>

<file path=ppt/slides/_rels/slide10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3.xml"/>
</Relationships>
</file>

<file path=ppt/slides/_rels/slide10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7.xml"/><Relationship Id="rId4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7.xml"/><Relationship Id="rId4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4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5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6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7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8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0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1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3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4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5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6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7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8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6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0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1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2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3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4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5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6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7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8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image" Target="../media/image5.wmf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7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0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1.xml"/>
</Relationships>
</file>

<file path=ppt/slides/_rels/slide7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2.xml"/>
</Relationships>
</file>

<file path=ppt/slides/_rels/slide7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3.xml"/>
</Relationships>
</file>

<file path=ppt/slides/_rels/slide7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4.xml"/>
</Relationships>
</file>

<file path=ppt/slides/_rels/slide7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5.xml"/>
</Relationships>
</file>

<file path=ppt/slides/_rels/slide7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6.xml"/>
</Relationships>
</file>

<file path=ppt/slides/_rels/slide7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7.xml"/>
</Relationships>
</file>

<file path=ppt/slides/_rels/slide7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8.xml"/>
</Relationships>
</file>

<file path=ppt/slides/_rels/slide7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
</Relationships>
</file>

<file path=ppt/slides/_rels/slide80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80.xml"/>
</Relationships>
</file>

<file path=ppt/slides/_rels/slide81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81.xml"/>
</Relationships>
</file>

<file path=ppt/slides/_rels/slide8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2.xml"/>
</Relationships>
</file>

<file path=ppt/slides/_rels/slide8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3.xml"/>
</Relationships>
</file>

<file path=ppt/slides/_rels/slide8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4.xml"/>
</Relationships>
</file>

<file path=ppt/slides/_rels/slide8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5.xml"/>
</Relationships>
</file>

<file path=ppt/slides/_rels/slide8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6.xml"/>
</Relationships>
</file>

<file path=ppt/slides/_rels/slide8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7.xml"/>
</Relationships>
</file>

<file path=ppt/slides/_rels/slide8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8.xml"/>
</Relationships>
</file>

<file path=ppt/slides/_rels/slide8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
</Relationships>
</file>

<file path=ppt/slides/_rels/slide9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0.xml"/>
</Relationships>
</file>

<file path=ppt/slides/_rels/slide9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1.xml"/>
</Relationships>
</file>

<file path=ppt/slides/_rels/slide9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2.xml"/>
</Relationships>
</file>

<file path=ppt/slides/_rels/slide93.xml.rels><?xml version="1.0" encoding="UTF-8"?>
<Relationships xmlns="http://schemas.openxmlformats.org/package/2006/relationships"><Relationship Id="rId1" Type="http://schemas.openxmlformats.org/officeDocument/2006/relationships/hyperlink" Target="http://localhost/test.php" TargetMode="Externa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93.xml"/>
</Relationships>
</file>

<file path=ppt/slides/_rels/slide9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4.xml"/>
</Relationships>
</file>

<file path=ppt/slides/_rels/slide9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5.xml"/>
</Relationships>
</file>

<file path=ppt/slides/_rels/slide9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6.xml"/>
</Relationships>
</file>

<file path=ppt/slides/_rels/slide9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7.xml"/>
</Relationships>
</file>

<file path=ppt/slides/_rels/slide9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8.xml"/>
</Relationships>
</file>

<file path=ppt/slides/_rels/slide9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304920" y="792720"/>
            <a:ext cx="11141640" cy="827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8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Μάθημα 13</a:t>
            </a:r>
            <a:r>
              <a:rPr lang="el-GR" sz="4800" b="1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ο</a:t>
            </a:r>
            <a:endParaRPr lang="en-US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subTitle"/>
          </p:nvPr>
        </p:nvSpPr>
        <p:spPr>
          <a:xfrm>
            <a:off x="304920" y="1787040"/>
            <a:ext cx="11035080" cy="506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2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Τμήμα Πληροφορικής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2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Σχολή Θετικών Επιστημών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2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Πανεπιστήμιο Δυτικής Μακεδονίας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2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Καστοριά 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2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Ρέκκας Βασίλειος-Παναγιώτης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vrekkas@physics.auth.gr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r" defTabSz="914400">
              <a:lnSpc>
                <a:spcPct val="90000"/>
              </a:lnSpc>
              <a:buNone/>
              <a:tabLst>
                <a:tab algn="l" pos="0"/>
              </a:tabLst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480" cy="117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Στοίβα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TCP/IP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Slide Number Placeholder 5"/>
          <p:cNvSpPr/>
          <p:nvPr/>
        </p:nvSpPr>
        <p:spPr>
          <a:xfrm>
            <a:off x="854064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A912C5E1-1967-43C8-A35F-AED2EB33BBD0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TextBox 3"/>
          <p:cNvSpPr/>
          <p:nvPr/>
        </p:nvSpPr>
        <p:spPr>
          <a:xfrm>
            <a:off x="532800" y="1983960"/>
            <a:ext cx="10167480" cy="37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Το TCP/IP είναι οργανωμένο σε </a:t>
            </a: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στρώματα (layers)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Κάθε στρώμα: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Αντιμετωπίζει συγκεκριμένα προβλήματα μεταφοράς δεδομένων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Παρέχει υπηρεσίες στα ανώτερα στρώματα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Τα 4 στρώματα (από κάτω προς τα πάνω):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Πρόσβασης Δικτύου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Δικτύου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Μεταφοράς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Εφαρμογής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sldNum" idx="54"/>
          </p:nvPr>
        </p:nvSpPr>
        <p:spPr>
          <a:xfrm>
            <a:off x="854064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ACBA569-B081-4E13-A0D3-06F945FC0637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0" name="Picture 2"/>
          <p:cNvPicPr/>
          <p:nvPr/>
        </p:nvPicPr>
        <p:blipFill>
          <a:blip r:embed="rId1"/>
          <a:stretch/>
        </p:blipFill>
        <p:spPr>
          <a:xfrm>
            <a:off x="5661720" y="4434480"/>
            <a:ext cx="5038560" cy="1590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Κανόνες σύνταξης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5" name="Slide Number Placeholder 291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EFC513B3-7F57-4823-AA5C-97A9213F81AF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100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6" name="TextBox 81"/>
          <p:cNvSpPr/>
          <p:nvPr/>
        </p:nvSpPr>
        <p:spPr>
          <a:xfrm>
            <a:off x="366480" y="2102040"/>
            <a:ext cx="11248200" cy="359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lang="el-GR" sz="2300" b="0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η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γραμμή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δήλωση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μορφή: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00240" lvl="2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&lt;?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version=“number” [encoding=“encoding”] [standalone= “yes| no]?&gt;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Γραμμή όχι υποχρεωτική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συνήθως όμως έγγραφα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την περιέχουν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lang="el-GR" sz="2300" b="0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ο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χαρακτηριστικό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έκδοση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υποχρεωτικό να υπάρχει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lang="el-GR" sz="2300" b="0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ο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, 3</a:t>
            </a:r>
            <a:r>
              <a:rPr lang="el-GR" sz="2300" b="0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ο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χαρακτηριστικά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όχι υποχρεωτικό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κωδικοποίηση (πχ.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Latin-1/West European)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Standalone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 για ανάλυση κώδικα απαιτείται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DTD (document type definition)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7" name="PlaceHolder 2"/>
          <p:cNvSpPr>
            <a:spLocks noGrp="1"/>
          </p:cNvSpPr>
          <p:nvPr>
            <p:ph type="sldNum" idx="144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2E689A8-952E-4034-AC20-A1A8ACB60093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100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Κανόνες σύνταξης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9" name="Slide Number Placeholder 294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15510EC8-F1AD-4807-94A3-ADE24B4CA46E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101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0" name="TextBox 82"/>
          <p:cNvSpPr/>
          <p:nvPr/>
        </p:nvSpPr>
        <p:spPr>
          <a:xfrm>
            <a:off x="366480" y="2102040"/>
            <a:ext cx="11248200" cy="359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Απαγορεύεται η παράλειψη ετικέτας τέλους (αντίθετα με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ΜΟΝΟ η ετικέτα &lt;?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xml&gt;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δεν απαιτεί ετικέτα τέλους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δυνατότητα προσθήκης ετικέτας χωρίς ετικέτα τέλους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τελειώνει σε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/&gt;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αντί για &gt;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δεν έχει περιεχόμενο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κενή ετικέτα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πχ. Χρήση σε σήμανση σπουδαιότητας μηνύματος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flag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Κενή ετικέτα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&lt;flag/&gt;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αντικαθιστά ετικέτα &lt;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flag&gt;…&lt;/flag&gt;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απαλλαγή άσκοπης προσθήκης ετικέτας τέλους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1" name="PlaceHolder 2"/>
          <p:cNvSpPr>
            <a:spLocks noGrp="1"/>
          </p:cNvSpPr>
          <p:nvPr>
            <p:ph type="sldNum" idx="145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D04BD0F-1701-4525-874C-696A187F898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101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Κανόνες σύνταξης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3" name="Slide Number Placeholder 297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5449E0A8-BC49-4F94-9A85-3B847773E21C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102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4" name="TextBox 83"/>
          <p:cNvSpPr/>
          <p:nvPr/>
        </p:nvSpPr>
        <p:spPr>
          <a:xfrm>
            <a:off x="366480" y="2102040"/>
            <a:ext cx="11248200" cy="49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 startAt="2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Ετικέτες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case sensitive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διαφέρουν πεζά / κεφαλαία γράμματα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δεν έχω τέτοιο θέμα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πχ.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&lt;Body&gt;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ίδιο με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&lt;body&gt;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ή και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 BODY&gt;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παράδειγμα ετικέτα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&lt;Lesson&gt;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διαφορετική από &lt;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lesson&gt;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ετικέτα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Κενή ετικέτα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&lt;flag/&gt;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αντικαθιστά ετικέτα &lt;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flag&gt;…&lt;/flag&gt;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απαλλαγή άσκοπης προσθήκης ετικέτας τέλους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 startAt="3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Όλα τα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στοιχεία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σωστά τοποθετημένα το ένα μέσα στο άλλο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στοιχεία με τη σωστή σειρά το ένα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OK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&lt;b&gt;&lt;i&gt; Text bold and italic &lt;/b&gt;&lt;/i&gt;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πιο αυστηρή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&lt;b&gt;&lt;i&gt; Text bold and italic &lt;/i&gt;&lt;/b&gt;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5" name="PlaceHolder 2"/>
          <p:cNvSpPr>
            <a:spLocks noGrp="1"/>
          </p:cNvSpPr>
          <p:nvPr>
            <p:ph type="sldNum" idx="146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91EA0CD-D4AA-446A-94E4-7BB10F87E137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102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Κανόνες σύνταξης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7" name="Slide Number Placeholder 300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91148AFD-088E-42DD-B34D-4983D851FE23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103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8" name="TextBox 84"/>
          <p:cNvSpPr/>
          <p:nvPr/>
        </p:nvSpPr>
        <p:spPr>
          <a:xfrm>
            <a:off x="386640" y="1941120"/>
            <a:ext cx="11248200" cy="534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 startAt="4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Όλα τα έγγραφα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πρέπει να έχουν αρχικό στοιχείο / ρίζα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Ζεύγος ετικετών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ορίζουν ρίζα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υπόλοιπα στοιχεία εντός αυτών (πχ.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Message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κλπ.)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 startAt="5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Όλα τα στοιχεία μπορούν να έχουν υποστοιχεία (παιδιά)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&lt;root&gt;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&lt;child1&gt;..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&lt;subchild1&gt;…&lt;/subchild1&gt;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&lt;/child1&gt;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&lt;child2&gt;..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&lt;subchild2&gt;…&lt;/subchild2&gt;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&lt;/child2&gt;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&lt;/root&gt;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9" name="PlaceHolder 2"/>
          <p:cNvSpPr>
            <a:spLocks noGrp="1"/>
          </p:cNvSpPr>
          <p:nvPr>
            <p:ph type="sldNum" idx="147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6F53775-0FDE-4672-A04D-D3166D890652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103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Κανόνες σύνταξης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1" name="Slide Number Placeholder 303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A8656C57-AF18-4DF5-B545-EB9F1DAF2C53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2" name="TextBox 85"/>
          <p:cNvSpPr/>
          <p:nvPr/>
        </p:nvSpPr>
        <p:spPr>
          <a:xfrm>
            <a:off x="356400" y="1931040"/>
            <a:ext cx="11248200" cy="49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 startAt="6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Στοιχεία έχουν χαρακτηριστικά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τιμές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πάντα μέσα σε εισαγωγικά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Χαρακτηριστικά σε ζεύγη ονομάτων – τιμών (όπως σε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HTML)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τιμές σε εισαγωγικά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αν παραλειφθούν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λάθος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 startAt="7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Σχόλια όμοια με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&lt;! –-This is a comment -- 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3" name="PlaceHolder 2"/>
          <p:cNvSpPr>
            <a:spLocks noGrp="1"/>
          </p:cNvSpPr>
          <p:nvPr>
            <p:ph type="sldNum" idx="148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1884836-CB14-4868-8190-64F58032B71B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104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TextBox 86"/>
          <p:cNvSpPr/>
          <p:nvPr/>
        </p:nvSpPr>
        <p:spPr>
          <a:xfrm>
            <a:off x="7084080" y="3607200"/>
            <a:ext cx="3084480" cy="26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5" name="TextBox 87"/>
          <p:cNvSpPr/>
          <p:nvPr/>
        </p:nvSpPr>
        <p:spPr>
          <a:xfrm>
            <a:off x="894240" y="3737880"/>
            <a:ext cx="4753440" cy="11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?xml version=“1.0” encoding = “ISO-8859-1”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&lt;price currency = Euro&gt;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&lt;value&gt;20&lt;/value&gt;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&lt;/price&gt;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6" name="TextBox 88"/>
          <p:cNvSpPr/>
          <p:nvPr/>
        </p:nvSpPr>
        <p:spPr>
          <a:xfrm>
            <a:off x="6372360" y="3716280"/>
            <a:ext cx="4753440" cy="11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?xml version=“1.0” encoding = “ISO-8859-1”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&lt;price currency = “Euro”&gt;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&lt;value&gt;20&lt;/value&gt;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&lt;/price&gt;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Αυτοδύναμο πακέτο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IPv4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Slide Number Placeholder 24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5D0F6D07-387E-4285-ABC4-EC54EB74AECF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ldNum" idx="55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A4B5D68-75D9-4B44-B318-136FCF4ECB5D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4" name="Picture 4" descr="S2_9"/>
          <p:cNvPicPr/>
          <p:nvPr/>
        </p:nvPicPr>
        <p:blipFill>
          <a:blip r:embed="rId1"/>
          <a:stretch/>
        </p:blipFill>
        <p:spPr>
          <a:xfrm>
            <a:off x="2441880" y="2068920"/>
            <a:ext cx="6098400" cy="4469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 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Διευθύνσεις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Slide Number Placeholder 27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2A4F7702-1FC1-4BE7-AA93-91B4989764C4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sldNum" idx="56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D186089-6D1C-4228-9071-5E2C7C254B4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TextBox 10"/>
          <p:cNvSpPr/>
          <p:nvPr/>
        </p:nvSpPr>
        <p:spPr>
          <a:xfrm>
            <a:off x="496800" y="1983960"/>
            <a:ext cx="10167840" cy="41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Κάθε συσκευή στο Διαδίκτυο χρειάζεται μοναδική ΙΡ διεύθυνση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Η ΙΡ πρέπει να είναι σωστά ρυθμισμένη για σωστή επικοινωνία με άλλες συσκευές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Κάθε πακέτο στο Internet περιέχει: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IP πηγής (ποιος στέλνει)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IP προορισμού (σε ποιον στέλνεται)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Αυτές οι διευθύνσεις εξασφαλίζουν την παράδοση στον σωστό προορισμό και τη λήψη από τον κατάλληλο αποδέκτη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Αναπαράσταση ΙΡ Διεύθυνσης (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IPv4)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Slide Number Placeholder 30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E15B659A-6705-4938-8943-CFB91F688813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ldNum" idx="57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5EE7CDF-00CB-4817-9449-E26DBDDD5F84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TextBox 15"/>
          <p:cNvSpPr/>
          <p:nvPr/>
        </p:nvSpPr>
        <p:spPr>
          <a:xfrm>
            <a:off x="496800" y="1983960"/>
            <a:ext cx="10167840" cy="41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Οι υπολογιστές «καταλαβαίνουν» μόνο 0 και 1 (bits)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Μια ΙΡ διεύθυνση αποτελείται από 32 bits = 4 οκτάδες (8 bits η καθεμία)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Για ευκολία στον άνθρωπο, κάθε οκτάδα μετατρέπεται σε δεκαδικό αριθμό και χωρίζεται με τελείες (dotted decimal notation)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Παράδειγμα: 192.168.1.5 → η πιο φιλική αναπαράσταση της πραγματικής δυαδικής ΙΡ.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K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ατώτατη διεύθυνση είναι η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0.0.0.0 και η ανώτατη είναι η 255.255.255.255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Κλάσεις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Slide Number Placeholder 33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CBD03501-31F6-4525-80E3-1879557A4A2B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sldNum" idx="58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343DBEC-2143-4E7B-A80D-9B38DCCC09F7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6" name="Picture 7"/>
          <p:cNvPicPr/>
          <p:nvPr/>
        </p:nvPicPr>
        <p:blipFill>
          <a:blip r:embed="rId1"/>
          <a:stretch/>
        </p:blipFill>
        <p:spPr>
          <a:xfrm>
            <a:off x="2353680" y="2386440"/>
            <a:ext cx="6884640" cy="4170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Κλάσεις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Slide Number Placeholder 36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583DAF08-76D1-44F6-90E3-8C46BBC24F52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sldNum" idx="59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4EB15DE-E833-4AA4-897F-7B50AA7FAA2D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0" name="Picture 8"/>
          <p:cNvPicPr/>
          <p:nvPr/>
        </p:nvPicPr>
        <p:blipFill>
          <a:blip r:embed="rId1"/>
          <a:stretch/>
        </p:blipFill>
        <p:spPr>
          <a:xfrm>
            <a:off x="2781720" y="2161440"/>
            <a:ext cx="5285520" cy="4309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Κλάσεις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Slide Number Placeholder 39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28BD35FE-08C6-4D4B-AFC9-F28219B175CF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sldNum" idx="60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B3B8EC4-B288-4848-987E-0655C415F1A0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4" name="Picture 9" descr="A white rectangular table with black text&#10;&#10;AI-generated content may be incorrect."/>
          <p:cNvPicPr/>
          <p:nvPr/>
        </p:nvPicPr>
        <p:blipFill>
          <a:blip r:embed="rId1"/>
          <a:stretch/>
        </p:blipFill>
        <p:spPr>
          <a:xfrm>
            <a:off x="1176480" y="2893320"/>
            <a:ext cx="10107000" cy="2323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Εύρος κλάσης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Slide Number Placeholder 42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F8E39855-32B2-461E-BBD3-DFBB5852EC8B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ldNum" idx="61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901A2AB-DC65-4153-81CD-C8C0022E8610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8" name="Picture 10"/>
          <p:cNvPicPr/>
          <p:nvPr/>
        </p:nvPicPr>
        <p:blipFill>
          <a:blip r:embed="rId1"/>
          <a:stretch/>
        </p:blipFill>
        <p:spPr>
          <a:xfrm>
            <a:off x="2380320" y="2138400"/>
            <a:ext cx="6820560" cy="1571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9" name="Picture 11"/>
          <p:cNvPicPr/>
          <p:nvPr/>
        </p:nvPicPr>
        <p:blipFill>
          <a:blip r:embed="rId2"/>
          <a:stretch/>
        </p:blipFill>
        <p:spPr>
          <a:xfrm>
            <a:off x="2293560" y="4630680"/>
            <a:ext cx="6907320" cy="117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IPv4 και μετάβαση σε IPv6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Slide Number Placeholder 45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4013D809-5BDA-47FB-B577-32F21AADAFCD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sldNum" idx="62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C4F8D23-B1CA-41EE-8E3E-4DCDE150C5BD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TextBox 16"/>
          <p:cNvSpPr/>
          <p:nvPr/>
        </p:nvSpPr>
        <p:spPr>
          <a:xfrm>
            <a:off x="496800" y="1983960"/>
            <a:ext cx="10167840" cy="44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IPv4: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Διεύθυνση 32 bits → ~4,3 δισ. Διευθύνσεις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Περιορισμένος αριθμός → κίνδυνος εξάντλησης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Προβλήματα: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Courier New"/>
              <a:buChar char="o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Περιορισμένος χώρος διευθύνσεων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Courier New"/>
              <a:buChar char="o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Δυσκολία δρομολόγησης σε συνεχώς αυξανόμενα δίκτυα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IPv6 (128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bits)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4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δεκαεξαδικούς αριθμούς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Διευθύνσεις 128 bits → 3,4 × 10^38 διαθέσιμες διευθύνσεις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Στόχος: λύση στο πρόβλημα επάρκειας &amp; καλύτερη δρομολόγηση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Βρίσκεται σε φάση προσαρμογής, αλλά θεωρείται το μέλλον του Internet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Μάσκα υποδικτύου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Slide Number Placeholder 48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56D024D-1F9A-4318-922E-D5B449C77B5F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sldNum" idx="63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4DC1D96-C555-4596-8156-9195F7790EF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TextBox 17"/>
          <p:cNvSpPr/>
          <p:nvPr/>
        </p:nvSpPr>
        <p:spPr>
          <a:xfrm>
            <a:off x="496800" y="1983960"/>
            <a:ext cx="10167840" cy="37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Η μάσκα υποδικτύου είναι 32 bits, όπως και η IP διεύθυνση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Χωρίζεται σε 4 οκτάδες και γράφεται σε δεκαδική μορφή (π.χ. 255.255.255.0)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Χρησιμοποιείται για να δείξει ποιο μέρος της IP αναφέρεται στο δίκτυο και ποιο στον υπολογιστή (host)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Παράδειγμα: Μάσκα: 255.255.255.0 → τα 24 πρώτα bits = δίκτυο, τα 8 τελευταία = host.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480" cy="117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Διαδίκτυο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Slide Number Placeholder 2"/>
          <p:cNvSpPr/>
          <p:nvPr/>
        </p:nvSpPr>
        <p:spPr>
          <a:xfrm>
            <a:off x="854064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DF2F503-8FB8-4453-A373-B8CB61A61068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Box 2"/>
          <p:cNvSpPr/>
          <p:nvPr/>
        </p:nvSpPr>
        <p:spPr>
          <a:xfrm>
            <a:off x="410400" y="1582560"/>
            <a:ext cx="10167480" cy="62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Πρόσβαση σε τεράστιο όγκο πληροφορίας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αναζήτηση δεδομένων, χρήση βάσεων, ηλεκτρονικές βιβλιοθήκες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Επικοινωνία σε πραγματικό χρόνο: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ανταλλαγή μηνυμάτων, ζωντανές συνομιλίες, συμμετοχή σε συζητήσεις &amp; κοινότητες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Οικονομικές συναλλαγές &amp; υπηρεσίες: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αγορές, τραπεζικές συναλλαγές, πληρωμές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Διασύνδεση με όλο τον κόσμο: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χωρίς γεωγραφικούς περιορισμούς, από οποιαδήποτε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χώρα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sldNum" idx="46"/>
          </p:nvPr>
        </p:nvSpPr>
        <p:spPr>
          <a:xfrm>
            <a:off x="854064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668AE1F-0ED2-46CE-844A-F847D743830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Αταξική Δρομολόγηση Δικτυακών Περιοχών (CIDR).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Slide Number Placeholder 51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B8AF757A-C621-4D86-A625-74D82863C255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sldNum" idx="64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75D04EA-DA44-4D96-862E-BF8D50058D9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20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TextBox 18"/>
          <p:cNvSpPr/>
          <p:nvPr/>
        </p:nvSpPr>
        <p:spPr>
          <a:xfrm>
            <a:off x="496800" y="1983960"/>
            <a:ext cx="10167840" cy="30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Σχήμα που επιτρέπεται η πιο ευέλικτη κατανομή διευθύνσεων IP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Σύνταξη: IP /prefix length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Παράδειγμα: 192.168.10.0/24 σημαίνει ότι τα πρώτα 24 bits δείχνουν το δίκτυο, τα υπόλοιπα 8 bits είναι για hosts.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Ουσιαστικά, το prefix δείχνει πόσα bits είναι δεσμευμένα για το δίκτυο.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Παράδειγμα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Slide Number Placeholder 54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932ABF1B-A5E3-4E96-B724-39DFFF04DD0B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sldNum" idx="65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D7E9C05-30A8-4CCB-AA32-98DCD2BB534D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21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TextBox 19"/>
          <p:cNvSpPr/>
          <p:nvPr/>
        </p:nvSpPr>
        <p:spPr>
          <a:xfrm>
            <a:off x="496800" y="1983960"/>
            <a:ext cx="10167840" cy="37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Πρόβλημα με Σύστημα Κλάσεων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Ο οργανισμός χρειάζεται 1000 IP διευθύνσεις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Κλάση C → δίνει μόνο 256 IPs (πολύ λίγες)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Κλάση B → δίνει 65.536 IPs (πάρα πολλές)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Αποτέλεσμα: μεγάλη σπατάλη (65.536 – 1000 ≈ 64.536 άχρηστες διευθύνσεις)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Παράδειγμα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Slide Number Placeholder 57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71D319EB-18C4-43E9-93D9-7FE35DE94AF2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sldNum" idx="66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ED36E0E-F36B-4E84-A0E1-CCE640483E2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22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TextBox 20"/>
          <p:cNvSpPr/>
          <p:nvPr/>
        </p:nvSpPr>
        <p:spPr>
          <a:xfrm>
            <a:off x="496800" y="1983960"/>
            <a:ext cx="10167840" cy="30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Με το CIDR μπορούμε να πάρουμε 192.168.0.0/22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 /22 σημαίνει: 22 bits για δίκτυο, 10 bits για hosts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Σύνολο διευθύνσεων: 2^10 = 1024 (1022 χρησιμοποιήσιμες)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Ο οργανισμός παίρνει όσες IP χρειάζεται χωρίς σπατάλη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Μάσκες υποδικτύου κλάσεων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Slide Number Placeholder 60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7011351F-5854-42A7-8649-8D47D0D1C0CC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sldNum" idx="67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C65E945-E2F3-465E-9BC0-B0F45D61FFBF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23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3" name="Picture 12"/>
          <p:cNvPicPr/>
          <p:nvPr/>
        </p:nvPicPr>
        <p:blipFill>
          <a:blip r:embed="rId1"/>
          <a:stretch/>
        </p:blipFill>
        <p:spPr>
          <a:xfrm>
            <a:off x="1877400" y="2197800"/>
            <a:ext cx="6915600" cy="1114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4" name="Picture 13"/>
          <p:cNvPicPr/>
          <p:nvPr/>
        </p:nvPicPr>
        <p:blipFill>
          <a:blip r:embed="rId2"/>
          <a:stretch/>
        </p:blipFill>
        <p:spPr>
          <a:xfrm>
            <a:off x="1662480" y="4110120"/>
            <a:ext cx="6877800" cy="1323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Διαίρεση Δικτύου σε Υποδίκτυα (Subnetting)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Slide Number Placeholder 63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6F4B147-2574-4B91-92B8-5CD52835461C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sldNum" idx="68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FB3EFAD-15A8-4A6A-95B8-2139250B8387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24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TextBox 21"/>
          <p:cNvSpPr/>
          <p:nvPr/>
        </p:nvSpPr>
        <p:spPr>
          <a:xfrm>
            <a:off x="458280" y="2022120"/>
            <a:ext cx="10167840" cy="44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 πανεπιστήμιο διαθέτει το δίκτυο κλάσης Β: 160.0.0.0.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Κλάση Β σημαίνει ότι: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Τα πρώτα 16 bits (2 bytes) είναι το πεδίο δικτύου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Τα υπόλοιπα 16 bits είναι το πεδίο υπολογιστών (hosts)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Άρα, το δίκτυο 160.0.0.0/16 δίνει 65.536 διευθύνσεις (2^16)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 πανεπιστήμιο θέλει 8 ξεχωριστά υποδίκτυα για τις σχολές του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Για να δημιουργηθούν 8 υποδίκτυα, χρειάζονται 3 bits (γιατί 2³ = 8).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Αυτά τα 3 bits θα «δανειστούν» από το πεδίο υπολογιστών (hosts).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Διαίρεση Δικτύου σε Υποδίκτυα (Subnetting)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Slide Number Placeholder 66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2CCCC900-474A-46DC-9804-53366A963DD2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sldNum" idx="69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4FBDED7-AFF2-4A73-9125-FD9476E95ACA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25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TextBox 22"/>
          <p:cNvSpPr/>
          <p:nvPr/>
        </p:nvSpPr>
        <p:spPr>
          <a:xfrm>
            <a:off x="458280" y="2022120"/>
            <a:ext cx="10167840" cy="44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 πανεπιστήμιο διαθέτει το δίκτυο κλάσης Β: 160.0.0.0.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Κλάση Β σημαίνει ότι: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Τα πρώτα 16 bits (2 bytes) είναι το πεδίο δικτύου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Τα υπόλοιπα 16 bits είναι το πεδίο υπολογιστών (hosts)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Άρα, το δίκτυο 160.0.0.0/16 δίνει 65.536 διευθύνσεις (2^16)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 πανεπιστήμιο θέλει 8 ξεχωριστά υποδίκτυα για τις σχολές του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Για να δημιουργηθούν 8 υποδίκτυα, χρειάζονται 3 bits (γιατί 2³ = 8).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Αυτά τα 3 bits θα «δανειστούν» από το πεδίο υπολογιστών (hosts).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Διαίρεση Δικτύου σε Υποδίκτυα (Subnetting)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Slide Number Placeholder 69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15D3AEA3-2E0D-44D9-8BDE-C24F6E2E13BF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sldNum" idx="70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A04B4C1-6443-4282-A3B8-715F5F55FDD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26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TextBox 23"/>
          <p:cNvSpPr/>
          <p:nvPr/>
        </p:nvSpPr>
        <p:spPr>
          <a:xfrm>
            <a:off x="458280" y="2022120"/>
            <a:ext cx="10167840" cy="44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Αρχική μάσκα Κλάσης B: /16 → 255.255.0.0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Δανειζόμαστε 3 bits από τα hosts → /19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Δηλαδή:16 bits (δικτύου) + 3 bits (δανεισμένα) = 19 bits για το δίκτυο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Νέα μάσκα σε δεκαδικό: 255.255.224.0.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Από τα 16 bits των hosts, αφαιρέσαμε 3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Απομένουν 13 bits για hosts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Άρα, κάθε υποδίκτυο έχει: 2^13=8192 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Διαίρεση Δικτύου σε Υποδίκτυα (Subnetting)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Slide Number Placeholder 72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BA9BB14D-C88F-44C8-9C6B-62CB38E9371E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sldNum" idx="71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EEB874D-7AE4-4F57-B564-4F21B882236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27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TextBox 24"/>
          <p:cNvSpPr/>
          <p:nvPr/>
        </p:nvSpPr>
        <p:spPr>
          <a:xfrm>
            <a:off x="458280" y="2022120"/>
            <a:ext cx="10167840" cy="48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Παίρνουμε το network ID (160.0.0.0)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Υπολογίζουμε το block size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Κοιτάμε το τελευταίο byte που «κόβεται» από τη μάσκα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/19 σημαίνει ότι η μάσκα είναι: 11111111.11111111.11100000.00000000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Που σταματούν οι 1?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3o byte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11100000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= 2^7 + 2^6+ 2^5 = 224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Άρα το block size είναι: 256 – 224 = 32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 δίκτυο «πηδάει» ανά 32 στο 3ο byte.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Διαίρεση Δικτύου σε Υποδίκτυα (Subnetting)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Slide Number Placeholder 75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13CE9443-FE99-4D01-A727-CC890080C260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 type="sldNum" idx="72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DC301AE-6DDC-4F83-8389-C9B559EB3C69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28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TextBox 25"/>
          <p:cNvSpPr/>
          <p:nvPr/>
        </p:nvSpPr>
        <p:spPr>
          <a:xfrm>
            <a:off x="429480" y="2041200"/>
            <a:ext cx="10167840" cy="48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Ξεκινάμε από το 160.0.0.0 και αυξάνουμε το 3ο byte ανά 32: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160.0.0.0 – 160.0.31.255 → (0–31 στο 3ο byte)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160.0.32.0 – 160.0.63.255 → (32–63 στο 3ο byte)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160.0.64.0 – 160.0.95.255 → (64–95 στο 3ο byte)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160.0.96.0 – 160.0.127.255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→ (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96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–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127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στο 3ο byte)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160.0.128.0 – 160.0.159.255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→ (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128–159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στο 3ο byte)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160.0.160.0 – 160.0.191.255 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→ (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160–191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στο 3ο byte)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160.0.192.0 – 160.0.223.255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→ (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192–223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στο 3ο byte)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160.0.224.0 – 160.0.255.255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→ (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224–255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στο 3ο byte)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Σύνδεση πολλών δικτύων IP σε υπερδίκτυα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Slide Number Placeholder 78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23EA7537-17E7-483C-9F1F-B65C6A7AF59D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29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TextBox 26"/>
          <p:cNvSpPr/>
          <p:nvPr/>
        </p:nvSpPr>
        <p:spPr>
          <a:xfrm>
            <a:off x="472680" y="1620720"/>
            <a:ext cx="10167840" cy="661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Σύνθεση πολλαπλών δικτύων κάποιας IP κλάσης μεταξύ συσκευών στο ίδιο δίκτυο σε υπερδίκτυο για την κάλυψη των απαιτούμενων IP διευθύνσεων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i="1" u="sng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Παράδειγμα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 Οργάνωση χρειάζεται λίγες περισσότερες από 300 IP διευθύνσεις για τους υπολογιστές της: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 ταξική απόδοση ομάδων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Δεν φτάνει το δίκτυο κλάσης Γ (2</a:t>
            </a:r>
            <a:r>
              <a:rPr lang="el-GR" sz="2400" b="0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8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= 256)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Θα δοθεί δίκτυο κλάσης Β (2</a:t>
            </a:r>
            <a:r>
              <a:rPr lang="el-GR" sz="2400" b="0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16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= 65336)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πάρα πολλές αχρησιμοποίητες διευθύνσεις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sldNum" idx="73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49CDC3F-B75E-4D08-8CEB-F716AE225F58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29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Βασικές Αρχές Επικοινωνιών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Slide Number Placeholder 4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4531414D-9292-4470-96B3-0BC879156501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TextBox 4"/>
          <p:cNvSpPr/>
          <p:nvPr/>
        </p:nvSpPr>
        <p:spPr>
          <a:xfrm>
            <a:off x="509040" y="1909800"/>
            <a:ext cx="11173320" cy="368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Και στους υπολογιστές απαιτούνται κανόνες/πρωτόκολλα για να είναι δυνατή η ανταλλαγή πληροφοριών.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Αποστολέας (Source/Sender): άνθρωπος ή συσκευή που στέλνει το μήνυμα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A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ποδέκτης (Receiver): ο προορισμός του μηνύματος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Κανάλι (Channel): το μέσο/μονοπάτι μετάδοσης του μηνύματος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ldNum" idx="47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689ED21-8AA2-4DE6-9817-0B4590005C46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Σύνδεση πολλών δικτύων IP σε υπερ-δίκτυα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Slide Number Placeholder 81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A3F709CD-CAE7-4F90-A9EA-99C3A5555247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30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TextBox 27"/>
          <p:cNvSpPr/>
          <p:nvPr/>
        </p:nvSpPr>
        <p:spPr>
          <a:xfrm>
            <a:off x="472680" y="1620720"/>
            <a:ext cx="10167840" cy="698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 startAt="2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 αταξική απόδοση ομάδων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Δίνεται δίκτυο 198.10.0/ 23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Τα πρώτα 23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bits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πεδίο δικτύου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(32-23 = 9) 9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bits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πεδίο υπολογιστών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(hosts)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lang="el-GR" sz="2400" b="0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9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= 512 διευθύνσεις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“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Χάνω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”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μόνο 212 διευθύνσεις (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512 – 300 = 212)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sldNum" idx="74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312F1C4-5CA0-438D-80C9-02FD2809D884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30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Σύνδεση πολλών δικτύων IP σε υπερδίκτυα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Slide Number Placeholder 84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1C8E7310-0BF2-4F8B-8AEE-432B77DB1111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31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TextBox 28"/>
          <p:cNvSpPr/>
          <p:nvPr/>
        </p:nvSpPr>
        <p:spPr>
          <a:xfrm>
            <a:off x="472680" y="1620720"/>
            <a:ext cx="10167840" cy="84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Άρα για να έχω τις 512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IP,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ενώνω 2 δίκτυα κλάσης Γ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256 + 256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Κλάση Γ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Μάσκα /24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Δανείζομαι 1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bit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από τους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hosts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supernetting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σε /23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2 Δίκτυα κλάσης Γ: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i="1" u="sng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198.10.0.0/24 (δίκτυο κλάσης Γ) --&gt; 11000110.00001010.00000000.00000000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i="1" u="sng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198.10.1.0/24 (δίκτυο κλάσης Γ) </a:t>
            </a:r>
            <a:r>
              <a:rPr lang="el-GR" sz="2400" b="0" i="1" u="sng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11000110.00001010.00000001.00000000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   1111111.11111111.11111111.00000000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Μάσκα: 255.255.255.0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 type="sldNum" idx="75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D641B11-524D-457B-BC9C-9D40EBD1235A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31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47" name="Straight Connector 2"/>
          <p:cNvCxnSpPr/>
          <p:nvPr/>
        </p:nvCxnSpPr>
        <p:spPr>
          <a:xfrm>
            <a:off x="712080" y="5659560"/>
            <a:ext cx="5384160" cy="360"/>
          </a:xfrm>
          <a:prstGeom prst="straightConnector1">
            <a:avLst/>
          </a:prstGeom>
          <a:ln w="28575">
            <a:solidFill>
              <a:srgbClr val="000000"/>
            </a:solidFill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Σύνδεση πολλών δικτύων IP σε υπερδίκτυα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Slide Number Placeholder 87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715FD1F6-981F-4C6E-8DBB-5C7C790C35BE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32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TextBox 29"/>
          <p:cNvSpPr/>
          <p:nvPr/>
        </p:nvSpPr>
        <p:spPr>
          <a:xfrm>
            <a:off x="472680" y="1620720"/>
            <a:ext cx="10167840" cy="84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Δανείζομαι 1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bit: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1111111.11111111.1111111</a:t>
            </a: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.00000000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Μάσκα: 255.255.25</a:t>
            </a: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.0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Μεγαλώνει το δίκτυο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/23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256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 2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512 IP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Τα δύο δίκτυα Γ ενώνονται σε ένα υπερ-δίκτυο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i="1" u="sng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198.10.0.0/23 </a:t>
            </a:r>
            <a:r>
              <a:rPr lang="en-US" sz="2400" b="0" u="sng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i="1" u="sng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11000110.00001010.00000000.00000000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Το δίκτυο 198.10.0.0/23 λέγεται «υπερδίκτυο» γιατί αποτελείται από δύο δίκτυα κλάσης Γ το 198.10.0.0/24 και το 198.10.1.0/24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 type="sldNum" idx="76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F34A8FC-C152-4831-A19A-0BB33DBFABAF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32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Ειδικές Διευθύνσεις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Slide Number Placeholder 90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B6F8801A-6651-4A11-8D16-F653806F3A9C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32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 type="sldNum" idx="77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5CC8F84-C505-49C9-A0AF-B6040F8EF867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32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5" name="Picture 14"/>
          <p:cNvPicPr/>
          <p:nvPr/>
        </p:nvPicPr>
        <p:blipFill>
          <a:blip r:embed="rId1"/>
          <a:stretch/>
        </p:blipFill>
        <p:spPr>
          <a:xfrm>
            <a:off x="2340000" y="2236320"/>
            <a:ext cx="6793920" cy="3821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Δρομολογητές και Διευθύνσεις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Slide Number Placeholder 93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9331BDF6-9C90-4909-AE5E-1C568E9AB89E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32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TextBox 30"/>
          <p:cNvSpPr/>
          <p:nvPr/>
        </p:nvSpPr>
        <p:spPr>
          <a:xfrm>
            <a:off x="410400" y="1582560"/>
            <a:ext cx="10167840" cy="332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Δρομολόγηση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διαδικασία επιλογής συνδέσμου για την προώθηση των πακέτων στους κόμβους μεταγωγής.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Δρομολογητές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πάνω από 1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IP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συνδέονται με πολλαπλά φυσικά δίκτυα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πρέπει να αναγνωρίζονται σαν μέρη όλων των δικτύων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ldNum" idx="78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483277A-9492-4FBD-92E9-38D2CC251FF7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32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Slide Number Placeholder 96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A5ABFFC-9AD3-4D8D-A9C9-88B260E53431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TextBox 31"/>
          <p:cNvSpPr/>
          <p:nvPr/>
        </p:nvSpPr>
        <p:spPr>
          <a:xfrm>
            <a:off x="626760" y="2361960"/>
            <a:ext cx="10167840" cy="44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δήλωση &lt;!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DOCTYPE&gt;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βοηθά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browser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να απεικονίσει σωστά μια ιστοσελίδα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Συνηθισμένοι τύποι δηλώσεων: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HTML5 </a:t>
            </a: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&lt;!DOCTYPE html&gt;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4.01 Strict/Transitional/Frameset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&lt;!DOCTYPE HTML PUBLIC "-//W3C//DTD HTML 4.01//EN"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XHTML 1.0 Strict/Transitional/Frameset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&lt;!DOCTYPE html PUBLIC "-//W3C//DTD XHTML 1.0 Transitional//EN“ "http://www.w3.org/TR/xhtml1/DTD/xhtml1-transitional.dtd"&gt;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PlaceHolder 2"/>
          <p:cNvSpPr>
            <a:spLocks noGrp="1"/>
          </p:cNvSpPr>
          <p:nvPr>
            <p:ph type="sldNum" idx="79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96B7B9D-5C2E-4588-8209-8087E6BF5383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35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Slide Number Placeholder 99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31EC13AB-090E-4651-9192-0A32BDDC8C24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TextBox 32"/>
          <p:cNvSpPr/>
          <p:nvPr/>
        </p:nvSpPr>
        <p:spPr>
          <a:xfrm>
            <a:off x="626760" y="2361960"/>
            <a:ext cx="10167840" cy="338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&lt;html&gt; … &lt;/html&gt;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πληροφορούμε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browser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πως έχουμε αρχείο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Μέσα έχουμε: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&lt;head&gt; … &lt;/head&gt;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προσδιορίζει το πρώτο μέρος εγγράφου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περιέχει τίτλο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παρουσιάζεται στην κορυφή του παραθύρου του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browser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&lt;body&gt; … &lt;/body&gt;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Περιλαμβάνει βασικό περιεχόμενο εγγράφου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φαίνεται μέσα στην περιοχή σελίδας του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browser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PlaceHolder 2"/>
          <p:cNvSpPr>
            <a:spLocks noGrp="1"/>
          </p:cNvSpPr>
          <p:nvPr>
            <p:ph type="sldNum" idx="80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DDFABAE-A0B1-4A8B-950B-AEF6537BD0C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36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Tags 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 στοιχείο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HEAD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Slide Number Placeholder 102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41AE5704-0671-473C-9200-98DD3EF184B5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ldNum" idx="81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32C8AF6-40DC-4305-ADE2-6BAA989DB783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37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object 2"/>
          <p:cNvSpPr/>
          <p:nvPr/>
        </p:nvSpPr>
        <p:spPr>
          <a:xfrm>
            <a:off x="2026440" y="2039760"/>
            <a:ext cx="7514280" cy="36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defTabSz="914400">
              <a:lnSpc>
                <a:spcPct val="100000"/>
              </a:lnSpc>
              <a:spcBef>
                <a:spcPts val="6"/>
              </a:spcBef>
            </a:pP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&lt;head&gt;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l-GR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l-GR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&lt;title&gt;</a:t>
            </a:r>
            <a:r>
              <a:rPr lang="el-GR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Απλό παράδειγμα 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HTML &lt;/title&gt;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&lt;style …&gt;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&lt;script … 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l-GR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&lt;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meta … &gt;</a:t>
            </a:r>
            <a:r>
              <a:rPr lang="el-GR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&lt;link … 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&lt;base … 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&lt;/head&gt;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Tags 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 στοιχείο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HEAD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Slide Number Placeholder 105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7D2BB901-FFC1-49F6-B43C-91D51B4A0F6F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TextBox 33"/>
          <p:cNvSpPr/>
          <p:nvPr/>
        </p:nvSpPr>
        <p:spPr>
          <a:xfrm>
            <a:off x="626760" y="2361960"/>
            <a:ext cx="10167840" cy="338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Title : ορισμός του τίτλου της σελίδας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Script : καθορισμός της scripting γλώσσας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Style : καθορισμός style sheet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Base : ορισμός μιας διεύθυνσης βάσης για τον καθορισμό των relative urls της σελίδας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Meta : καθορισμός ζεύγους πληροφοριών (όνομα/τιμή)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- π.χ. εισαγωγή keywords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Link : ορισμός σχέσεων με άλλα κείμενα (documents)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 type="sldNum" idx="82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D611CA2-96BB-40C0-BFB3-1D3DC86651C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38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Tags 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 στοιχείο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HEAD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Slide Number Placeholder 108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D95B19E6-C852-4461-A6BC-0899F10C25D2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TextBox 34"/>
          <p:cNvSpPr/>
          <p:nvPr/>
        </p:nvSpPr>
        <p:spPr>
          <a:xfrm>
            <a:off x="626760" y="2361960"/>
            <a:ext cx="10167840" cy="37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&lt;meta …&gt;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Εισαγωγή πληροφοριών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προσθήκη πληροφορίας σχετικά με έγγραφο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πχ. Ημερομηνία δημιουργίας, συγγραφέας κλπ.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όχι απαραίτητο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Έγγραφο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οποιοσδήποτε αριθμό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&lt;meta&gt;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, 2 τύποι ετικετών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meta: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&lt;name&gt;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&lt;http-equiv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(HTML5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&lt;charset&gt;)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 type="sldNum" idx="83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5C29A6B-042A-466C-A4D0-118D53277E83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39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Βασικές Αρχές Επικοινωνιών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Slide Number Placeholder 3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913862EC-F5FB-4708-8A95-E831093F887C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TextBox 1"/>
          <p:cNvSpPr/>
          <p:nvPr/>
        </p:nvSpPr>
        <p:spPr>
          <a:xfrm>
            <a:off x="509040" y="1909800"/>
            <a:ext cx="11173320" cy="41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Οι κανόνες ορίζουν: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Ποιος επικοινωνεί (αποστολέας–αποδέκτης)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Μέσο επικοινωνίας (π.χ. προσωπικά, τηλέφωνο, email)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Τρόπο (ομιλία, γραπτό, εικόνες)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Γλώσσα &amp; γραμματική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Ρυθμό &amp; χρόνο ανταπόκρισης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Κανόνες ↔ Πρωτόκολλα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 Καθορίζουν  με λεπτομέρειες πώς το μήνυμα μεταδίδεται &amp; παραδίδεται σωστά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sldNum" idx="48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E08C3E1-766D-4F21-96EB-9FBEF4E66A13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Tags 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 στοιχείο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HEAD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Slide Number Placeholder 111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27046712-BAC3-46F2-92AE-DE5C260417C7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TextBox 35"/>
          <p:cNvSpPr/>
          <p:nvPr/>
        </p:nvSpPr>
        <p:spPr>
          <a:xfrm>
            <a:off x="854280" y="3263760"/>
            <a:ext cx="10167840" cy="22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Μονή ετικέτα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14640" lvl="4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OXI &lt;/meta&gt;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εισάγει κρυμμένη πληροφορία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sng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δεν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ανταποκρίνεται σε επικεφαλίδες του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HTTP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και δεν μπορεί να καταχωρηθεί σε μια τέτοια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 type="sldNum" idx="84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98649C9-136A-4F6E-84E5-1BA5915BD59A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40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object 3"/>
          <p:cNvSpPr/>
          <p:nvPr/>
        </p:nvSpPr>
        <p:spPr>
          <a:xfrm>
            <a:off x="1556640" y="2328480"/>
            <a:ext cx="7514280" cy="92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defTabSz="914400">
              <a:lnSpc>
                <a:spcPct val="100000"/>
              </a:lnSpc>
              <a:spcBef>
                <a:spcPts val="6"/>
              </a:spcBef>
            </a:pP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&lt;</a:t>
            </a:r>
            <a:r>
              <a:rPr lang="en-US" sz="2000" b="0" u="none" spc="-11" strike="noStrike">
                <a:solidFill>
                  <a:srgbClr val="c00000"/>
                </a:solidFill>
                <a:effectLst/>
                <a:uFillTx/>
                <a:latin typeface="Calibri"/>
              </a:rPr>
              <a:t>meta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0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name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=“rating” </a:t>
            </a:r>
            <a:r>
              <a:rPr lang="en-US" sz="20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content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=“</a:t>
            </a:r>
            <a:r>
              <a:rPr lang="el-GR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οποιοδήποτε κείμενο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”&gt;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&lt;</a:t>
            </a:r>
            <a:r>
              <a:rPr lang="en-US" sz="2000" b="0" u="none" spc="-11" strike="noStrike">
                <a:solidFill>
                  <a:srgbClr val="c00000"/>
                </a:solidFill>
                <a:effectLst/>
                <a:uFillTx/>
                <a:latin typeface="Calibri"/>
              </a:rPr>
              <a:t>meta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0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http-equiv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=“content-type” </a:t>
            </a:r>
            <a:r>
              <a:rPr lang="en-US" sz="20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content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=“</a:t>
            </a:r>
            <a:r>
              <a:rPr lang="el-GR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οποιοδήποτε κείμενο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”&gt;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Tags 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 στοιχείο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HEAD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-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Slide Number Placeholder 114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CF1AFB1A-031C-481B-A7DA-1D26DC4A1EB1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TextBox 36"/>
          <p:cNvSpPr/>
          <p:nvPr/>
        </p:nvSpPr>
        <p:spPr>
          <a:xfrm>
            <a:off x="644040" y="2274840"/>
            <a:ext cx="10167840" cy="44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description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σύντομη περιγραφή περιεχομένου ιστοσελίδας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έγγραφα με λίγο κείμενο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σύνολο πλαισίων / εκτεταμένων σεναρίων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κορυφή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αρχείου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&lt;</a:t>
            </a:r>
            <a:r>
              <a:rPr lang="en-US" sz="2400" b="0" u="none" spc="-11" strike="noStrike">
                <a:solidFill>
                  <a:srgbClr val="c00000"/>
                </a:solidFill>
                <a:effectLst/>
                <a:uFillTx/>
                <a:latin typeface="Calibri"/>
              </a:rPr>
              <a:t>meta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name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=“description”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content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=“Equipment for sports”&gt;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keywords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συμπληρώνει τίτλο &amp; περιγραφή με λίστα από λέξεις κλειδιά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διαχωρίζονται με κόμμα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κατηγοριοποίηση εγγράφου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&lt;</a:t>
            </a:r>
            <a:r>
              <a:rPr lang="en-US" sz="2400" b="0" u="none" spc="-11" strike="noStrike">
                <a:solidFill>
                  <a:srgbClr val="c00000"/>
                </a:solidFill>
                <a:effectLst/>
                <a:uFillTx/>
                <a:latin typeface="Calibri"/>
              </a:rPr>
              <a:t>meta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name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=“keywords”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content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=“sports, equipment, training”&gt;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author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δηλώνει συγγραφέα ιστοσελίδας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&lt;</a:t>
            </a:r>
            <a:r>
              <a:rPr lang="en-US" sz="2400" b="0" u="none" spc="-11" strike="noStrike">
                <a:solidFill>
                  <a:srgbClr val="c00000"/>
                </a:solidFill>
                <a:effectLst/>
                <a:uFillTx/>
                <a:latin typeface="Calibri"/>
              </a:rPr>
              <a:t>meta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name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=“author”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content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=“Vassilis Rekkas”&gt;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copyright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δικαιώματα 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&lt;</a:t>
            </a:r>
            <a:r>
              <a:rPr lang="en-US" sz="2400" b="0" u="none" spc="-11" strike="noStrike">
                <a:solidFill>
                  <a:srgbClr val="c00000"/>
                </a:solidFill>
                <a:effectLst/>
                <a:uFillTx/>
                <a:latin typeface="Calibri"/>
              </a:rPr>
              <a:t>meta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name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copyright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”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content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=“2025, Rekkas”&gt;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 type="sldNum" idx="85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997110C-EBDB-4B61-B0FE-A9FD2853109A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41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Tags 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 στοιχείο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HEAD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-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Slide Number Placeholder 117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76DB4C35-02D7-4C21-88D3-FCF5DCD55138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TextBox 37"/>
          <p:cNvSpPr/>
          <p:nvPr/>
        </p:nvSpPr>
        <p:spPr>
          <a:xfrm>
            <a:off x="644040" y="2274840"/>
            <a:ext cx="10167840" cy="37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robots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παρεμπόδιση κατηγοριοποίησης/ καταγραφής ιστοσελίδας από 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spider webs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index 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προκαθορισμένο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noindex 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εμποδίζει καταγραφή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nofollow 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εμποδίζει μηχανή αναζήτησης να ακολουθήσει συνδέσμους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None 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ίδιο με 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noindex &amp; nofollow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&lt;</a:t>
            </a:r>
            <a:r>
              <a:rPr lang="en-US" sz="2400" b="0" u="none" spc="-11" strike="noStrike">
                <a:solidFill>
                  <a:srgbClr val="c00000"/>
                </a:solidFill>
                <a:effectLst/>
                <a:uFillTx/>
                <a:latin typeface="Calibri"/>
              </a:rPr>
              <a:t>meta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name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robots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”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content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=“noindex, nofollow”&gt;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PlaceHolder 2"/>
          <p:cNvSpPr>
            <a:spLocks noGrp="1"/>
          </p:cNvSpPr>
          <p:nvPr>
            <p:ph type="sldNum" idx="86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80D2EDB-2BFA-4244-B726-B099F0BA0A1D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42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Tags 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 στοιχείο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HEAD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-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Slide Number Placeholder 120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ADEB6EBC-6B17-4FC9-952B-901448374D5E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TextBox 38"/>
          <p:cNvSpPr/>
          <p:nvPr/>
        </p:nvSpPr>
        <p:spPr>
          <a:xfrm>
            <a:off x="644040" y="2274840"/>
            <a:ext cx="10167840" cy="48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rating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μέθοδος αξιολόγησης περιεχομένου ιστοσελίδας 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εξακρίβωση καταλληλότητας για παιδιά: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General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Mature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Restricted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14yeats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&lt;</a:t>
            </a:r>
            <a:r>
              <a:rPr lang="en-US" sz="2400" b="0" u="none" spc="-11" strike="noStrike">
                <a:solidFill>
                  <a:srgbClr val="c00000"/>
                </a:solidFill>
                <a:effectLst/>
                <a:uFillTx/>
                <a:latin typeface="Calibri"/>
              </a:rPr>
              <a:t>meta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name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rating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”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content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=“general”&gt;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generator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έκδοση εργαλείου κατασκευής 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&lt;</a:t>
            </a:r>
            <a:r>
              <a:rPr lang="en-US" sz="2400" b="0" u="none" spc="-11" strike="noStrike">
                <a:solidFill>
                  <a:srgbClr val="c00000"/>
                </a:solidFill>
                <a:effectLst/>
                <a:uFillTx/>
                <a:latin typeface="Calibri"/>
              </a:rPr>
              <a:t>meta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name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generator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” </a:t>
            </a:r>
            <a:r>
              <a:rPr lang="en-US" sz="2400" b="0" u="none" spc="-11" strike="noStrike">
                <a:solidFill>
                  <a:srgbClr val="ff0000"/>
                </a:solidFill>
                <a:effectLst/>
                <a:uFillTx/>
                <a:latin typeface="Calibri"/>
              </a:rPr>
              <a:t>content</a:t>
            </a:r>
            <a:r>
              <a:rPr lang="en-US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=“EditPlus”&gt;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sldNum" idx="87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454F0DC-4326-40B9-ABCB-A6386F147D3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43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Λίστες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Slide Number Placeholder 123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55DDD062-D087-4738-A23B-2A0D3A3E608D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TextBox 39"/>
          <p:cNvSpPr/>
          <p:nvPr/>
        </p:nvSpPr>
        <p:spPr>
          <a:xfrm>
            <a:off x="721800" y="2100600"/>
            <a:ext cx="10167840" cy="41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υποστηρίζει 3 ειδών λίστες: (α)μη αριθμημένες (β) αριθμημένες (γ) λίστες ορισμών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Δυνατή ενθυλάκωση λιστών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δύσκολη παρακολούθηση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Μη αριθμημένη λίστα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&lt;ul&gt; .. &lt;/ul&gt;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για εισαγωγή πρώτου στοιχείου λίστα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&lt;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li&gt;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μονή)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λίστα κλείνει με τελικό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&lt;/ul&gt;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Μπορεί να έχουμε πολλαπλές παραγράφους με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PlaceHolder 2"/>
          <p:cNvSpPr>
            <a:spLocks noGrp="1"/>
          </p:cNvSpPr>
          <p:nvPr>
            <p:ph type="sldNum" idx="88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F1B66D1-A877-46B1-BB47-F457ABE8D34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44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Λίστες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Slide Number Placeholder 126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98737EE9-13C5-4460-84E2-7022784C2097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TextBox 40"/>
          <p:cNvSpPr/>
          <p:nvPr/>
        </p:nvSpPr>
        <p:spPr>
          <a:xfrm>
            <a:off x="721800" y="2100600"/>
            <a:ext cx="10167840" cy="44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 startAt="2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Αριθμημένη λίστα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&lt;ol&gt; .. &lt;/ol&gt;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για εισαγωγή πρώτου στοιχείου λίστα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&lt;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li&gt;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μονή)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λίστα κλείνει με τελικό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&lt;/ol&gt;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Χαρακτηριστικό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type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τιμές 1,Α,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a,I,i)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καθορισμό τύπου αριθμημένης λίστας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 το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start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ορίζεται σημείο εκκίνησης αρίθμησης λίστας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Reversed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HTML5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αντίστροφη αρίθμηση λίστας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Value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ορίζει τιμή στοιχείου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επόμενα ακολουθούν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 type="sldNum" idx="89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32C58AD-2D53-4623-8351-E925C622989F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45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Λίστες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Slide Number Placeholder 129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D35513A8-8766-4B53-8F20-68547980F9A0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TextBox 41"/>
          <p:cNvSpPr/>
          <p:nvPr/>
        </p:nvSpPr>
        <p:spPr>
          <a:xfrm>
            <a:off x="721800" y="2100600"/>
            <a:ext cx="10167840" cy="30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 startAt="3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Λίστα ορισμών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&lt;dl&gt; .. &lt;/dl&gt;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εναλλαγές όρου ορισμού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(description term) &lt;dt&gt;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και περιγραφή ορισμού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(description definition)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&lt;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DD&gt;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Ορισμοί συνήθως σε νέα γραμμή και κάνουν νέα παράγραφο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Περιεχόμενα των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&lt;dt&gt;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και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&lt;DD&gt;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πολλές παραγράφους με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&lt;p&gt;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, λίστες ή άλλες πληροφορίες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 type="sldNum" idx="90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893B8DF-AD1C-486D-9134-54286F2F8E8F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46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Εμφωλευμένες λίστες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Slide Number Placeholder 132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D6EEB470-535A-428F-BCAD-003A9F4F59A6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TextBox 42"/>
          <p:cNvSpPr/>
          <p:nvPr/>
        </p:nvSpPr>
        <p:spPr>
          <a:xfrm>
            <a:off x="721800" y="2100600"/>
            <a:ext cx="10167840" cy="48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Λίστες μπορούν να περιέχουν κι άλλες λίστες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Σειρά από παραγράφους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κάθε μια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εμφωλευμένη λίστα σε ένα στοιχείο της λίστας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Ετικέτα &lt;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a&gt;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 κυριότερο χαρακτηριστικό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href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a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(space)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href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=“</a:t>
            </a:r>
            <a:r>
              <a:rPr lang="el-GR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μονοπάτι αρχείου σύνδεσης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”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κείμενο/λέξη/εικόνα που πάει χρήστη στο αρχείο που δηλώθηκε στο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href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 αρχείο με όνομα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main.html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&lt;a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href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=“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UOWM.html”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UOWM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&lt;/a&gt;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Λέξη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UOWM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σύνδεσμος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δείχνει στο έγγραφο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UOWM.html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σε ίδιο κατάλογο-φάκελο με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main.html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 type="sldNum" idx="91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A28E3B1-2772-4095-8465-06D9D4A9EE8A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47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Χαρακτηριστικά ετικέτας &lt;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a&gt;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Slide Number Placeholder 135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9A8ED5EF-0A2D-437D-A451-D20DCC260C5B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PlaceHolder 2"/>
          <p:cNvSpPr>
            <a:spLocks noGrp="1"/>
          </p:cNvSpPr>
          <p:nvPr>
            <p:ph type="sldNum" idx="92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F737115-5DCF-4F30-BA2A-06494D8909F3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48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6" name="Table 2"/>
          <p:cNvGraphicFramePr/>
          <p:nvPr/>
        </p:nvGraphicFramePr>
        <p:xfrm>
          <a:off x="477720" y="2225880"/>
          <a:ext cx="10397520" cy="4574880"/>
        </p:xfrm>
        <a:graphic>
          <a:graphicData uri="http://schemas.openxmlformats.org/drawingml/2006/table">
            <a:tbl>
              <a:tblPr/>
              <a:tblGrid>
                <a:gridCol w="2557440"/>
                <a:gridCol w="3429720"/>
                <a:gridCol w="4410360"/>
              </a:tblGrid>
              <a:tr h="3380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Χαρακτηριστικό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Τιμή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</a:tr>
              <a:tr h="5918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Download 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Όνομα αρχείου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διασυνδεδεμένο έγγραφο 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επιλογή συνδέσμου από χρήστη 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αποθήκευση τοπικά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4272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href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URL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Διεύθυνση </a:t>
                      </a: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url 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σελίδες που οδηγεί ο στόχος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4272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hreflang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Κωδικός γλώσσας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Γλώσσα εγγράφου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5918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Media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μέσα/συσκευή για βέλτιστη εμφάνιση εγγράφου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8456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rel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alternate,author,bookmark,help,licence,next,nofollow,noreffer,prefetch,prev,searh,tag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Σχέση τρέχοντος και διασυνδεδεμένου εγγράφου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4272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target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_blank, self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Πού θα εμφανιστεί έγγραφο συνδέσμου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5918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type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τύπος διασυνδεδεμένου εγγράφου (πχ. </a:t>
                      </a: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Text/html)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Χαρακτηριστικά ετικέτας &lt;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img&gt;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Slide Number Placeholder 138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E2A341C-ED28-45D6-89D6-31A47B0158D1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TextBox 43"/>
          <p:cNvSpPr/>
          <p:nvPr/>
        </p:nvSpPr>
        <p:spPr>
          <a:xfrm>
            <a:off x="488160" y="2129040"/>
            <a:ext cx="10167840" cy="155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 type="sldNum" idx="93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948D12A-1BB1-4A99-80E8-B431BDE17554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49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1" name="Table 3"/>
          <p:cNvGraphicFramePr/>
          <p:nvPr/>
        </p:nvGraphicFramePr>
        <p:xfrm>
          <a:off x="488160" y="2060640"/>
          <a:ext cx="10397520" cy="4632120"/>
        </p:xfrm>
        <a:graphic>
          <a:graphicData uri="http://schemas.openxmlformats.org/drawingml/2006/table">
            <a:tbl>
              <a:tblPr/>
              <a:tblGrid>
                <a:gridCol w="2557440"/>
                <a:gridCol w="3429720"/>
                <a:gridCol w="4410360"/>
              </a:tblGrid>
              <a:tr h="3380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Χαρακτηριστικό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Τιμή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</a:tr>
              <a:tr h="5918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alt 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Κείμενο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Εναλλακτικό κείμενο αν δεν μπορεί να εμφανιστεί σωστά η εικόνα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4272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crossorigin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anonymous, use-credentials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Επιτρέπει σε εικόνες τρίτου να αξιοποιηθούν μέσω Καμβά 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περιορισμένη πρόσβαση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4272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height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pixels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Ύψος εικόνας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5918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width 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pixels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Πλάτος εικόνας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4618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ismap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Ismap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εικόνα ως χάρτη από πλευρά εξυπηρετητή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4272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src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url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url 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διεύθυνση που προέρχεται εικόνα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8016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usemap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#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όνομα χάρτη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εικόνα ως χάρτη από πλευρά χρήστη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5918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longdesc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url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Διεύθυνση </a:t>
                      </a: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url 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προς ιστοσελίδα με λεπτομερή περιγραφή εικόνας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Βασικές Αρχές Επικοινωνιών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Slide Number Placeholder 10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3F9909D7-A02D-49CC-8814-DF93041EDED4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TextBox 5"/>
          <p:cNvSpPr/>
          <p:nvPr/>
        </p:nvSpPr>
        <p:spPr>
          <a:xfrm>
            <a:off x="509040" y="1728360"/>
            <a:ext cx="11173320" cy="49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Λεπτομέρειες: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Δομή του μηνύματος (message format) (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bytes)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Μέγεθος (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message size)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Χρόνος παράδοσης (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message timing)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Ενθυλάκωση (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message encapsulation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 Κωδικοποίηση μηνύματος (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message encoding)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Πρότυπο μηνύματος (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message pattern) (unicast, multicast, broadcast)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sldNum" idx="49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8B81F36-E80B-4270-A094-2E3B95EA336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Φόρμες συμπλήρωσης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Slide Number Placeholder 141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BAA3BE1C-7C5D-4DAF-B20F-4256AF47F53E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TextBox 44"/>
          <p:cNvSpPr/>
          <p:nvPr/>
        </p:nvSpPr>
        <p:spPr>
          <a:xfrm>
            <a:off x="472680" y="1620720"/>
            <a:ext cx="10167840" cy="44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Δίνουν δυνατότητα να συγκεντρωθούν πληροφορίες από τους επισκέπτες ιστοσελίδας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Επίσης δυνατότητα μετασχηματισμού σελίδας από απλή παθητική πηγή πληροφορίας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αμφίδρομη επικοινωνία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ενεργός επισκέπτης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πληκτρολογεί στοιχεία / κάνει κλικ σε διάφορες επιλογές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Δημιουργούνται με παροχή διάφορων πεδίων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χρήστης εισάγει πληροφορίες / επιλέγει κάνοντας κλικ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με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PlaceHolder 2"/>
          <p:cNvSpPr>
            <a:spLocks noGrp="1"/>
          </p:cNvSpPr>
          <p:nvPr>
            <p:ph type="sldNum" idx="94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F69AD5A-2310-415B-B7EE-FE4EFAF6F4C6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Φόρμες συμπλήρωσης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Slide Number Placeholder 144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BB5D294-D837-49C0-A4B8-A25F1F047E07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TextBox 45"/>
          <p:cNvSpPr/>
          <p:nvPr/>
        </p:nvSpPr>
        <p:spPr>
          <a:xfrm>
            <a:off x="472680" y="1620720"/>
            <a:ext cx="10167840" cy="521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Όταν χρήστης υποβάλλει φόρμα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πληροφορίες επιστρέφονται σε πρόγραμμα που βρίσκεται σε εξυπηρετητή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 ειδικά προγράμματα (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JavaScript)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εκτελούνται σε φυλλομετρητή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χρήστης μπορεί να μεταβάλλει περιεχόμενο και μορφή της φόρμας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Σενάριο ή πρόγραμμα γραμμένο σε γλώσσα προγραμματισμού (πχ.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Perl, CGI)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επεξεργάζεται εισερχόμενο πληροφορία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Πρόγραμμα επεξεργασίας φόρμας από πρόγραμμα αποθηκευμένο στον εξυπηρετητή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 type="sldNum" idx="95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49AA5C9-6F50-4211-B2B7-48CE7612A23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Φόρμες συμπλήρωσης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Slide Number Placeholder 147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F84C6B8F-F10B-4877-B23C-51621E60BE8D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TextBox 46"/>
          <p:cNvSpPr/>
          <p:nvPr/>
        </p:nvSpPr>
        <p:spPr>
          <a:xfrm>
            <a:off x="472680" y="1620720"/>
            <a:ext cx="10167840" cy="521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Σχεδιασμός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ορισμός φόρμας και στοιχείων που περιέχει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&lt;form&gt; … &lt;/form&gt;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Περιεχόμενα δημιουργούνται με ετικέτες: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&lt;input&gt;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&lt;textarea&gt;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&lt;select&gt;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&lt;button&gt;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&lt;option&gt;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&lt;optgroup&gt;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PlaceHolder 2"/>
          <p:cNvSpPr>
            <a:spLocks noGrp="1"/>
          </p:cNvSpPr>
          <p:nvPr>
            <p:ph type="sldNum" idx="96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EDB3551-C57F-4505-87D6-3E56E99F1A70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927360" y="1364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Φόρμες συμπλήρωσης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Slide Number Placeholder 150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FAAACA87-EAF8-4998-B73E-118472D10E19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 type="sldNum" idx="97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3F09A10-65BD-48B0-B0CC-B405B9C02E9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7" name="object 4"/>
          <p:cNvGraphicFramePr/>
          <p:nvPr/>
        </p:nvGraphicFramePr>
        <p:xfrm>
          <a:off x="316080" y="1629360"/>
          <a:ext cx="11181240" cy="5092920"/>
        </p:xfrm>
        <a:graphic>
          <a:graphicData uri="http://schemas.openxmlformats.org/drawingml/2006/table">
            <a:tbl>
              <a:tblPr/>
              <a:tblGrid>
                <a:gridCol w="5590440"/>
                <a:gridCol w="5590440"/>
              </a:tblGrid>
              <a:tr h="676800">
                <a:tc>
                  <a:txBody>
                    <a:bodyPr lIns="0" rIns="0" tIns="2772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1"/>
                        </a:spcBef>
                      </a:pPr>
                      <a:r>
                        <a:rPr lang="el-GR" sz="2400" b="1" u="none" spc="-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Στοιχείο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72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 lIns="0" rIns="0" tIns="2772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1"/>
                        </a:spcBef>
                      </a:pPr>
                      <a:r>
                        <a:rPr lang="el-GR" sz="2400" b="1" u="none" spc="-20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72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0">
                <a:tc>
                  <a:txBody>
                    <a:bodyPr lIns="0" rIns="0" tIns="284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&lt;input&gt;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Παρέχει τύπους εισαγωγής δεδομένων (ενιαίες γραμμές κειμένου, παράθυρα ελέγχου, κουμπιά) 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υποβολή φόρμας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&lt;textarea&gt;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Καθορίζει πεδίο δακτυλογράφησης 1/περισσότερων γραμμών κειμένου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&lt;select&gt;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Επιλέγει μέσα από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pup – up/ scroll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λίστα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550440">
                <a:tc>
                  <a:txBody>
                    <a:bodyPr lIns="0" rIns="0" tIns="2916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&lt;button&gt;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 lIns="0" rIns="0" tIns="2916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κουμπί επιλογής με δυνατότητα κλικ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57200">
                <a:tc>
                  <a:txBody>
                    <a:bodyPr lIns="0" rIns="0" tIns="2916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&lt;option&gt;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916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Επιλογή μέσα σε φόρμα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μόνο μέσα σε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&lt;select&gt;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916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&lt;optgroup&gt;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 lIns="0" rIns="0" tIns="2916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Ομαδοποιεί σχετικές επιλογές σε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drop-down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λίστα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927360" y="136440"/>
            <a:ext cx="1078092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Φόρμες συμπλήρωσης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Slide Number Placeholder 153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C536046F-28CC-4B88-BC68-57590717AFD7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 type="sldNum" idx="98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5589EDA-7B51-4C86-9417-27CD60A78230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1" name="object 1"/>
          <p:cNvGraphicFramePr/>
          <p:nvPr/>
        </p:nvGraphicFramePr>
        <p:xfrm>
          <a:off x="567720" y="1629360"/>
          <a:ext cx="10929600" cy="4937760"/>
        </p:xfrm>
        <a:graphic>
          <a:graphicData uri="http://schemas.openxmlformats.org/drawingml/2006/table">
            <a:tbl>
              <a:tblPr/>
              <a:tblGrid>
                <a:gridCol w="5465160"/>
                <a:gridCol w="5464440"/>
              </a:tblGrid>
              <a:tr h="676800">
                <a:tc>
                  <a:txBody>
                    <a:bodyPr lIns="0" rIns="0" tIns="2772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1"/>
                        </a:spcBef>
                      </a:pPr>
                      <a:r>
                        <a:rPr lang="el-GR" sz="2400" b="1" u="none" spc="-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Στοιχείο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72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 lIns="0" rIns="0" tIns="2772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1"/>
                        </a:spcBef>
                      </a:pPr>
                      <a:r>
                        <a:rPr lang="el-GR" sz="2400" b="1" u="none" spc="-20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72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0">
                <a:tc>
                  <a:txBody>
                    <a:bodyPr lIns="0" rIns="0" tIns="284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&lt;fieldset&gt;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Ομαδοποιεί σχετικά στοιχεία 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τετράγωνο 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&lt;legend&gt;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λεζάντα για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&lt;fieldset&gt;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&lt;label&gt;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Συνδυαστικά με &lt;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input&gt;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προσθέτει επιγραφή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κλικ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πας σε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input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550440">
                <a:tc>
                  <a:txBody>
                    <a:bodyPr lIns="0" rIns="0" tIns="2916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&lt;datalist&gt;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 lIns="0" rIns="0" tIns="2916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Νέα ετικέτα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HTML5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Λίστα με προκαθορισμένες επιλογές για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&lt;input&gt;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57200">
                <a:tc>
                  <a:txBody>
                    <a:bodyPr lIns="0" rIns="0" tIns="2916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&lt;keygen&gt;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916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  <a:tabLst>
                          <a:tab algn="l" pos="0"/>
                        </a:tabLst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Νέα ετικέτα HTML5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Ασφάλεια με ανταλλαγή κλειδιών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γεννήτορας ζεύγους κλειδιών (δημόσιο – ιδιωτικό)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916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&lt;output&gt;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 lIns="0" rIns="0" tIns="2916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που θα εμφανιστούν αποτελέσματα υπολογισμού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Φόρμες συμπλήρωσης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Slide Number Placeholder 156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46AD7EB5-D9EA-46AC-98AB-F78C182A3E34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TextBox 47"/>
          <p:cNvSpPr/>
          <p:nvPr/>
        </p:nvSpPr>
        <p:spPr>
          <a:xfrm>
            <a:off x="472680" y="1620720"/>
            <a:ext cx="10167840" cy="48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&lt;form&gt;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ορίζει αρχή κάθε φόρμας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Καθορίζεται πως θα σταλούν τα αρχεία στον εξυπηρετητή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με τα χαρακτηριστικά &lt;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action&gt;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και &lt;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method&gt;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Παράδειγμα ετικέτας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form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action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=“comment_script.php” method=“post”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 … &lt;/form&gt;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&lt;action&gt;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ορίζεται πως δεδομένα θα σταλούν στο πρόγραμμα εξυπηρετητή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comment_script.php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Μέθοδος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post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 type="sldNum" idx="99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87BA028-01BD-4429-B111-6BEBD71A2316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select&gt;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Slide Number Placeholder 162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6A79CF7-E534-4FBC-98D3-56B58D1B9B6D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TextBox 48"/>
          <p:cNvSpPr/>
          <p:nvPr/>
        </p:nvSpPr>
        <p:spPr>
          <a:xfrm>
            <a:off x="405360" y="2152800"/>
            <a:ext cx="10167840" cy="33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Ετικέτα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select&gt;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δίνει αναπτυσσόμενο κατάλογο επιλογών (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drop – down list)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Χρήση ετικέτας &lt;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option&gt;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καθορίζει διαθέσιμες επιλογές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Όμοια με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&lt;textarea&gt;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η &lt;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select&gt;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απαιτεί καθορισμό ονόματος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Καθορισμός αριθμού διαθέσιμων επιλογών με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size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PlaceHolder 2"/>
          <p:cNvSpPr>
            <a:spLocks noGrp="1"/>
          </p:cNvSpPr>
          <p:nvPr>
            <p:ph type="sldNum" idx="100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2351660-EF8F-4F58-9033-404815BBA9D9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select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&gt;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1" name="Slide Number Placeholder 165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179C1320-627D-434A-BA7F-61A03E255DF5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2" name="PlaceHolder 2"/>
          <p:cNvSpPr>
            <a:spLocks noGrp="1"/>
          </p:cNvSpPr>
          <p:nvPr>
            <p:ph type="sldNum" idx="101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1458AFA-7877-456D-BF8E-003F480D85B7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3" name="object 6"/>
          <p:cNvGraphicFramePr/>
          <p:nvPr/>
        </p:nvGraphicFramePr>
        <p:xfrm>
          <a:off x="396360" y="2122200"/>
          <a:ext cx="11181240" cy="4503600"/>
        </p:xfrm>
        <a:graphic>
          <a:graphicData uri="http://schemas.openxmlformats.org/drawingml/2006/table">
            <a:tbl>
              <a:tblPr/>
              <a:tblGrid>
                <a:gridCol w="5590440"/>
                <a:gridCol w="5590440"/>
              </a:tblGrid>
              <a:tr h="0">
                <a:tc>
                  <a:txBody>
                    <a:bodyPr lIns="0" rIns="0" tIns="2772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1"/>
                        </a:spcBef>
                      </a:pPr>
                      <a:r>
                        <a:rPr lang="el-GR" sz="2400" b="1" u="none" spc="-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Στοιχείο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72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 lIns="0" rIns="0" tIns="2772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1"/>
                        </a:spcBef>
                      </a:pPr>
                      <a:r>
                        <a:rPr lang="el-GR" sz="2400" b="1" u="none" spc="-20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72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0">
                <a:tc>
                  <a:txBody>
                    <a:bodyPr lIns="0" rIns="0" tIns="284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name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Όνομα αναπτυσσόμενης λίστας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size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αριθμό επιλογών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αν 1 ή δεν οριστεί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drop-down list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αν 2+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scrollbox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multiple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αν δυνατή ταυτόχρονη πολλαπλή επιλογής τιμών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παράθυρο με μπάρα ολίσθησης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ανεξάρτητα από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size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Autofocus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αυτόματη εστίαση 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disabled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Αν &lt;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select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&gt;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απενεργοποιημένο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form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σε ποια φόρμα ανήκει πεδίο 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id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required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αν πεδίο υποχρεωτικό πριν υποβολή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option&gt;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Slide Number Placeholder 168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371AD9C-651F-4EB3-9339-331F8DE682BB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TextBox 49"/>
          <p:cNvSpPr/>
          <p:nvPr/>
        </p:nvSpPr>
        <p:spPr>
          <a:xfrm>
            <a:off x="405360" y="2152800"/>
            <a:ext cx="10167840" cy="153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Ορίζει επιλογές λίστας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εντός του &lt;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select&gt;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ή &lt;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selectlist&gt;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Παράδειγμα 7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PlaceHolder 2"/>
          <p:cNvSpPr>
            <a:spLocks noGrp="1"/>
          </p:cNvSpPr>
          <p:nvPr>
            <p:ph type="sldNum" idx="102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4B46920-4445-41F7-AFA5-0266B52850A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8" name="object 7"/>
          <p:cNvGraphicFramePr/>
          <p:nvPr/>
        </p:nvGraphicFramePr>
        <p:xfrm>
          <a:off x="405360" y="3632040"/>
          <a:ext cx="11181240" cy="2724120"/>
        </p:xfrm>
        <a:graphic>
          <a:graphicData uri="http://schemas.openxmlformats.org/drawingml/2006/table">
            <a:tbl>
              <a:tblPr/>
              <a:tblGrid>
                <a:gridCol w="5590440"/>
                <a:gridCol w="5590440"/>
              </a:tblGrid>
              <a:tr h="592200">
                <a:tc>
                  <a:txBody>
                    <a:bodyPr lIns="0" rIns="0" tIns="2772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1"/>
                        </a:spcBef>
                      </a:pPr>
                      <a:r>
                        <a:rPr lang="el-GR" sz="2400" b="1" u="none" spc="-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Χαρακτηριστικό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72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 lIns="0" rIns="0" tIns="2772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1"/>
                        </a:spcBef>
                      </a:pPr>
                      <a:r>
                        <a:rPr lang="el-GR" sz="2400" b="1" u="none" spc="-20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72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0">
                <a:tc>
                  <a:txBody>
                    <a:bodyPr lIns="0" rIns="0" tIns="284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value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Περιέχει τι θα επιστραφεί στο πρόγραμμα 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CGI 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κρυφό πεδίο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selected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Επιλογή για πεδίο να είναι προεπιλεγμένο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disabled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 αν επιλογή ανενεργή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label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Ορίζει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μικρότερη επιγραφή για επιλογή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Τιμές &lt;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type&gt; - password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Slide Number Placeholder 171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B84040BA-0FB3-43B1-B770-6FF2066AFA48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TextBox 50"/>
          <p:cNvSpPr/>
          <p:nvPr/>
        </p:nvSpPr>
        <p:spPr>
          <a:xfrm>
            <a:off x="405360" y="2152800"/>
            <a:ext cx="10167840" cy="446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εισαγωγή κωδικού πρόσβασης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Δεν εμφανίζεται στην οθόνη τι πληκρολογείται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αστεράκια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&lt;input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type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=“password”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name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=“secret”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size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“30”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maxlength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=“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30”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minlength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=“8”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VALUE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=“change initial password”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Χαρακτηριστικά που μπορούν να χρησιμοποιηθούν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απαραίτητο)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value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εμφανίζεται ως προεπιλεγμένο κείμενο αρχική τιμή πεδίου)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PlaceHolder 2"/>
          <p:cNvSpPr>
            <a:spLocks noGrp="1"/>
          </p:cNvSpPr>
          <p:nvPr>
            <p:ph type="sldNum" idx="103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3CD6328-CE56-4E96-9444-BB3527C9A08B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Δομή μηνύματος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Slide Number Placeholder 12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DA8C3EBC-2C9E-4D1A-8102-BCFD3093650C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TextBox 6"/>
          <p:cNvSpPr/>
          <p:nvPr/>
        </p:nvSpPr>
        <p:spPr>
          <a:xfrm>
            <a:off x="472680" y="1620720"/>
            <a:ext cx="11173320" cy="76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sldNum" idx="50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D494C1C-501B-4E55-859F-050271005BA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6" name="Picture 3"/>
          <p:cNvPicPr/>
          <p:nvPr/>
        </p:nvPicPr>
        <p:blipFill>
          <a:blip r:embed="rId1"/>
          <a:stretch/>
        </p:blipFill>
        <p:spPr>
          <a:xfrm>
            <a:off x="1278000" y="2220120"/>
            <a:ext cx="8978040" cy="1490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Τιμές &lt;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type&gt; - checkbox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Slide Number Placeholder 174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1F3AE956-AE02-4C27-B9E3-714FD525DA97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TextBox 51"/>
          <p:cNvSpPr/>
          <p:nvPr/>
        </p:nvSpPr>
        <p:spPr>
          <a:xfrm>
            <a:off x="405360" y="2152800"/>
            <a:ext cx="10167840" cy="446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Εμφανίζει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check-box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μπορεί να επιλεγεί ή όχι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πιθανές απαντήσει ΝΑΙ ΌΧΙ (Επιλεγμένο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check box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ή όχι)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2 καταστάσει μ΄πνο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&lt;input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type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=“checkbox”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name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=“checkbox2”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value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=“checkbox_value”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Χαρακτηριστικά που μπορούν να χρησιμοποιηθούν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απαραίτητο)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value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απαραίτητο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ορίζει τιμή που σχετίζεται με πεδίο)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PlaceHolder 2"/>
          <p:cNvSpPr>
            <a:spLocks noGrp="1"/>
          </p:cNvSpPr>
          <p:nvPr>
            <p:ph type="sldNum" idx="104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AFCEF40-F247-4E9B-AB02-2C9FC92E3A3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Τιμές &lt;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type&gt; - radio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Slide Number Placeholder 177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09DF9D10-7EFD-4092-8587-B3E7DAF9D77B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9" name="TextBox 52"/>
          <p:cNvSpPr/>
          <p:nvPr/>
        </p:nvSpPr>
        <p:spPr>
          <a:xfrm>
            <a:off x="405360" y="2152800"/>
            <a:ext cx="10167840" cy="483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Πιο πολύπλοκο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check-box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επιτρέπει επιλογή 1 μόνο τιμής από ομάδα τιμών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Όσες επιλογές θέλουμε με ίδιο όμως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ομάδα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&lt;input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type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=“radio”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name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=“choice”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value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=“choice1”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 checked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&lt;input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type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=“radio”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name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=“choice”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value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=“choice2”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 checked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&lt;input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type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=“radio”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name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=“choice”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value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=“choice3”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 checked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&lt;input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type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=“radio”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name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=“choice”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value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=“choice4”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 checked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Χαρακτηριστικά που μπορούν να χρησιμοποιηθούν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απαραίτητο)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value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απαραίτητο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ορίζει τιμή που σχετίζεται με πεδίο)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0" name="PlaceHolder 2"/>
          <p:cNvSpPr>
            <a:spLocks noGrp="1"/>
          </p:cNvSpPr>
          <p:nvPr>
            <p:ph type="sldNum" idx="105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008287A-1580-482D-B915-E5DF198D07E0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Τιμές &lt;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type&gt; - reset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Slide Number Placeholder 180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A5B02EE9-7626-49B9-A21F-E6A77E23D426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TextBox 53"/>
          <p:cNvSpPr/>
          <p:nvPr/>
        </p:nvSpPr>
        <p:spPr>
          <a:xfrm>
            <a:off x="405360" y="2152800"/>
            <a:ext cx="10167840" cy="409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Εμφανίζει στην οθόνη κουμπί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με αυτό γίνεται καθορισμός τιμών πεδίων φόρμας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&lt;input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type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=“reset”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value 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</a:t>
            </a:r>
            <a:r>
              <a:rPr lang="el-GR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Καθορισμός φόρμας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Χαρακτηριστικά που μπορούν να χρησιμοποιηθούν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απαραίτητο)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value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να αλλάξει περιγραφή/όνομα κουμπιού που εμφανίζεται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αν δεν οριστεί τιμή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Reset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PlaceHolder 2"/>
          <p:cNvSpPr>
            <a:spLocks noGrp="1"/>
          </p:cNvSpPr>
          <p:nvPr>
            <p:ph type="sldNum" idx="106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0E2CDDD-179A-4F90-B1D5-245D64F9383A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Τιμές &lt;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type&gt; - submit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Slide Number Placeholder 183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EBC03C27-BF08-4422-B5AD-318E574C1A74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TextBox 54"/>
          <p:cNvSpPr/>
          <p:nvPr/>
        </p:nvSpPr>
        <p:spPr>
          <a:xfrm>
            <a:off x="405360" y="2152800"/>
            <a:ext cx="10167840" cy="409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Εμφανίζει στην οθόνη κουμπί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με αυτό γίνεται αποστολή δεδομένων φόρμας στο πρόγραμμα διαχείρισης πληροφοριών του εξυπηρετητή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&lt;input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type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=“submit”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value 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</a:t>
            </a:r>
            <a:r>
              <a:rPr lang="el-GR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Αποστολή δεδομένων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Χαρακτηριστικά που μπορούν να χρησιμοποιηθούν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απαραίτητο)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value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να αλλάξει περιγραφή/όνομα κουμπιού που εμφανίζεται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αν δεν οριστεί τιμή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Submit Query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PlaceHolder 2"/>
          <p:cNvSpPr>
            <a:spLocks noGrp="1"/>
          </p:cNvSpPr>
          <p:nvPr>
            <p:ph type="sldNum" idx="107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439EBA8-5E77-483B-90F2-FABC8A9CC2D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Τιμές &lt;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type&gt; - button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Slide Number Placeholder 186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BBA3B011-A0E0-4014-95AF-7BC11CCA4E98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TextBox 55"/>
          <p:cNvSpPr/>
          <p:nvPr/>
        </p:nvSpPr>
        <p:spPr>
          <a:xfrm>
            <a:off x="405360" y="2152800"/>
            <a:ext cx="10167840" cy="373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Εμφανίζει στην οθόνη κουμπί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μπορεί να πατηθεί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συνδέεται με κώδικα (πχ. Σε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javascript)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να έχει νόημα η χρήση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&lt;input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type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=“button”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value 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=“Click”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onclick 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=“Hello”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Χαρακτηριστικά που μπορούν να χρησιμοποιηθούν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απαραίτητο)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value (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να αλλάξει περιγραφή/όνομα κουμπιού που εμφανίζεται)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PlaceHolder 2"/>
          <p:cNvSpPr>
            <a:spLocks noGrp="1"/>
          </p:cNvSpPr>
          <p:nvPr>
            <p:ph type="sldNum" idx="108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3FA8934-CE7E-448B-AFAB-DC27BA3A9040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57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Φόρμες συμπλήρωσης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Slide Number Placeholder 159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944250A6-C826-4423-8650-78DD20DF79FB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 type="sldNum" idx="109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5EAD90D-587E-4D43-8F62-84B10C762909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65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6" name="object 5"/>
          <p:cNvGraphicFramePr/>
          <p:nvPr/>
        </p:nvGraphicFramePr>
        <p:xfrm>
          <a:off x="270360" y="2341800"/>
          <a:ext cx="11181240" cy="3751920"/>
        </p:xfrm>
        <a:graphic>
          <a:graphicData uri="http://schemas.openxmlformats.org/drawingml/2006/table">
            <a:tbl>
              <a:tblPr/>
              <a:tblGrid>
                <a:gridCol w="5590440"/>
                <a:gridCol w="5590440"/>
              </a:tblGrid>
              <a:tr h="676800">
                <a:tc>
                  <a:txBody>
                    <a:bodyPr lIns="0" rIns="0" tIns="2772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1"/>
                        </a:spcBef>
                      </a:pPr>
                      <a:r>
                        <a:rPr lang="el-GR" sz="2400" b="1" u="none" spc="-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Στοιχείο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72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 lIns="0" rIns="0" tIns="2772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1"/>
                        </a:spcBef>
                      </a:pPr>
                      <a:r>
                        <a:rPr lang="el-GR" sz="2400" b="1" u="none" spc="-20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72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0">
                <a:tc>
                  <a:txBody>
                    <a:bodyPr lIns="0" rIns="0" tIns="284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&lt;action&gt;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Με 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url 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δείχνει σε ποιο πρόγραμμα θα δεχτεί πληροφορίες 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αν λείπει 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url 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που προήλθε η ιστοσελίδα 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όχι απαραίτητο στο 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HTML5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&lt;method&gt;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Λέει στη φόρμα πως να στείλει πληροφορίες στον εξυπηρετητή 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</a:rPr>
                        <a:t>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post (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δεδομένα χωριστά από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url) get (</a:t>
                      </a: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 τέλος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url)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57200">
                <a:tc>
                  <a:txBody>
                    <a:bodyPr lIns="0" rIns="0" tIns="2844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  <a:tabLst>
                          <a:tab algn="l" pos="0"/>
                        </a:tabLst>
                      </a:pP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&lt;name&gt;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320" algn="ctr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l-GR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Κείμενο που ορίζει όνομα φόρμας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Cascading style sheets (CSS)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Slide Number Placeholder 189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F6EB5609-6ED3-4CDB-A52D-E057BE57D7AD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TextBox 56"/>
          <p:cNvSpPr/>
          <p:nvPr/>
        </p:nvSpPr>
        <p:spPr>
          <a:xfrm>
            <a:off x="226800" y="2005920"/>
            <a:ext cx="11449800" cy="42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Στυλ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δυνατότητα αποθήκευσης σε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.css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εξωτερικό αρχείο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καλείται από σελίδα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κανόνες μορφοποίησης εφαρμόζονται σε όλα τα στοιχεία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δυνατότητα να καλέσω πάνω από 1 εξωτερικό αρχείο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Ομοιόμορφη παρουσίαση σελίδων που ανήκουν στον ίδιο διαδικτυακό τόπο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Εξωτερικά αρχεία μορφοποίησης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ομοιόμορφη παρουσίαση στοιχείων όλων των σελίδων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Έλεγχος &amp; ανανέωση εμφάνισης πολλών ιστοσελίδων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αυτόματα με ενημέρωση ενός μόνο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.css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αρχείου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Πάλι με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Notepad ++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ή άλλο επεξεργαστή κειμένου (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gedit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Linux)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PlaceHolder 2"/>
          <p:cNvSpPr>
            <a:spLocks noGrp="1"/>
          </p:cNvSpPr>
          <p:nvPr>
            <p:ph type="sldNum" idx="110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7CD960C-F03D-4278-A453-9EC67E2063D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65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Σύνταξη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Slide Number Placeholder 192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FC253BBB-17BF-4CDC-95F2-D3D9DA0AA7F9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TextBox 57"/>
          <p:cNvSpPr/>
          <p:nvPr/>
        </p:nvSpPr>
        <p:spPr>
          <a:xfrm>
            <a:off x="226800" y="2005920"/>
            <a:ext cx="11449800" cy="39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Αρχικά ορίζεται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στοιχείο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σε {} προσδιορίζονται ιδιότητες και τιμές τους: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00240" lvl="2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Τύπος στοιχείο {ιδιότητα1: τιμή1[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Ιδιότητα2: τιμή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 …]}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Τμήμα μεταξύ []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μπορεί να παραλειφθεί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Παράδειγμα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αν στοιχεία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h1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σε μέγεθος 20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pt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και κόκκινα: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00240" lvl="2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h1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{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color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lang="en-US" sz="23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red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 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font-size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=20pt}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ή </a:t>
            </a:r>
            <a:r>
              <a:rPr lang="en-US" sz="23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h1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{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color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lang="en-US" sz="23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red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657600" algn="just" defTabSz="914400">
              <a:lnSpc>
                <a:spcPct val="100000"/>
              </a:lnSpc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font-size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=20pt}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PlaceHolder 2"/>
          <p:cNvSpPr>
            <a:spLocks noGrp="1"/>
          </p:cNvSpPr>
          <p:nvPr>
            <p:ph type="sldNum" idx="111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D69E04C-959E-4B62-AF81-C2CE408753AA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65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Κενά διαστήματα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Slide Number Placeholder 195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72A1E066-2039-49A5-BEC1-B1D7A5578D94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TextBox 58"/>
          <p:cNvSpPr/>
          <p:nvPr/>
        </p:nvSpPr>
        <p:spPr>
          <a:xfrm>
            <a:off x="226800" y="2005920"/>
            <a:ext cx="11449800" cy="42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Ίδια λογική με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συνεχόμενα κενά διαστήματα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δεν λαμβάνονται υπόψιν από φυλλομετρητή που εφαρμόζει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CSS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κανόνες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Όσα κενά διαστήματα χρειάζομαι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ευανάγνωστο κώδικα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Παράδειγμα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00240" lvl="2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p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{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margin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lang="el-GR" sz="2300" b="0" u="none" strike="noStrike">
                <a:solidFill>
                  <a:schemeClr val="accent6"/>
                </a:solidFill>
                <a:effectLst/>
                <a:uFillTx/>
                <a:latin typeface="Times New Roman"/>
              </a:rPr>
              <a:t>5</a:t>
            </a:r>
            <a:r>
              <a:rPr lang="en-US" sz="2300" b="0" u="none" strike="noStrike">
                <a:solidFill>
                  <a:schemeClr val="accent6"/>
                </a:solidFill>
                <a:effectLst/>
                <a:uFillTx/>
                <a:latin typeface="Times New Roman"/>
              </a:rPr>
              <a:t>px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; 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font-family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</a:t>
            </a:r>
            <a:r>
              <a:rPr lang="en-US" sz="23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arial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 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color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lang="en-US" sz="23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blue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;}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ή </a:t>
            </a:r>
            <a:r>
              <a:rPr lang="en-US" sz="23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p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{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margin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lang="el-GR" sz="2300" b="0" u="none" strike="noStrike">
                <a:solidFill>
                  <a:schemeClr val="accent6"/>
                </a:solidFill>
                <a:effectLst/>
                <a:uFillTx/>
                <a:latin typeface="Times New Roman"/>
              </a:rPr>
              <a:t>5</a:t>
            </a:r>
            <a:r>
              <a:rPr lang="en-US" sz="2300" b="0" u="none" strike="noStrike">
                <a:solidFill>
                  <a:schemeClr val="accent6"/>
                </a:solidFill>
                <a:effectLst/>
                <a:uFillTx/>
                <a:latin typeface="Times New Roman"/>
              </a:rPr>
              <a:t>px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; 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font-family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</a:t>
            </a:r>
            <a:r>
              <a:rPr lang="en-US" sz="23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arial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                   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color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lang="en-US" sz="23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blue;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}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Κενά πιθανό πρόβλημα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συνάρτηση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CSS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Χρήση παρενθέσεων , : και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διαχωρισμό διαφορετικών τμημάτων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PlaceHolder 2"/>
          <p:cNvSpPr>
            <a:spLocks noGrp="1"/>
          </p:cNvSpPr>
          <p:nvPr>
            <p:ph type="sldNum" idx="112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649F219-728B-4919-9CAC-09E81E2A787D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65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Σχόλια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Slide Number Placeholder 198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B7AC3651-2DE2-42EE-8A15-3E0B8C92C756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1" name="TextBox 59"/>
          <p:cNvSpPr/>
          <p:nvPr/>
        </p:nvSpPr>
        <p:spPr>
          <a:xfrm>
            <a:off x="226800" y="2005920"/>
            <a:ext cx="11449800" cy="42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Βοηθούν κατανόηση κώδικα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Γίνεται με χρήση /* και */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Οτιδήποτε μεταξύ τους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δεν λαμβάνεται υπόψιν ως κανόνας μορφοποίησης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Δυνατότητα επέκτασης σε πολλαπλές γραμμές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Παράδειγμα: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*/ Βασική σύνταξη κανόνων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CSS*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/ Τύπος στοιχείο {ιδιότητα1: τιμή1[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Ιδιότητα2: τιμή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 …]}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PlaceHolder 2"/>
          <p:cNvSpPr>
            <a:spLocks noGrp="1"/>
          </p:cNvSpPr>
          <p:nvPr>
            <p:ph type="sldNum" idx="113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B63CA73-E770-4E11-B03C-8F9539B9EF88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65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Πρότυπο μηνύματος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Slide Number Placeholder 15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5A92C7E2-021C-45B7-A177-7033088E19AF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TextBox 9"/>
          <p:cNvSpPr/>
          <p:nvPr/>
        </p:nvSpPr>
        <p:spPr>
          <a:xfrm>
            <a:off x="472680" y="1620720"/>
            <a:ext cx="11173320" cy="76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sldNum" idx="51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2569A7D-38CD-44A6-89D3-F73CB131718B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1" name="Picture 1"/>
          <p:cNvPicPr/>
          <p:nvPr/>
        </p:nvPicPr>
        <p:blipFill>
          <a:blip r:embed="rId1"/>
          <a:stretch/>
        </p:blipFill>
        <p:spPr>
          <a:xfrm>
            <a:off x="4360320" y="2390400"/>
            <a:ext cx="2477520" cy="1624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2" name="Picture 5"/>
          <p:cNvPicPr/>
          <p:nvPr/>
        </p:nvPicPr>
        <p:blipFill>
          <a:blip r:embed="rId2"/>
          <a:stretch/>
        </p:blipFill>
        <p:spPr>
          <a:xfrm>
            <a:off x="767160" y="2390400"/>
            <a:ext cx="2477520" cy="1624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3" name="Picture 6"/>
          <p:cNvPicPr/>
          <p:nvPr/>
        </p:nvPicPr>
        <p:blipFill>
          <a:blip r:embed="rId3"/>
          <a:stretch/>
        </p:blipFill>
        <p:spPr>
          <a:xfrm>
            <a:off x="8579880" y="2390400"/>
            <a:ext cx="2477520" cy="162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4" name="TextBox 11"/>
          <p:cNvSpPr/>
          <p:nvPr/>
        </p:nvSpPr>
        <p:spPr>
          <a:xfrm>
            <a:off x="767160" y="4182840"/>
            <a:ext cx="236628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Unicast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Box 12"/>
          <p:cNvSpPr/>
          <p:nvPr/>
        </p:nvSpPr>
        <p:spPr>
          <a:xfrm>
            <a:off x="4471200" y="4170600"/>
            <a:ext cx="236628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Multicast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TextBox 13"/>
          <p:cNvSpPr/>
          <p:nvPr/>
        </p:nvSpPr>
        <p:spPr>
          <a:xfrm>
            <a:off x="8728920" y="4182840"/>
            <a:ext cx="236628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Broadcast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TextBox 14"/>
          <p:cNvSpPr/>
          <p:nvPr/>
        </p:nvSpPr>
        <p:spPr>
          <a:xfrm>
            <a:off x="472680" y="4919040"/>
            <a:ext cx="9675720" cy="19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Ένας προορισμός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Unicast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Περισσότεροι προορισμοί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 Multicast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Για όλους τους χρήστες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imes New Roman"/>
              </a:rPr>
              <a:t>Broadcast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Ομαδοποίηση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Slide Number Placeholder 201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C4B5EB0C-AC49-4951-865D-7163FF3DAD3D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5" name="TextBox 60"/>
          <p:cNvSpPr/>
          <p:nvPr/>
        </p:nvSpPr>
        <p:spPr>
          <a:xfrm>
            <a:off x="226800" y="2005920"/>
            <a:ext cx="11449800" cy="464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Δυνατότητα να δοθεί ίδιο στυλ σε διαφορετικά στοιχεία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ορίζοντας όλα τα στοιχεία μαζί &amp; διαχωρίζοντας με κόμμα. Παράδειγμα: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algn="just" defTabSz="914400">
              <a:lnSpc>
                <a:spcPct val="100000"/>
              </a:lnSpc>
            </a:pPr>
            <a:r>
              <a:rPr lang="en-US" sz="23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h1,h2,h3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{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color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lang="en-US" sz="23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blue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 text-align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lang="en-US" sz="23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center;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 font-size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lang="el-GR" sz="2300" b="0" u="none" strike="noStrike">
                <a:solidFill>
                  <a:schemeClr val="accent6"/>
                </a:solidFill>
                <a:effectLst/>
                <a:uFillTx/>
                <a:latin typeface="Times New Roman"/>
              </a:rPr>
              <a:t>10</a:t>
            </a:r>
            <a:r>
              <a:rPr lang="en-US" sz="2300" b="0" u="none" strike="noStrike">
                <a:solidFill>
                  <a:schemeClr val="accent6"/>
                </a:solidFill>
                <a:effectLst/>
                <a:uFillTx/>
                <a:latin typeface="Times New Roman"/>
              </a:rPr>
              <a:t>pt</a:t>
            </a:r>
            <a:r>
              <a:rPr lang="en-US" sz="23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;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 font-style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lang="en-US" sz="23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italic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}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Άρα και οι 3 επικεφαλίδες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στοίχιση στο κέντρο, μέγεθος 10, πλάγια γράμματα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Διαφορετικός επιλογέας: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Καθολικός επιλογέας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Επιλογέας απογόνου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Επιλογέας άμεσου απογόνου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Επιλογέας σχετικών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Επιλογέας χαρακτηριστικών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6" name="PlaceHolder 2"/>
          <p:cNvSpPr>
            <a:spLocks noGrp="1"/>
          </p:cNvSpPr>
          <p:nvPr>
            <p:ph type="sldNum" idx="114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C40C9F8-30B2-43F2-A00F-2C96EAB54AC7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65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Επιλογέας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Slide Number Placeholder 204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0B4E6040-C0A0-46C0-B4CD-B6FA7D125996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TextBox 61"/>
          <p:cNvSpPr/>
          <p:nvPr/>
        </p:nvSpPr>
        <p:spPr>
          <a:xfrm>
            <a:off x="370800" y="2403360"/>
            <a:ext cx="11449800" cy="289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Καθολικός επιλογέας (*)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00240" lvl="2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Εναλλακτικά από επιλογή μεμονωμένου στοιχείου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καθολικός επιλογέας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00240" lvl="2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Το σύμβολο * αντικαθιστά οποιοδήποτε στοιχείο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00240" lvl="2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 θέλω πχ. Εμφάνιση κάθε στοιχείου με μάυρο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3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*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{</a:t>
            </a:r>
            <a:r>
              <a:rPr lang="en-US" sz="23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color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 #</a:t>
            </a:r>
            <a:r>
              <a:rPr lang="en-US" sz="23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000000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;}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PlaceHolder 2"/>
          <p:cNvSpPr>
            <a:spLocks noGrp="1"/>
          </p:cNvSpPr>
          <p:nvPr>
            <p:ph type="sldNum" idx="115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D1BA140-7076-4CDC-9950-1A7E7C7F1AC9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65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Κλάσεις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Slide Number Placeholder 207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A10EE823-4728-4C69-9A0B-B73580220631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TextBox 62"/>
          <p:cNvSpPr/>
          <p:nvPr/>
        </p:nvSpPr>
        <p:spPr>
          <a:xfrm>
            <a:off x="472680" y="1620720"/>
            <a:ext cx="10167840" cy="44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προσδιορισμό διαφορετικών στυλ σε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στοιχείο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ορισμός διαφορετικών κλάσεων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Ορίζεται ως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attribute class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στην ετικέτα του στοιχείου: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Πχ.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&lt;h1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class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=“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center”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 &gt; …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.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&lt;/h1&gt;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Browser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δει τέτοια ετικέτα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αναζητά στυλ που έχει οριστεί για το στοιχείο αυτής της κλάσης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στυλ όπως 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Πχ.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h</a:t>
            </a:r>
            <a:r>
              <a:rPr lang="el-GR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1.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center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{attribute1;value1;..}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PlaceHolder 2"/>
          <p:cNvSpPr>
            <a:spLocks noGrp="1"/>
          </p:cNvSpPr>
          <p:nvPr>
            <p:ph type="sldNum" idx="116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10B27C1-C372-438B-A08C-22F4C21D145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Κλάσεις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Slide Number Placeholder 210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055AF7B5-3735-441A-BDCC-63F1ED756DC1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7" name="TextBox 63"/>
          <p:cNvSpPr/>
          <p:nvPr/>
        </p:nvSpPr>
        <p:spPr>
          <a:xfrm>
            <a:off x="472680" y="1620720"/>
            <a:ext cx="10167840" cy="55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Πχ.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&lt;h1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class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=“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center”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class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=“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right”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 &gt; …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.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&lt;/h1&gt;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ΛΑΘΟΣ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Για κάθε στοιχείο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1 κλάση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Δυνατότητα προσδιορισμού κλάσης που αξιοποιείται από οποιοδήποτε στοιχείο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εμφανίζεται με κανόνες μορφοποίησης κλάσης: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Έστω κλάση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.left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{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text-align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=“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left”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}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όλα αριστερή στοίχιση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&lt;h1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class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=“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left”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&lt;/h1&gt;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&lt;h2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class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=“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left”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&lt;/h1&gt;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c00000"/>
              </a:buClr>
              <a:buFont typeface="Wingdings" charset="2"/>
              <a:buChar char=""/>
            </a:pP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&lt;p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Times New Roman"/>
              </a:rPr>
              <a:t>class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=“</a:t>
            </a:r>
            <a:r>
              <a:rPr lang="en-US" sz="2400" b="0" u="none" strike="noStrike">
                <a:solidFill>
                  <a:schemeClr val="accent1"/>
                </a:solidFill>
                <a:effectLst/>
                <a:uFillTx/>
                <a:latin typeface="Times New Roman"/>
              </a:rPr>
              <a:t>left” </a:t>
            </a:r>
            <a:r>
              <a:rPr lang="en-US" sz="2400" b="0" u="none" strike="noStrike">
                <a:solidFill>
                  <a:srgbClr val="c00000"/>
                </a:solidFill>
                <a:effectLst/>
                <a:uFillTx/>
                <a:latin typeface="Times New Roman"/>
              </a:rPr>
              <a:t>&lt;/h1&gt;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PlaceHolder 2"/>
          <p:cNvSpPr>
            <a:spLocks noGrp="1"/>
          </p:cNvSpPr>
          <p:nvPr>
            <p:ph type="sldNum" idx="117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986D647-F3EE-4517-80F4-FBDB650F6224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7" dur="500"/>
                                        <p:tgtEl>
                                          <p:spTgt spid="4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External CSS (</a:t>
            </a: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εξωτερικό αρχείο)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0" name="Slide Number Placeholder 213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F6DF62C4-B039-4250-A335-B34BFC1176FA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1" name="TextBox 64"/>
          <p:cNvSpPr/>
          <p:nvPr/>
        </p:nvSpPr>
        <p:spPr>
          <a:xfrm>
            <a:off x="504360" y="1589400"/>
            <a:ext cx="10167840" cy="515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Η CSS αποθηκεύεται σε ξεχωριστό αρχείο με κατάληξη .css και συνδέεται με την HTML μέσω της ετικέτας &lt;link&gt;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&lt;head&gt;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 &lt;link rel="stylesheet" href="style.css"&gt;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&lt;/head&gt;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body {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 background-color: #f9f9f9;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 font-family: Arial, sans-serif;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}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Ένα αρχείο style.css μπορεί να χρησιμοποιείται από πολλές HTML σελίδες.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2" name="PlaceHolder 2"/>
          <p:cNvSpPr>
            <a:spLocks noGrp="1"/>
          </p:cNvSpPr>
          <p:nvPr>
            <p:ph type="sldNum" idx="118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F7D2C9E-5B80-4930-A81D-747D2E0E617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Ιδιότητες γραμματοσειράς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4" name="Slide Number Placeholder 216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5265A805-FD20-4130-91D5-5751E775E37C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5" name="PlaceHolder 2"/>
          <p:cNvSpPr>
            <a:spLocks noGrp="1"/>
          </p:cNvSpPr>
          <p:nvPr>
            <p:ph type="sldNum" idx="119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390179B-DAE9-4228-903F-7FEC3D917896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6" name="Table 4"/>
          <p:cNvGraphicFramePr/>
          <p:nvPr/>
        </p:nvGraphicFramePr>
        <p:xfrm>
          <a:off x="428040" y="2149560"/>
          <a:ext cx="10523520" cy="4572720"/>
        </p:xfrm>
        <a:graphic>
          <a:graphicData uri="http://schemas.openxmlformats.org/drawingml/2006/table">
            <a:tbl>
              <a:tblPr/>
              <a:tblGrid>
                <a:gridCol w="1663560"/>
                <a:gridCol w="4572000"/>
                <a:gridCol w="4287960"/>
              </a:tblGrid>
              <a:tr h="3682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l-GR" sz="22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Ιδιότητα</a:t>
                      </a:r>
                      <a:endParaRPr lang="en-US" sz="22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l-GR" sz="22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Περιγραφή</a:t>
                      </a:r>
                      <a:endParaRPr lang="en-US" sz="22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l-GR" sz="22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Παράδειγμα</a:t>
                      </a:r>
                      <a:endParaRPr lang="en-US" sz="22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</a:tr>
              <a:tr h="118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font-family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l-GR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Καθορίζει την οικογένεια γραμματοσειρών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font-family: Arial, Helvetica, sans-serif;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5558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font-size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l-GR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Καθορίζει το μέγεθος των γραμμάτων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font-size: 16px;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548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font-style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l-GR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Καθορίζει το στυλ (πλάγιο, κανονικό)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font-style: italic;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5623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font-weight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l-GR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Καθορίζει το πάχος των γραμμάτων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font-weight: bold;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662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line-height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line-height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line-height: 1.5;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Ιδιότητες γραμματοσειράς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8" name="Slide Number Placeholder 219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56FDE206-C323-408E-887F-00DDAFC37A1B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9" name="PlaceHolder 2"/>
          <p:cNvSpPr>
            <a:spLocks noGrp="1"/>
          </p:cNvSpPr>
          <p:nvPr>
            <p:ph type="sldNum" idx="120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2D85855-A5DA-4D5D-88FA-4DCAD53E1AC5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0" name="Table 5"/>
          <p:cNvGraphicFramePr/>
          <p:nvPr/>
        </p:nvGraphicFramePr>
        <p:xfrm>
          <a:off x="428040" y="2149560"/>
          <a:ext cx="10523520" cy="4572720"/>
        </p:xfrm>
        <a:graphic>
          <a:graphicData uri="http://schemas.openxmlformats.org/drawingml/2006/table">
            <a:tbl>
              <a:tblPr/>
              <a:tblGrid>
                <a:gridCol w="1663560"/>
                <a:gridCol w="4572000"/>
                <a:gridCol w="4287960"/>
              </a:tblGrid>
              <a:tr h="3682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l-GR" sz="22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Ιδιότητα</a:t>
                      </a:r>
                      <a:endParaRPr lang="en-US" sz="22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l-GR" sz="22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Περιγραφή</a:t>
                      </a:r>
                      <a:endParaRPr lang="en-US" sz="22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l-GR" sz="22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Παράδειγμα</a:t>
                      </a:r>
                      <a:endParaRPr lang="en-US" sz="22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</a:tr>
              <a:tr h="118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font-family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l-GR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Καθορίζει την οικογένεια γραμματοσειρών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font-family: Arial, Helvetica, sans-serif;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5558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font-size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l-GR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Καθορίζει το μέγεθος των γραμμάτων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font-size: 16px;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548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font-style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l-GR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Καθορίζει το στυλ (πλάγιο, κανονικό)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font-style: italic;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5623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font-weight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l-GR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Καθορίζει το πάχος των γραμμάτων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font-weight: bold;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662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line-height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line-height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2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line-height: 1.5;</a:t>
                      </a: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lang="en-US" sz="2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Γεγονότα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JavaScript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2" name="Slide Number Placeholder 222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353CEF7-7B6A-4FF8-9058-9A83EFC86A14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3" name="TextBox 65"/>
          <p:cNvSpPr/>
          <p:nvPr/>
        </p:nvSpPr>
        <p:spPr>
          <a:xfrm>
            <a:off x="308160" y="2082600"/>
            <a:ext cx="10167840" cy="42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Γεγονότα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ενέργειες χρήστη σε αντικείμενα σελίδας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Εμφάνιση/εκτέλεση γεγονότων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εκτέλεση συναρτήσεων / ενεργειών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Παράδειγμα: Όταν πατηθεί πλήκτρο (άρα γεγονός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onclick)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εκτέλεση συνάρτησης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my_function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Στη δήλωση του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button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να βάλω μαζί εντολή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onclick = “my_function ()”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Γεγονότα που συμβαίνουν σε μία φόρμα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πιθανή εκτέλεση συναρτήσεων &amp; αλλαγή σε ιδιότητες αντικειμένων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4" name="PlaceHolder 2"/>
          <p:cNvSpPr>
            <a:spLocks noGrp="1"/>
          </p:cNvSpPr>
          <p:nvPr>
            <p:ph type="sldNum" idx="121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766E1A7-8CA2-45CB-8B2C-B15C43C095B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Γεγονότα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JavaScript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6" name="Slide Number Placeholder 225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2501BEB-377F-4FA1-ABF1-EA062F3AF297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7" name="TextBox 66"/>
          <p:cNvSpPr/>
          <p:nvPr/>
        </p:nvSpPr>
        <p:spPr>
          <a:xfrm>
            <a:off x="308160" y="2082600"/>
            <a:ext cx="10167840" cy="79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8" name="PlaceHolder 2"/>
          <p:cNvSpPr>
            <a:spLocks noGrp="1"/>
          </p:cNvSpPr>
          <p:nvPr>
            <p:ph type="sldNum" idx="122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D1CD835-238A-4230-9BF3-80C28A4E558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9" name="Table 6"/>
          <p:cNvGraphicFramePr/>
          <p:nvPr/>
        </p:nvGraphicFramePr>
        <p:xfrm>
          <a:off x="908280" y="1671480"/>
          <a:ext cx="9885960" cy="5186520"/>
        </p:xfrm>
        <a:graphic>
          <a:graphicData uri="http://schemas.openxmlformats.org/drawingml/2006/table">
            <a:tbl>
              <a:tblPr/>
              <a:tblGrid>
                <a:gridCol w="4049640"/>
                <a:gridCol w="5836680"/>
              </a:tblGrid>
              <a:tr h="18396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Γεγονός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onchange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αλλάζει αντικείμενο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onclick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χρήστης επιλέγει αντικείμενο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onmouseover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δείκτης ποντικιού πάνω από αντικείμενο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onmouseout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δείκτης ποντικιού φύγει πάνω από αντικείμενο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onload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</a:t>
                      </a: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browser 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ολοκληρώσει φόρτωση σελίδας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onfocus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εστιάσουμε σε αντικείμενο/ γίνει ενεργό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onblur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χαθεί εστίαση από κάποιο αντικείμενο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ondblClick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Διπλό κλικ σε ποντίκι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onkeyDown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χρήστης πατάει πλήκτρο σε πληκτρολόγιο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onkeyPress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χρήστης πατάει και αφήνει πλήκτρο σε πληκτρολόγιο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onkeyUp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χρήστης αφήνει πλήκτρο σε πληκτρολόγιο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onmouseDown/onmouseUp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πατημένο το ποντίκι</a:t>
                      </a: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/</a:t>
                      </a: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ελευθερώνεται το ποντίκι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onresize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l-GR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Όταν μεγενθύνει / μικραίνει το παράθυρο</a:t>
                      </a:r>
                      <a:endParaRPr 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Μορφή – χαρακτηριστικά εφαρμογών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Javascript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1" name="Slide Number Placeholder 228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F8DA928-0565-41A9-884F-3249E80FB3E9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2" name="TextBox 67"/>
          <p:cNvSpPr/>
          <p:nvPr/>
        </p:nvSpPr>
        <p:spPr>
          <a:xfrm>
            <a:off x="405360" y="2121480"/>
            <a:ext cx="10167840" cy="505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Τοποθετείται μέσα στο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έγγραφο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στο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head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ή στο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body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έγγραφο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δυνατότητα ύπαρξης παραπάνω από ένα σενάρια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Ενσωματώνεται σε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 χρήση ετικέτας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&lt;script&gt;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&lt;script</a:t>
            </a:r>
            <a:r>
              <a:rPr lang="en-US" sz="2000" b="0" u="none" spc="-91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language=“JavaScript”&gt;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95760" defTabSz="914400">
              <a:lnSpc>
                <a:spcPct val="100000"/>
              </a:lnSpc>
            </a:pP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document.write(“Hello</a:t>
            </a:r>
            <a:r>
              <a:rPr lang="en-US" sz="2000" b="0" u="none" spc="-85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World</a:t>
            </a:r>
            <a:r>
              <a:rPr lang="en-US" sz="2000" b="0" u="none" spc="-71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with</a:t>
            </a:r>
            <a:r>
              <a:rPr lang="en-US" sz="2000" b="0" u="none" spc="-54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JavaScript”)</a:t>
            </a:r>
            <a:r>
              <a:rPr lang="en-US" sz="2000" b="1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&lt;/script&gt;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l-GR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ή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&lt;script</a:t>
            </a:r>
            <a:r>
              <a:rPr lang="en-US" sz="2000" b="0" u="none" spc="-91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95760" defTabSz="914400">
              <a:lnSpc>
                <a:spcPct val="100000"/>
              </a:lnSpc>
            </a:pP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document.write(“Hello</a:t>
            </a:r>
            <a:r>
              <a:rPr lang="en-US" sz="2000" b="0" u="none" spc="-85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World</a:t>
            </a:r>
            <a:r>
              <a:rPr lang="en-US" sz="2000" b="0" u="none" spc="-71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with</a:t>
            </a:r>
            <a:r>
              <a:rPr lang="en-US" sz="2000" b="0" u="none" spc="-54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JavaScript”)</a:t>
            </a:r>
            <a:r>
              <a:rPr lang="en-US" sz="2000" b="1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100000"/>
              </a:lnSpc>
            </a:pPr>
            <a:r>
              <a:rPr lang="en-US" sz="2000" b="0" u="none" spc="-11" strike="noStrike">
                <a:solidFill>
                  <a:schemeClr val="dk1"/>
                </a:solidFill>
                <a:effectLst/>
                <a:uFillTx/>
                <a:latin typeface="Calibri"/>
              </a:rPr>
              <a:t>&lt;/script&gt;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3" name="PlaceHolder 2"/>
          <p:cNvSpPr>
            <a:spLocks noGrp="1"/>
          </p:cNvSpPr>
          <p:nvPr>
            <p:ph type="sldNum" idx="123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4B61919-3BE2-40ED-B386-35E4EF43CD7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Ενθυλάκωση μηνύματος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Slide Number Placeholder 18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8CF7E56C-014F-412F-99D3-0E16B736B9C2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TextBox 7"/>
          <p:cNvSpPr/>
          <p:nvPr/>
        </p:nvSpPr>
        <p:spPr>
          <a:xfrm>
            <a:off x="532800" y="1983960"/>
            <a:ext cx="10167840" cy="521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Ενθυλάκωση = προσθήκη πληροφοριών επικοινωνίας στα δεδομένα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Τα δεδομένα «ταξιδεύουν» μέσα από τη στοίβα </a:t>
            </a:r>
            <a:r>
              <a:rPr lang="el-G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TCP/IP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Διαδικασία: από ανώτερα επίπεδα προς τα κατώτερα, πριν τη μετάδοση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Κρίσιμη για τη σωστή δρομολόγηση &amp; μεταφορά πακέτων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sldNum" idx="52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51D8EF5-FE62-4B5F-BCF2-7BD0B8A08BA6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Τοποθέτηση στο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head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5" name="Slide Number Placeholder 231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102DAB50-5AA5-4A5D-B31B-3E283724ED2B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6" name="PlaceHolder 2"/>
          <p:cNvSpPr>
            <a:spLocks noGrp="1"/>
          </p:cNvSpPr>
          <p:nvPr>
            <p:ph type="sldNum" idx="124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53BF9BE-5E1F-4F4B-9E82-B12677CC7E23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47" name="object 8"/>
          <p:cNvPicPr/>
          <p:nvPr/>
        </p:nvPicPr>
        <p:blipFill>
          <a:blip r:embed="rId1"/>
          <a:stretch/>
        </p:blipFill>
        <p:spPr>
          <a:xfrm>
            <a:off x="1115640" y="2261520"/>
            <a:ext cx="7715520" cy="3312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Τοποθέτηση στο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body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9" name="Slide Number Placeholder 234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E688DEFE-20CE-44A1-BF8B-C00B292216CC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0" name="PlaceHolder 2"/>
          <p:cNvSpPr>
            <a:spLocks noGrp="1"/>
          </p:cNvSpPr>
          <p:nvPr>
            <p:ph type="sldNum" idx="125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C399E32-542C-4079-944C-50509FE559B0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51" name="object 9"/>
          <p:cNvPicPr/>
          <p:nvPr/>
        </p:nvPicPr>
        <p:blipFill>
          <a:blip r:embed="rId1"/>
          <a:stretch/>
        </p:blipFill>
        <p:spPr>
          <a:xfrm>
            <a:off x="1734840" y="2385720"/>
            <a:ext cx="7695720" cy="3312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Μεταβλητές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3" name="Slide Number Placeholder 237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3AAED851-2478-4E95-8D98-40D9F0B8E796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4" name="TextBox 68"/>
          <p:cNvSpPr/>
          <p:nvPr/>
        </p:nvSpPr>
        <p:spPr>
          <a:xfrm>
            <a:off x="226800" y="2005920"/>
            <a:ext cx="11449800" cy="464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Ξεκινούν με γράμμα ή “_”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Case sensitive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Όχι κενά και δεσμευμένες λέξεις της γλώσσας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Ορισμός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var name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(var optional)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Ανάθεση τιμής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name = “Rekkas”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mynumber = 15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Τοποθέτηση σε κείμενο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"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My name is " + name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Γίνεται να αλλάξει τιμή κατά τη διάρκεια προγράμματος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5" name="PlaceHolder 2"/>
          <p:cNvSpPr>
            <a:spLocks noGrp="1"/>
          </p:cNvSpPr>
          <p:nvPr>
            <p:ph type="sldNum" idx="126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8BBB1C5-2A68-49B8-AEE8-B64C599A270F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Τελεστές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7" name="Slide Number Placeholder 240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F54414BC-A6EE-4C7D-8E9D-DE36DEC34FA8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8" name="PlaceHolder 2"/>
          <p:cNvSpPr>
            <a:spLocks noGrp="1"/>
          </p:cNvSpPr>
          <p:nvPr>
            <p:ph type="sldNum" idx="127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FE16D2D-19D3-47F6-967C-C1C4C5D346F4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9" name="Table 7"/>
          <p:cNvGraphicFramePr/>
          <p:nvPr/>
        </p:nvGraphicFramePr>
        <p:xfrm>
          <a:off x="722160" y="2249640"/>
          <a:ext cx="9867960" cy="4292280"/>
        </p:xfrm>
        <a:graphic>
          <a:graphicData uri="http://schemas.openxmlformats.org/drawingml/2006/table">
            <a:tbl>
              <a:tblPr/>
              <a:tblGrid>
                <a:gridCol w="5959800"/>
                <a:gridCol w="3908160"/>
              </a:tblGrid>
              <a:tr h="106200">
                <a:tc>
                  <a:txBody>
                    <a:bodyPr lIns="0" rIns="0" tIns="25920" bIns="0" anchor="t">
                      <a:noAutofit/>
                    </a:bodyPr>
                    <a:p>
                      <a:pPr marL="91440" algn="ctr" defTabSz="9144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lang="el-GR" sz="2400" b="1" u="none" spc="-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Πράξη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5920" marB="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800" algn="ctr" defTabSz="9144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lang="el-GR" sz="2400" b="1" u="none" spc="-26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Σύμβολο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5920" marB="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</a:tr>
              <a:tr h="370800">
                <a:tc>
                  <a:txBody>
                    <a:bodyPr lIns="0" rIns="0" tIns="25920" bIns="0" anchor="t">
                      <a:noAutofit/>
                    </a:bodyPr>
                    <a:p>
                      <a:pPr marL="91440" algn="ctr" defTabSz="9144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lang="en-US" sz="24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Ισότητα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5920" marB="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800" algn="ctr" defTabSz="9144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lang="en-US" sz="24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==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5920" marB="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70800">
                <a:tc>
                  <a:txBody>
                    <a:bodyPr lIns="0" rIns="0" tIns="26640" bIns="0" anchor="t">
                      <a:noAutofit/>
                    </a:bodyPr>
                    <a:p>
                      <a:pPr marL="9144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Ανισότητα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lIns="0" rIns="0" tIns="266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!=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70800">
                <a:tc>
                  <a:txBody>
                    <a:bodyPr lIns="0" rIns="0" tIns="26640" bIns="0" anchor="t">
                      <a:noAutofit/>
                    </a:bodyPr>
                    <a:p>
                      <a:pPr marL="9144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Μεγαλύτερο/Μικρότερο/Μεγαλύτερο-ίσο/Μικρότερο-ίσο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lIns="0" rIns="0" tIns="26640" bIns="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l-GR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&gt; &lt; &gt;= &lt;=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70800">
                <a:tc>
                  <a:txBody>
                    <a:bodyPr lIns="0" rIns="0" tIns="26640" bIns="0" anchor="t">
                      <a:noAutofit/>
                    </a:bodyPr>
                    <a:p>
                      <a:pPr marL="9144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Λογικό</a:t>
                      </a:r>
                      <a:r>
                        <a:rPr lang="en-US" sz="2400" b="0" u="none" spc="-8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“and”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lIns="0" rIns="0" tIns="26640" bIns="0" anchor="t">
                      <a:noAutofit/>
                    </a:bodyPr>
                    <a:p>
                      <a:pPr marL="180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&amp;&amp;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70800">
                <a:tc>
                  <a:txBody>
                    <a:bodyPr lIns="0" rIns="0" tIns="26640" bIns="0" anchor="t">
                      <a:noAutofit/>
                    </a:bodyPr>
                    <a:p>
                      <a:pPr marL="9144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Λογικό</a:t>
                      </a:r>
                      <a:r>
                        <a:rPr lang="en-US" sz="2400" b="0" u="none" spc="-10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“or”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lIns="0" rIns="0" tIns="26640" bIns="0" anchor="t">
                      <a:noAutofit/>
                    </a:bodyPr>
                    <a:p>
                      <a:pPr marL="180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||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70800">
                <a:tc>
                  <a:txBody>
                    <a:bodyPr lIns="0" rIns="0" tIns="26640" bIns="0" anchor="t">
                      <a:noAutofit/>
                    </a:bodyPr>
                    <a:p>
                      <a:pPr marL="9144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Λογικό</a:t>
                      </a:r>
                      <a:r>
                        <a:rPr lang="en-US" sz="2400" b="0" u="none" spc="-8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“not”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lIns="0" rIns="0" tIns="26640" bIns="0" anchor="t">
                      <a:noAutofit/>
                    </a:bodyPr>
                    <a:p>
                      <a:pPr marL="72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!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70800">
                <a:tc>
                  <a:txBody>
                    <a:bodyPr lIns="0" rIns="0" tIns="26640" bIns="0" anchor="t">
                      <a:noAutofit/>
                    </a:bodyPr>
                    <a:p>
                      <a:pPr marL="9144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Ένωση</a:t>
                      </a:r>
                      <a:r>
                        <a:rPr lang="en-US" sz="24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strings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lIns="0" rIns="0" tIns="2664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+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</a:tr>
              <a:tr h="370800">
                <a:tc>
                  <a:txBody>
                    <a:bodyPr lIns="0" rIns="0" tIns="26640" bIns="0" anchor="t">
                      <a:noAutofit/>
                    </a:bodyPr>
                    <a:p>
                      <a:pPr marL="9144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Μοναδιαία</a:t>
                      </a:r>
                      <a:r>
                        <a:rPr lang="en-US" sz="2400" b="0" u="none" spc="-8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αύξηση/</a:t>
                      </a:r>
                      <a:r>
                        <a:rPr lang="en-US" sz="2400" b="0" u="none" spc="-8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μείωση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 lIns="0" rIns="0" tIns="26640" bIns="0" anchor="t">
                      <a:noAutofit/>
                    </a:bodyPr>
                    <a:p>
                      <a:pPr marL="1800" algn="ctr" defTabSz="914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++</a:t>
                      </a:r>
                      <a:r>
                        <a:rPr lang="en-US" sz="2400" b="0" u="none" spc="-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/</a:t>
                      </a:r>
                      <a:r>
                        <a:rPr lang="en-US" sz="24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-</a:t>
                      </a:r>
                      <a:r>
                        <a:rPr lang="en-US" sz="24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-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6640" marB="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bf5"/>
                    </a:solidFill>
                  </a:tcPr>
                </a:tc>
              </a:tr>
              <a:tr h="370800">
                <a:tc>
                  <a:txBody>
                    <a:bodyPr lIns="0" rIns="0" tIns="27000" bIns="0" anchor="t">
                      <a:noAutofit/>
                    </a:bodyPr>
                    <a:p>
                      <a:pPr marL="91440" algn="ctr" defTabSz="9144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lang="en-US" sz="24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Ανάθεση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000" marB="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 lIns="0" rIns="0" tIns="27000" bIns="0" anchor="t">
                      <a:noAutofit/>
                    </a:bodyPr>
                    <a:p>
                      <a:pPr marL="1440" algn="ctr" defTabSz="9144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=,</a:t>
                      </a:r>
                      <a:r>
                        <a:rPr lang="en-US" sz="24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+=,</a:t>
                      </a:r>
                      <a:r>
                        <a:rPr lang="en-US" sz="2400" b="0" u="none" spc="-1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-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=,</a:t>
                      </a:r>
                      <a:r>
                        <a:rPr lang="en-US" sz="24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*=,</a:t>
                      </a:r>
                      <a:r>
                        <a:rPr lang="en-US" sz="24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4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/=</a:t>
                      </a:r>
                      <a:endParaRPr lang="en-US" sz="2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7000" marB="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fd5ea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Πίνακες ή Διατάξεις (arrays)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1" name="Slide Number Placeholder 243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311B924D-2322-484E-93AE-66FF87946C61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2" name="TextBox 69"/>
          <p:cNvSpPr/>
          <p:nvPr/>
        </p:nvSpPr>
        <p:spPr>
          <a:xfrm>
            <a:off x="226800" y="2005920"/>
            <a:ext cx="11449800" cy="539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var arrayname = new Array (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στοιχείο1, στοιχείο2, ..., στοιχείο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N);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var people = new Array(“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Νίκος”, “Μαρία”, “Κώστας”);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Αποθηκεύουν σύνολο τιμών στην ίδια μεταλητή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Κάθε τιμή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στοιχείο πίνακα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καταλαμβάνει συγκεκριμένη θέση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συμβολίζεται με συγκεκριμένο δείκτη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να καλέσω στοιχείο πίνακα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πίνακας [δείκτη]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99"/>
              </a:buClr>
              <a:buFont typeface="Wingdings" charset="2"/>
              <a:buChar char=""/>
            </a:pPr>
            <a:r>
              <a:rPr lang="en-US" sz="2400" b="0" u="none" spc="-11" strike="noStrike">
                <a:solidFill>
                  <a:srgbClr val="000099"/>
                </a:solidFill>
                <a:effectLst/>
                <a:uFillTx/>
                <a:latin typeface="Calibri"/>
              </a:rPr>
              <a:t>document.write(people[1]); </a:t>
            </a:r>
            <a:r>
              <a:rPr lang="en-US" sz="2400" b="0" u="none" strike="noStrike">
                <a:solidFill>
                  <a:srgbClr val="000099"/>
                </a:solidFill>
                <a:effectLst/>
                <a:uFillTx/>
                <a:latin typeface="Calibri"/>
              </a:rPr>
              <a:t>people[2]</a:t>
            </a:r>
            <a:r>
              <a:rPr lang="en-US" sz="2400" b="0" u="none" spc="-20" strike="noStrike">
                <a:solidFill>
                  <a:srgbClr val="000099"/>
                </a:solidFill>
                <a:effectLst/>
                <a:uFillTx/>
                <a:latin typeface="Calibri"/>
              </a:rPr>
              <a:t> </a:t>
            </a:r>
            <a:r>
              <a:rPr lang="en-US" sz="2400" b="0" u="none" strike="noStrike">
                <a:solidFill>
                  <a:srgbClr val="000099"/>
                </a:solidFill>
                <a:effectLst/>
                <a:uFillTx/>
                <a:latin typeface="Calibri"/>
              </a:rPr>
              <a:t>=</a:t>
            </a:r>
            <a:r>
              <a:rPr lang="en-US" sz="2400" b="0" u="none" spc="-14" strike="noStrike">
                <a:solidFill>
                  <a:srgbClr val="000099"/>
                </a:solidFill>
                <a:effectLst/>
                <a:uFillTx/>
                <a:latin typeface="Calibri"/>
              </a:rPr>
              <a:t> </a:t>
            </a:r>
            <a:r>
              <a:rPr lang="en-US" sz="2400" b="0" u="none" spc="-11" strike="noStrike">
                <a:solidFill>
                  <a:srgbClr val="000099"/>
                </a:solidFill>
                <a:effectLst/>
                <a:uFillTx/>
                <a:latin typeface="Calibri"/>
              </a:rPr>
              <a:t>people[0];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//Θα</a:t>
            </a:r>
            <a:r>
              <a:rPr lang="el-GR" sz="2400" b="0" u="none" spc="-34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τυπώσει</a:t>
            </a:r>
            <a:r>
              <a:rPr lang="el-GR" sz="2400" b="0" u="none" spc="-34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‘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Μαρία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’              ;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//</a:t>
            </a:r>
            <a:r>
              <a:rPr lang="el-GR" sz="2400" b="0" u="none" spc="-26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Θα</a:t>
            </a:r>
            <a:r>
              <a:rPr lang="el-GR" sz="2400" b="0" u="none" spc="-26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καταχωρήσει</a:t>
            </a:r>
            <a:r>
              <a:rPr lang="el-GR" sz="2400" b="0" u="none" spc="-45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‘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Νίκος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’</a:t>
            </a:r>
            <a:r>
              <a:rPr lang="el-GR" sz="2400" b="0" u="none" spc="-45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στη</a:t>
            </a:r>
            <a:r>
              <a:rPr lang="el-GR" sz="2400" b="0" u="none" spc="-31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θέση</a:t>
            </a:r>
            <a:r>
              <a:rPr lang="el-GR" sz="2400" b="0" u="none" spc="-34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του</a:t>
            </a:r>
            <a:r>
              <a:rPr lang="el-GR" sz="2400" b="0" u="none" spc="-31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‘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Κώστας</a:t>
            </a:r>
            <a:r>
              <a:rPr lang="el-GR" sz="2400" b="0" u="none" spc="-11" strike="noStrike">
                <a:solidFill>
                  <a:srgbClr val="000000"/>
                </a:solidFill>
                <a:effectLst/>
                <a:uFillTx/>
                <a:latin typeface="Calibri"/>
              </a:rPr>
              <a:t>’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3" name="PlaceHolder 2"/>
          <p:cNvSpPr>
            <a:spLocks noGrp="1"/>
          </p:cNvSpPr>
          <p:nvPr>
            <p:ph type="sldNum" idx="128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8416A10-95A6-47B8-A740-0A9BAA769395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Μέθοδοι του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Array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5" name="Slide Number Placeholder 246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B5A851F7-02DA-40E0-9A9F-8BFD6E2DA645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6" name="PlaceHolder 2"/>
          <p:cNvSpPr>
            <a:spLocks noGrp="1"/>
          </p:cNvSpPr>
          <p:nvPr>
            <p:ph type="sldNum" idx="129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522958E-8A64-4840-895F-4EF9D7F35199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7" name="object 10"/>
          <p:cNvGraphicFramePr/>
          <p:nvPr/>
        </p:nvGraphicFramePr>
        <p:xfrm>
          <a:off x="658440" y="2198520"/>
          <a:ext cx="10282680" cy="4341600"/>
        </p:xfrm>
        <a:graphic>
          <a:graphicData uri="http://schemas.openxmlformats.org/drawingml/2006/table">
            <a:tbl>
              <a:tblPr/>
              <a:tblGrid>
                <a:gridCol w="2189520"/>
                <a:gridCol w="8093160"/>
              </a:tblGrid>
              <a:tr h="514440">
                <a:tc>
                  <a:txBody>
                    <a:bodyPr lIns="0" rIns="0" tIns="28440" bIns="0" anchor="t">
                      <a:noAutofit/>
                    </a:bodyPr>
                    <a:p>
                      <a:pPr marL="87480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99"/>
                          </a:solidFill>
                          <a:effectLst/>
                          <a:uFillTx/>
                          <a:latin typeface="Calibri"/>
                        </a:rPr>
                        <a:t>Μέθοδος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3816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89640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99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3816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79600">
                <a:tc>
                  <a:txBody>
                    <a:bodyPr lIns="0" rIns="0" tIns="29520" bIns="0" anchor="t">
                      <a:noAutofit/>
                    </a:bodyPr>
                    <a:p>
                      <a:pPr marL="8748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concat()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964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Συνενώνει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τα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στοιχεία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ή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περισσότερων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πινάκων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σε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νέο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89640" defTabSz="914400">
                        <a:lnSpc>
                          <a:spcPct val="100000"/>
                        </a:lnSpc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34120">
                <a:tc>
                  <a:txBody>
                    <a:bodyPr lIns="0" rIns="0" tIns="30960" bIns="0" anchor="t">
                      <a:noAutofit/>
                    </a:bodyPr>
                    <a:p>
                      <a:pPr marL="8748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join()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960" bIns="0" anchor="t">
                      <a:noAutofit/>
                    </a:bodyPr>
                    <a:p>
                      <a:pPr marL="8964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Δημιουργεί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μια</a:t>
                      </a:r>
                      <a:r>
                        <a:rPr lang="en-US" sz="2000" b="0" u="none" spc="-3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συμβολοσειρά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που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περιέχει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όλα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τα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στοιχεία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ενός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πίνακα,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χωρίζοντάς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τα</a:t>
                      </a:r>
                      <a:r>
                        <a:rPr lang="en-US" sz="2000" b="0" u="none" spc="-3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με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διαχωριστικό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30560">
                <a:tc>
                  <a:txBody>
                    <a:bodyPr lIns="0" rIns="0" tIns="29520" bIns="0" anchor="t">
                      <a:noAutofit/>
                    </a:bodyPr>
                    <a:p>
                      <a:pPr marL="8748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sort()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964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Ταξινομεί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αλφαβητικά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τα</a:t>
                      </a:r>
                      <a:r>
                        <a:rPr lang="en-US" sz="2000" b="0" u="none" spc="-3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στοιχεία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ενός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1040">
                <a:tc>
                  <a:txBody>
                    <a:bodyPr lIns="0" rIns="0" tIns="30960" bIns="0" anchor="t">
                      <a:noAutofit/>
                    </a:bodyPr>
                    <a:p>
                      <a:pPr marL="8748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reverse()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960" bIns="0" anchor="t">
                      <a:noAutofit/>
                    </a:bodyPr>
                    <a:p>
                      <a:pPr marL="8964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Αντιστρέφει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τη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σειρά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των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στοιχείων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ενός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(το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πρώτο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τελευταίο,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δεύτερο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προ-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τελευταίο,</a:t>
                      </a:r>
                      <a:r>
                        <a:rPr lang="en-US" sz="2000" b="0" u="none" spc="-79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κοκ)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79600">
                <a:tc>
                  <a:txBody>
                    <a:bodyPr lIns="0" rIns="0" tIns="30240" bIns="0" anchor="t">
                      <a:noAutofit/>
                    </a:bodyPr>
                    <a:p>
                      <a:pPr marL="8748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pop()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240" bIns="0" anchor="t">
                      <a:noAutofit/>
                    </a:bodyPr>
                    <a:p>
                      <a:pPr marL="8964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Αφαιρεί</a:t>
                      </a:r>
                      <a:r>
                        <a:rPr lang="en-US" sz="2000" b="0" u="none" spc="-79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τελευταίο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στοιχείο</a:t>
                      </a:r>
                      <a:r>
                        <a:rPr lang="en-US" sz="2000" b="0" u="none" spc="-79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και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89640" defTabSz="914400">
                        <a:lnSpc>
                          <a:spcPct val="100000"/>
                        </a:lnSpc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1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διαγραμμένο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στοιχείο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1040">
                <a:tc>
                  <a:txBody>
                    <a:bodyPr lIns="0" rIns="0" tIns="30960" bIns="0" anchor="t">
                      <a:noAutofit/>
                    </a:bodyPr>
                    <a:p>
                      <a:pPr marL="8748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push()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960" bIns="0" anchor="t">
                      <a:noAutofit/>
                    </a:bodyPr>
                    <a:p>
                      <a:pPr marL="8964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Προσθέτει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στοιχείο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τέλος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ενός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και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νέο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μέγεθος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</a:t>
                      </a:r>
                      <a:r>
                        <a:rPr lang="en-US" sz="2000" b="0" u="none" spc="-3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Μέθοδοι του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Array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9" name="Slide Number Placeholder 249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E06204AC-1A0F-4793-B106-0409E5A003AD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0" name="PlaceHolder 2"/>
          <p:cNvSpPr>
            <a:spLocks noGrp="1"/>
          </p:cNvSpPr>
          <p:nvPr>
            <p:ph type="sldNum" idx="130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51AC679-F8C6-432E-A872-05E39DDB8612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1" name="object 11"/>
          <p:cNvGraphicFramePr/>
          <p:nvPr/>
        </p:nvGraphicFramePr>
        <p:xfrm>
          <a:off x="512280" y="2571120"/>
          <a:ext cx="8506800" cy="3419280"/>
        </p:xfrm>
        <a:graphic>
          <a:graphicData uri="http://schemas.openxmlformats.org/drawingml/2006/table">
            <a:tbl>
              <a:tblPr/>
              <a:tblGrid>
                <a:gridCol w="1812600"/>
                <a:gridCol w="6693840"/>
              </a:tblGrid>
              <a:tr h="620280">
                <a:tc>
                  <a:txBody>
                    <a:bodyPr lIns="0" rIns="0" tIns="284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99"/>
                          </a:solidFill>
                          <a:effectLst/>
                          <a:uFillTx/>
                          <a:latin typeface="Calibri"/>
                        </a:rPr>
                        <a:t>Μέθοδος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3816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24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99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84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3816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9120"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shift()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Αφαιρεί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πρώτο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στοιχείο</a:t>
                      </a:r>
                      <a:r>
                        <a:rPr lang="en-US" sz="2000" b="0" u="none" spc="-8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και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88920" defTabSz="914400">
                        <a:lnSpc>
                          <a:spcPct val="100000"/>
                        </a:lnSpc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διαγραμμένο</a:t>
                      </a:r>
                      <a:r>
                        <a:rPr lang="en-US" sz="2000" b="0" u="none" spc="-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στοιχείο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0920">
                <a:tc>
                  <a:txBody>
                    <a:bodyPr lIns="0" rIns="0" tIns="3096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unshift()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96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Προσθέτει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στοιχείο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στην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αρχή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ενός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και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νέο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μέγεθος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</a:t>
                      </a:r>
                      <a:r>
                        <a:rPr lang="en-US" sz="2000" b="0" u="none" spc="-3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9120"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slice()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Εξάγει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συγκεκριμένο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τμήμα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ενός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και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τμήμα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αυτό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ως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νέο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9480">
                <a:tc>
                  <a:txBody>
                    <a:bodyPr lIns="0" rIns="0" tIns="302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splice()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2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Διαγράφει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στοιχεία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ή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αντικαθιστά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στοιχεία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σε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πίνακα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Αντικείμενο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Math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3" name="Slide Number Placeholder 252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179014FB-74D7-4B5F-9D56-2B60E1F5B935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4" name="TextBox 70"/>
          <p:cNvSpPr/>
          <p:nvPr/>
        </p:nvSpPr>
        <p:spPr>
          <a:xfrm>
            <a:off x="283320" y="2023920"/>
            <a:ext cx="11449800" cy="39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Αντικείμενο Math διαθέτει ιδιότητες και μεθόδους που χρησιμοποιούνται για μαθηματικούς υπολογισμούς, π.χ. για να υπολογίσουμε την τετραγωνική ρίζα ενός αριθμού ή ένα εκθετικό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Οι ιδιότητες του αντικειμένου Math αποτελούν κάποιες προκαθορισμένες μαθηματικές τιμές, π.χ.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document.write (Math.E) // Τυπώνει τη σταθερά Euler (≈2.7118 )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document.write (Math.PI); // Τυπώνει την τιμή του π (≈ 3.14159 )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document.write (Math.SQRT(2)); // Τυπώνει (≈ 1.414 )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5" name="PlaceHolder 2"/>
          <p:cNvSpPr>
            <a:spLocks noGrp="1"/>
          </p:cNvSpPr>
          <p:nvPr>
            <p:ph type="sldNum" idx="131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DD43FF2-DF78-47E1-ADBE-13A76138E93D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Αντικείμενο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Math 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7" name="Slide Number Placeholder 258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81788396-78EC-401E-9582-EFE78F9FFEA4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8" name="TextBox 71"/>
          <p:cNvSpPr/>
          <p:nvPr/>
        </p:nvSpPr>
        <p:spPr>
          <a:xfrm>
            <a:off x="283320" y="2023920"/>
            <a:ext cx="11449800" cy="39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Αντικείμενο Math διαθέτει ιδιότητες και μεθόδους που χρησιμοποιούνται για μαθηματικούς υπολογισμούς, π.χ. για να υπολογίσουμε την τετραγωνική ρίζα ενός αριθμού ή ένα εκθετικό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Οι ιδιότητες του αντικειμένου Math αποτελούν κάποιες προκαθορισμένες μαθηματικές τιμές, π.χ.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document.write (Math.E) // Τυπώνει τη σταθερά Euler (≈2.7118 )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document.write (Math.PI); // Τυπώνει την τιμή του π (≈ 3.14159 )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document.write (Math.SQRT(2)); // Τυπώνει (≈ 1.414 )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9" name="PlaceHolder 2"/>
          <p:cNvSpPr>
            <a:spLocks noGrp="1"/>
          </p:cNvSpPr>
          <p:nvPr>
            <p:ph type="sldNum" idx="132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C93028C-F6AA-4ABD-9465-A05592AE9EA3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Μέθοδοι του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Math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1" name="Slide Number Placeholder 261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E140EC6B-D4DF-43CC-B79C-3E0D81519FA6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2" name="PlaceHolder 2"/>
          <p:cNvSpPr>
            <a:spLocks noGrp="1"/>
          </p:cNvSpPr>
          <p:nvPr>
            <p:ph type="sldNum" idx="133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8987F62-9554-4F4B-88B5-0622D0E637F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3" name="object 13"/>
          <p:cNvGraphicFramePr/>
          <p:nvPr/>
        </p:nvGraphicFramePr>
        <p:xfrm>
          <a:off x="1513440" y="2212560"/>
          <a:ext cx="7435440" cy="4508640"/>
        </p:xfrm>
        <a:graphic>
          <a:graphicData uri="http://schemas.openxmlformats.org/drawingml/2006/table">
            <a:tbl>
              <a:tblPr/>
              <a:tblGrid>
                <a:gridCol w="1356840"/>
                <a:gridCol w="6078600"/>
              </a:tblGrid>
              <a:tr h="464400">
                <a:tc>
                  <a:txBody>
                    <a:bodyPr lIns="0" rIns="0" tIns="2916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99"/>
                          </a:solidFill>
                          <a:effectLst/>
                          <a:uFillTx/>
                          <a:latin typeface="Calibri"/>
                        </a:rPr>
                        <a:t>Μέθοδος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3816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16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99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3816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4520">
                <a:tc>
                  <a:txBody>
                    <a:bodyPr lIns="0" rIns="0" tIns="2952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abs(x)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Υπολογίζει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την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απόλυτη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τιμή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35960">
                <a:tc>
                  <a:txBody>
                    <a:bodyPr lIns="0" rIns="0" tIns="2952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exp(x)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Υπολογίζει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e^x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4320">
                <a:tc>
                  <a:txBody>
                    <a:bodyPr lIns="0" rIns="0" tIns="3024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log(x)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2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Υπολογίζει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φυσικό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λογάριθμο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5040">
                <a:tc>
                  <a:txBody>
                    <a:bodyPr lIns="0" rIns="0" tIns="2952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sqrt(x)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Υπολογίζει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την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τετραγωνική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ρίζα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4160">
                <a:tc>
                  <a:txBody>
                    <a:bodyPr lIns="0" rIns="0" tIns="2952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round(x)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ακέραιο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πλησιέστερο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στον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4160">
                <a:tc>
                  <a:txBody>
                    <a:bodyPr lIns="0" rIns="0" tIns="3024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floor(x)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2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αμέσως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μικρότερο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ακέραιο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5600">
                <a:tc>
                  <a:txBody>
                    <a:bodyPr lIns="0" rIns="0" tIns="3096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ceil(x)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96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αμέσως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μεγαλύτερο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ακέραιο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4160">
                <a:tc>
                  <a:txBody>
                    <a:bodyPr lIns="0" rIns="0" tIns="3024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max(x,</a:t>
                      </a:r>
                      <a:r>
                        <a:rPr lang="en-US" sz="2000" b="0" u="none" spc="-5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6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y)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2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μεγαλύτερο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αριθμό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</a:t>
                      </a:r>
                      <a:r>
                        <a:rPr lang="en-US" sz="2000" b="0" u="none" spc="-3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τους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x,</a:t>
                      </a:r>
                      <a:r>
                        <a:rPr lang="en-US" sz="2000" b="0" u="none" spc="-3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y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4400">
                <a:tc>
                  <a:txBody>
                    <a:bodyPr lIns="0" rIns="0" tIns="3096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min(x,</a:t>
                      </a:r>
                      <a:r>
                        <a:rPr lang="en-US" sz="2000" b="0" u="none" spc="-14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6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y)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96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μικρότερο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αριθμό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τους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x,</a:t>
                      </a:r>
                      <a:r>
                        <a:rPr lang="en-US" sz="2000" b="0" u="none" spc="-3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y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5600">
                <a:tc>
                  <a:txBody>
                    <a:bodyPr lIns="0" rIns="0" tIns="3168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9"/>
                        </a:spcBef>
                      </a:pPr>
                      <a:r>
                        <a:rPr lang="en-US" sz="2000" b="0" u="none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pow(x,</a:t>
                      </a:r>
                      <a:r>
                        <a:rPr lang="en-US" sz="2000" b="0" u="none" spc="-34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6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y)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168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168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9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Υπολογίζει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x^y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168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4160">
                <a:tc>
                  <a:txBody>
                    <a:bodyPr lIns="0" rIns="0" tIns="3024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random()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2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9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έναν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τυχαίο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αριθμό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μεταξύ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και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Πρωτόκολλα επικοινωνίας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Slide Number Placeholder 21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A3CD2B58-AAC0-434C-AC94-A31DC4F7DDC0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TextBox 8"/>
          <p:cNvSpPr/>
          <p:nvPr/>
        </p:nvSpPr>
        <p:spPr>
          <a:xfrm>
            <a:off x="532800" y="1983960"/>
            <a:ext cx="10167840" cy="594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Πρωτόκολλο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από κοινού συμφωνημένους κανόνες, για το πώς ακριβώς θα μεταφέρεται η πληροφορία από υπολογιστή σε υπολογιστή στο τοπικό δίκτυο ή ακόμα και σε όλο το διαδίκτυο.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Σε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LAN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οι υπολογιστές να χρησιμοποιούν κοινά πρωτόκολλα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Το πιο γνωστό πρωτόκολλο επικοινωνίας σε ένα 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LAN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είναι το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Ethernet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Θέτει κάποιους κοινούς κανόνες επικοινωνίας, βάζοντας κάποιοα  αποδεκτά κριτήρια που σέβονται τις Αρχές Επικοινωνίας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algn="just" defTabSz="914400">
              <a:lnSpc>
                <a:spcPct val="100000"/>
              </a:lnSpc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ldNum" idx="53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C64B892-3A60-4F82-B8AF-C4D59914C2D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Μέθοδοι του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Math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5" name="Slide Number Placeholder 255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3991C1DD-7368-4A04-A971-DEDD8C0A490C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 type="sldNum" idx="134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85D433C-87FC-4664-BA8A-66CC7340722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7" name="object 12"/>
          <p:cNvGraphicFramePr/>
          <p:nvPr/>
        </p:nvGraphicFramePr>
        <p:xfrm>
          <a:off x="1513440" y="2212560"/>
          <a:ext cx="7435440" cy="4508640"/>
        </p:xfrm>
        <a:graphic>
          <a:graphicData uri="http://schemas.openxmlformats.org/drawingml/2006/table">
            <a:tbl>
              <a:tblPr/>
              <a:tblGrid>
                <a:gridCol w="1356840"/>
                <a:gridCol w="6078600"/>
              </a:tblGrid>
              <a:tr h="464400">
                <a:tc>
                  <a:txBody>
                    <a:bodyPr lIns="0" rIns="0" tIns="2916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99"/>
                          </a:solidFill>
                          <a:effectLst/>
                          <a:uFillTx/>
                          <a:latin typeface="Calibri"/>
                        </a:rPr>
                        <a:t>Μέθοδος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3816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16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0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99"/>
                          </a:solidFill>
                          <a:effectLst/>
                          <a:uFillTx/>
                          <a:latin typeface="Calibri"/>
                        </a:rPr>
                        <a:t>Περιγραφή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16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3816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4520">
                <a:tc>
                  <a:txBody>
                    <a:bodyPr lIns="0" rIns="0" tIns="2952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abs(x)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Υπολογίζει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την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απόλυτη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τιμή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35960">
                <a:tc>
                  <a:txBody>
                    <a:bodyPr lIns="0" rIns="0" tIns="2952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exp(x)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Υπολογίζει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e^x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4320">
                <a:tc>
                  <a:txBody>
                    <a:bodyPr lIns="0" rIns="0" tIns="3024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log(x)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2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Υπολογίζει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φυσικό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λογάριθμο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5040">
                <a:tc>
                  <a:txBody>
                    <a:bodyPr lIns="0" rIns="0" tIns="2952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sqrt(x)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Υπολογίζει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την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τετραγωνική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ρίζα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4160">
                <a:tc>
                  <a:txBody>
                    <a:bodyPr lIns="0" rIns="0" tIns="2952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round(x)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2952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ακέραιο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πλησιέστερο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στον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2952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4160">
                <a:tc>
                  <a:txBody>
                    <a:bodyPr lIns="0" rIns="0" tIns="3024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floor(x)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2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αμέσως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μικρότερο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ακέραιο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5600">
                <a:tc>
                  <a:txBody>
                    <a:bodyPr lIns="0" rIns="0" tIns="3096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ceil(x)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96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7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αμέσως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μεγαλύτερο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ακέραιο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x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4160">
                <a:tc>
                  <a:txBody>
                    <a:bodyPr lIns="0" rIns="0" tIns="3024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max(x,</a:t>
                      </a:r>
                      <a:r>
                        <a:rPr lang="en-US" sz="2000" b="0" u="none" spc="-5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6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y)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2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μεγαλύτερο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αριθμό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</a:t>
                      </a:r>
                      <a:r>
                        <a:rPr lang="en-US" sz="2000" b="0" u="none" spc="-3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τους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x,</a:t>
                      </a:r>
                      <a:r>
                        <a:rPr lang="en-US" sz="2000" b="0" u="none" spc="-3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y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4400">
                <a:tc>
                  <a:txBody>
                    <a:bodyPr lIns="0" rIns="0" tIns="3096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min(x,</a:t>
                      </a:r>
                      <a:r>
                        <a:rPr lang="en-US" sz="2000" b="0" u="none" spc="-14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6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y)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96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τον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μικρότερο</a:t>
                      </a:r>
                      <a:r>
                        <a:rPr lang="en-US" sz="2000" b="0" u="none" spc="-6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αριθμό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από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τους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x,</a:t>
                      </a:r>
                      <a:r>
                        <a:rPr lang="en-US" sz="2000" b="0" u="none" spc="-3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y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96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5600">
                <a:tc>
                  <a:txBody>
                    <a:bodyPr lIns="0" rIns="0" tIns="3168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9"/>
                        </a:spcBef>
                      </a:pPr>
                      <a:r>
                        <a:rPr lang="en-US" sz="2000" b="0" u="none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pow(x,</a:t>
                      </a:r>
                      <a:r>
                        <a:rPr lang="en-US" sz="2000" b="0" u="none" spc="-34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6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y)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168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168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9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Υπολογίζει</a:t>
                      </a:r>
                      <a:r>
                        <a:rPr lang="en-US" sz="2000" b="0" u="none" spc="-3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το</a:t>
                      </a:r>
                      <a:r>
                        <a:rPr lang="en-US" sz="2000" b="0" u="none" spc="-2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26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x^y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168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4160">
                <a:tc>
                  <a:txBody>
                    <a:bodyPr lIns="0" rIns="0" tIns="30240" bIns="0" anchor="t">
                      <a:noAutofit/>
                    </a:bodyPr>
                    <a:p>
                      <a:pPr marL="8820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pc="-11" strike="noStrike">
                          <a:solidFill>
                            <a:srgbClr val="c00000"/>
                          </a:solidFill>
                          <a:effectLst/>
                          <a:uFillTx/>
                          <a:latin typeface="Calibri"/>
                        </a:rPr>
                        <a:t>random()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38160">
                      <a:solidFill>
                        <a:srgbClr val="000000"/>
                      </a:solidFill>
                      <a:prstDash val="solid"/>
                    </a:lnL>
                    <a:lnR w="1872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30240" bIns="0" anchor="t">
                      <a:noAutofit/>
                    </a:bodyPr>
                    <a:p>
                      <a:pPr marL="88920" defTabSz="914400">
                        <a:lnSpc>
                          <a:spcPct val="100000"/>
                        </a:lnSpc>
                        <a:spcBef>
                          <a:spcPts val="241"/>
                        </a:spcBef>
                      </a:pP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Επιστρέφει</a:t>
                      </a:r>
                      <a:r>
                        <a:rPr lang="en-US" sz="2000" b="0" u="none" spc="-9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έναν</a:t>
                      </a:r>
                      <a:r>
                        <a:rPr lang="en-US" sz="2000" b="0" u="none" spc="-4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τυχαίο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αριθμό</a:t>
                      </a:r>
                      <a:r>
                        <a:rPr lang="en-US" sz="2000" b="0" u="none" spc="-7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μεταξύ</a:t>
                      </a:r>
                      <a:r>
                        <a:rPr lang="en-US" sz="2000" b="0" u="none" spc="-60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r>
                        <a:rPr lang="en-US" sz="2000" b="0" u="none" spc="-45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και</a:t>
                      </a:r>
                      <a:r>
                        <a:rPr lang="en-US" sz="2000" b="0" u="none" spc="-54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r>
                        <a:rPr lang="en-US" sz="2000" b="0" u="none" spc="-51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</a:t>
                      </a:r>
                      <a:endParaRPr lang="en-US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0" marR="0" marT="30240" marB="0">
                    <a:lnL w="18720">
                      <a:solidFill>
                        <a:srgbClr val="000000"/>
                      </a:solidFill>
                      <a:prstDash val="solid"/>
                    </a:lnL>
                    <a:lnR w="38160">
                      <a:solidFill>
                        <a:srgbClr val="000000"/>
                      </a:solidFill>
                      <a:prstDash val="solid"/>
                    </a:lnR>
                    <a:lnT w="18720">
                      <a:solidFill>
                        <a:srgbClr val="000000"/>
                      </a:solidFill>
                      <a:prstDash val="solid"/>
                    </a:lnT>
                    <a:lnB w="1872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PHP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9" name="Slide Number Placeholder 264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EA84C6EF-0FA3-487B-9AFA-7901004D2F07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0" name="TextBox 72"/>
          <p:cNvSpPr/>
          <p:nvPr/>
        </p:nvSpPr>
        <p:spPr>
          <a:xfrm>
            <a:off x="308160" y="2082600"/>
            <a:ext cx="10167840" cy="39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Ισχυρή γλώσσα συγγραφής σεναρίων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καλή συνεργασία με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ιδανική για σχεδιασμό δυναμικών ιστοσελίδων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Ανοιχτού κώδικα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διανέμεται δωρεάν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Δυνατότητα εύκολης χρήσης σε διάφορα λειτουργικά συστήματαχ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PHP αρχεία μπορούν να περιέχουν text, HTML tags και scripts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Εκτός από την μηχανή εκτέλεσης της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εγκατεστημένο έναν web server (π.χ. Apache) για να πειραματιστεί με την γλώσσα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1" name="PlaceHolder 2"/>
          <p:cNvSpPr>
            <a:spLocks noGrp="1"/>
          </p:cNvSpPr>
          <p:nvPr>
            <p:ph type="sldNum" idx="135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5B3B1F2-3C3C-4395-986D-BCBD662CEEAE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PHP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3" name="Slide Number Placeholder 267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E18E939B-25F0-4268-8989-5BE551162152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4" name="TextBox 73"/>
          <p:cNvSpPr/>
          <p:nvPr/>
        </p:nvSpPr>
        <p:spPr>
          <a:xfrm>
            <a:off x="308160" y="2082600"/>
            <a:ext cx="10167840" cy="42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Κάθε τμήμα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PHP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ξεκινάει με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&lt;?php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και κλείνει με ?&gt;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να λειτουργήσει το πρόγραμμα σε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PHP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αρχείο κώδικα ή που καλέιται να έχει κατάληξή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.php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όπως και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αποθήκευση ως απλό κείμενο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Σχόλια με  //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αν θέλω πολλές γραμμές /* και */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Κάθε γραμμή κλείνει με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;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όπως και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κενά, αλλαγές γραμμής δεν επηρεάζουν αποτέλεσμα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εκτύπωση κειμένου σε οθόνη φυλλομετρητή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τυπική συνάρτηση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print ()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ή χρήση της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echo () 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5" name="PlaceHolder 2"/>
          <p:cNvSpPr>
            <a:spLocks noGrp="1"/>
          </p:cNvSpPr>
          <p:nvPr>
            <p:ph type="sldNum" idx="136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EB4DF6F-47AF-4C84-B098-B30AE290F53C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PHP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7" name="Slide Number Placeholder 270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5F346409-A6A3-4619-B030-89F4DBDE7459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8" name="TextBox 74"/>
          <p:cNvSpPr/>
          <p:nvPr/>
        </p:nvSpPr>
        <p:spPr>
          <a:xfrm>
            <a:off x="308160" y="2082600"/>
            <a:ext cx="10167840" cy="534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Βασικότερη διαφορά ανάμεσα σε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include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και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require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αν το αρχείο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test.php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δεν βρεθεί κατά κλήση ιστοσελίδας τότε: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Include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εκτυπώνει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warning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αλλά εκτελεί πρόγραμμα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Require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βγάζει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error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και σταματά εκτέλεση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Μηνύματα λάθους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parse error: parse error in </a:t>
            </a:r>
            <a:r>
              <a:rPr lang="en-US" sz="2300" b="0" u="none" strike="noStrike">
                <a:solidFill>
                  <a:srgbClr val="0563c1"/>
                </a:solidFill>
                <a:effectLst/>
                <a:uFillTx/>
                <a:latin typeface="Times New Roman"/>
                <a:hlinkClick r:id="rId1"/>
              </a:rPr>
              <a:t>http://localhost/test.php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on line 12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Για κάθε γραμμή κώδικα που εντοπίζεται σφάλμα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προβάλλεται τέτοιο μήνυμα λάθους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ενδέχεται το λάθος να είναι στην προηγούμενη ή ίδια γραμμή (11 ή 12)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Συχνότερα λάθη: (α) έλλειψη ετικέτας τέλους, (β) σύμβολο ; (γ) λάθος εισαγωγικά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9" name="PlaceHolder 2"/>
          <p:cNvSpPr>
            <a:spLocks noGrp="1"/>
          </p:cNvSpPr>
          <p:nvPr>
            <p:ph type="sldNum" idx="137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FE30EF4-8ED9-41A1-B926-4745FBD3AAB5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Μεταβλητές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PHP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1" name="Slide Number Placeholder 273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B2C32146-A8C1-46F1-B71E-A0D459FD9B3C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2" name="TextBox 75"/>
          <p:cNvSpPr/>
          <p:nvPr/>
        </p:nvSpPr>
        <p:spPr>
          <a:xfrm>
            <a:off x="308160" y="2082600"/>
            <a:ext cx="10167840" cy="42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Μεταβλητή PHP με το σύμβολο $ ακoλουθούμενο από το όνομα της μεταβλητής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Υπάρχουν τριών βασικών τύπων μεταβλητές: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Βαθμωτή (scalar) {integer, float, string, boolean}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Πίνακας (indexed array)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Συσχετιζόμενος πίνακας (associative array)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Υπάρχει και o τύπος Object (κλάση)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3" name="PlaceHolder 2"/>
          <p:cNvSpPr>
            <a:spLocks noGrp="1"/>
          </p:cNvSpPr>
          <p:nvPr>
            <p:ph type="sldNum" idx="138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B91A354-2B12-42C2-9778-98042E9ABEEA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Κανόνες ονομασίας μεταβλητών 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PHP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5" name="Slide Number Placeholder 276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D2070D44-D8E2-4892-9E04-B6FF69BDC19E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6" name="TextBox 76"/>
          <p:cNvSpPr/>
          <p:nvPr/>
        </p:nvSpPr>
        <p:spPr>
          <a:xfrm>
            <a:off x="308160" y="2082600"/>
            <a:ext cx="10167840" cy="42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Να αρχίζει µε γράμμα ή underscore(_)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Να αποτελείται από γράμματα, αριθμούς ή underscore (_)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Να μην είναι δεσμευμένη λέξη (όπως π.χ. print)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Τα ονόματα των μεταβλητών είναι case- sensitive, π.χ. $baby_names και $Baby_names δεν είναι τα ίδια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Εκτός από κείμενο, ως τιμές σε μεταβλητές μπορούμε να δώσουμε και αριθμούς καθώς και άλλα αντικείμενα (objects, booleans)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7" name="PlaceHolder 2"/>
          <p:cNvSpPr>
            <a:spLocks noGrp="1"/>
          </p:cNvSpPr>
          <p:nvPr>
            <p:ph type="sldNum" idx="139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293F8AC-38F2-4817-B7F8-A9F80B46D67D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Συναρτήσεις στην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PHP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9" name="Slide Number Placeholder 279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7812B29E-F963-4C81-B563-5DE577F6F6CE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0" name="TextBox 77"/>
          <p:cNvSpPr/>
          <p:nvPr/>
        </p:nvSpPr>
        <p:spPr>
          <a:xfrm>
            <a:off x="226800" y="2005920"/>
            <a:ext cx="11449800" cy="779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function function_name( [[&amp;]parameter [, …] ] 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{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statements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}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Τα ονόματα των συναρτήσεων ακολουθούν τους ίδιους κανόνες με τα ονόματα των μεταβλητών. Περιορισμοί στην ονομασία συναρτήσεων: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Όχι ίδια ονόματα µε υπάρχουσες συναρτήσεις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Ονόματα μονάχα από γράμματα, ψηφία και χαρακτήρες υπογράμμισης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Τα ονόματα δεν μπορούν να ξεκινούν µε ψηφίο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Άκυρα ονόματα: 5name(), name-six(), explode()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Παράμετροι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0 ή περισσότερες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Διαβίβαση παραμέτρων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By value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By reference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Επιστροφή τιμής με return (Null αν δεν υπάρχει)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1" name="PlaceHolder 2"/>
          <p:cNvSpPr>
            <a:spLocks noGrp="1"/>
          </p:cNvSpPr>
          <p:nvPr>
            <p:ph type="sldNum" idx="140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3B93AAE-8E88-46B6-A8DE-76E41D5EDD4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Συναρτήσεις στην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PHP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3" name="Slide Number Placeholder 282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3AB8614E-267A-4F71-8CC1-CA9D7E2CEA64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4" name="TextBox 78"/>
          <p:cNvSpPr/>
          <p:nvPr/>
        </p:nvSpPr>
        <p:spPr>
          <a:xfrm>
            <a:off x="248400" y="1728360"/>
            <a:ext cx="11449800" cy="534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Έγκυρα ονόματα: name(), name2(), name_three()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Άκυρα ονόματα: 5name(), name-six(), explode()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Παράμετροι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0 ή περισσότερες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Διαβίβαση παραμέτρων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By value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45720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By reference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Επιστροφή τιμής με return (Null αν δεν υπάρχει)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5" name="PlaceHolder 2"/>
          <p:cNvSpPr>
            <a:spLocks noGrp="1"/>
          </p:cNvSpPr>
          <p:nvPr>
            <p:ph type="sldNum" idx="141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ABE008E-6A01-468B-B72C-4BE10DA46EF1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76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Χρήση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7" name="Slide Number Placeholder 285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700CF6FC-4AFC-4B8A-B277-937850F3C09C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98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8" name="TextBox 79"/>
          <p:cNvSpPr/>
          <p:nvPr/>
        </p:nvSpPr>
        <p:spPr>
          <a:xfrm>
            <a:off x="366480" y="2102040"/>
            <a:ext cx="11248200" cy="464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Δεδομένα σε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αποθηκεύονται σε μορφή απλού κειμένου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δυνατή επεξεργασία από πολλών ειδών πλατφόρμες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παρέχει ανεξάρτητο τρόπο παρουσίασης &amp; δόμησης δεδομένων από λογισμικό / υλικό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διευκολύνει διανομή, χρήση και επεξεργασία από διαφορετικές εφαρμογές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Με χρήση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δεδομένα διαθέσιμα σε πολλούς χρήστες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εφαρμογές πελάτη έχουν πρόσβαση σε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αρχεία ως πηγές / βάσεις δεδομένων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Λύση σε ηλεκτρονικό εμπόριο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πελάτης – επιχείρηση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εύλικτο τρόπο δόμησης πληροφοριών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παρουσιάζονται σε πελάτη (πχ. Πληροφορίες καλαθιού/προϊόντος)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διαχωρισμός δεδομένων από σελίδα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HTML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εμφάνιση σε φυλλομετρητή με χρήση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CSS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και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XSL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9" name="PlaceHolder 2"/>
          <p:cNvSpPr>
            <a:spLocks noGrp="1"/>
          </p:cNvSpPr>
          <p:nvPr>
            <p:ph type="sldNum" idx="142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AFFCC56-CDAF-42F7-BD2E-D8CA7328E863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98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PlaceHolder 1"/>
          <p:cNvSpPr>
            <a:spLocks noGrp="1"/>
          </p:cNvSpPr>
          <p:nvPr>
            <p:ph type="title"/>
          </p:nvPr>
        </p:nvSpPr>
        <p:spPr>
          <a:xfrm>
            <a:off x="1115640" y="548640"/>
            <a:ext cx="10167840" cy="117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l-GR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Κανόνες σύνταξης </a:t>
            </a:r>
            <a:r>
              <a:rPr lang="en-US" sz="4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</a:t>
            </a:r>
            <a:endParaRPr lang="en-US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1" name="Slide Number Placeholder 288"/>
          <p:cNvSpPr/>
          <p:nvPr/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ECA7215-655D-44DF-81C1-0599BF8496E7}" type="slidenum">
              <a:rPr lang="en-US" sz="1200" b="0" u="none" strike="noStrike">
                <a:solidFill>
                  <a:srgbClr val="4a66ac"/>
                </a:solidFill>
                <a:effectLst/>
                <a:uFillTx/>
                <a:latin typeface="Avenir Next LT Pro"/>
              </a:rPr>
              <a:t>99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2" name="TextBox 80"/>
          <p:cNvSpPr/>
          <p:nvPr/>
        </p:nvSpPr>
        <p:spPr>
          <a:xfrm>
            <a:off x="366480" y="2102040"/>
            <a:ext cx="11248200" cy="464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Πλήρες έγγραφο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απλούς κανόνες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μορφή: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&lt;?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version=“1.0” encoding=“ISO-8859-1”?&gt;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&lt;message&gt;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&lt;to&gt; John &lt;/to&gt;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&lt;from&gt; Mary &lt;/from&gt;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&lt;date&gt; 18 - 12 -23 &lt;/date&gt;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&lt;subject&gt; meeting &lt;/subject&gt;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&lt;content&gt; Meeting reminder at 11 am! &lt;content&gt;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57480" lvl="2" indent="-34308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&lt;/message&gt;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lang="el-GR" sz="2300" b="0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η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γραμμή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δήλωση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Wingdings"/>
              </a:rPr>
              <a:t>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ορίζει έκδοση </a:t>
            </a:r>
            <a:r>
              <a:rPr lang="en-US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XML </a:t>
            </a:r>
            <a:r>
              <a:rPr lang="el-GR" sz="23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και κωδικοποίηση χαρακτήρων</a:t>
            </a: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lang="en-US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3" name="PlaceHolder 2"/>
          <p:cNvSpPr>
            <a:spLocks noGrp="1"/>
          </p:cNvSpPr>
          <p:nvPr>
            <p:ph type="sldNum" idx="143"/>
          </p:nvPr>
        </p:nvSpPr>
        <p:spPr>
          <a:xfrm>
            <a:off x="85406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8DD36A3-161E-4631-8367-35805D2FDF7D}" type="slidenum">
              <a:rPr lang="en-US" sz="1200" b="0" u="none" strike="noStrike">
                <a:solidFill>
                  <a:srgbClr val="898989"/>
                </a:solidFill>
                <a:effectLst/>
                <a:uFillTx/>
                <a:latin typeface="Avenir Next LT Pro"/>
              </a:rPr>
              <a:t>99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AccentBoxVT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AccentBox</Template>
  <TotalTime>48467</TotalTime>
  <Application>LibreOffice/25.8.4.2$Windows_X86_64 LibreOffice_project/290daaa01b999472f0c7a3890eb6a550fd74c6df</Application>
  <AppVersion>15.0000</AppVersion>
  <Words>7566</Words>
  <Paragraphs>1516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2022-05-30T06:21:55Z</dcterms:created>
  <dc:creator>Thomas Noulis</dc:creator>
  <dc:description/>
  <dc:language>en-US</dc:language>
  <cp:lastModifiedBy/>
  <dcterms:modified xsi:type="dcterms:W3CDTF">2026-01-15T19:46:05Z</dcterms:modified>
  <cp:revision>611</cp:revision>
  <dc:subject/>
  <dc:title>Compact Ground Bounce Sensors for SoC Energy Harvesting Applications  K. Moustakas*, T. Noulis**, S. Siskos**   *   Paul Scherrer Institute, PSI CH, Forschungsstrasse 111, 5232 Villigen, Switzerland konstantinos.moustakas@psi.ch ** Electronics Lab., Physics Dept., Aristotle University of Thessaloniki, 54124, Greece, tnoul@physics.auth.gr siskos@physics.auth.gr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116</vt:i4>
  </property>
  <property fmtid="{D5CDD505-2E9C-101B-9397-08002B2CF9AE}" pid="3" name="PresentationFormat">
    <vt:lpwstr>Widescreen</vt:lpwstr>
  </property>
  <property fmtid="{D5CDD505-2E9C-101B-9397-08002B2CF9AE}" pid="4" name="Slides">
    <vt:i4>116</vt:i4>
  </property>
</Properties>
</file>