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03" r:id="rId2"/>
    <p:sldId id="283" r:id="rId3"/>
    <p:sldId id="304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6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03548-3D79-3E48-86D4-B35462B611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009D1-90B1-C34A-9C01-C9BB348F5F17}">
      <dgm:prSet custT="1"/>
      <dgm:spPr/>
      <dgm:t>
        <a:bodyPr/>
        <a:lstStyle/>
        <a:p>
          <a:r>
            <a:rPr lang="el-GR" sz="2000" b="1" dirty="0"/>
            <a:t>ανταγωνισμός</a:t>
          </a:r>
          <a:endParaRPr lang="en-US" sz="2000" b="1" dirty="0"/>
        </a:p>
      </dgm:t>
    </dgm:pt>
    <dgm:pt modelId="{0A4D8C68-BC04-D840-85BE-B999121457D9}" type="parTrans" cxnId="{8C3B73F0-D0E1-584E-85B7-C371362A41C2}">
      <dgm:prSet/>
      <dgm:spPr/>
      <dgm:t>
        <a:bodyPr/>
        <a:lstStyle/>
        <a:p>
          <a:endParaRPr lang="en-US"/>
        </a:p>
      </dgm:t>
    </dgm:pt>
    <dgm:pt modelId="{557D0D78-7D1D-E549-BC93-76E8AFC56B57}" type="sibTrans" cxnId="{8C3B73F0-D0E1-584E-85B7-C371362A41C2}">
      <dgm:prSet/>
      <dgm:spPr/>
      <dgm:t>
        <a:bodyPr/>
        <a:lstStyle/>
        <a:p>
          <a:endParaRPr lang="en-US"/>
        </a:p>
      </dgm:t>
    </dgm:pt>
    <dgm:pt modelId="{E1FFB9B0-A1CC-1E48-9F36-213C41A61A4D}">
      <dgm:prSet custT="1"/>
      <dgm:spPr/>
      <dgm:t>
        <a:bodyPr/>
        <a:lstStyle/>
        <a:p>
          <a:r>
            <a:rPr lang="el-GR" sz="2400" b="1" dirty="0"/>
            <a:t>διανομή</a:t>
          </a:r>
          <a:endParaRPr lang="en-US" sz="2400" b="1" dirty="0"/>
        </a:p>
      </dgm:t>
    </dgm:pt>
    <dgm:pt modelId="{2F915151-00FF-4846-8755-165CE5429F64}" type="parTrans" cxnId="{EFBABAF0-D476-554C-89B4-16E002CCF440}">
      <dgm:prSet/>
      <dgm:spPr/>
      <dgm:t>
        <a:bodyPr/>
        <a:lstStyle/>
        <a:p>
          <a:endParaRPr lang="en-US"/>
        </a:p>
      </dgm:t>
    </dgm:pt>
    <dgm:pt modelId="{21ECBA86-87EF-9543-9A91-5910C6E2777A}" type="sibTrans" cxnId="{EFBABAF0-D476-554C-89B4-16E002CCF440}">
      <dgm:prSet/>
      <dgm:spPr/>
      <dgm:t>
        <a:bodyPr/>
        <a:lstStyle/>
        <a:p>
          <a:endParaRPr lang="en-US"/>
        </a:p>
      </dgm:t>
    </dgm:pt>
    <dgm:pt modelId="{8DFDB020-C4B0-034D-844E-A565FA523D11}">
      <dgm:prSet custT="1"/>
      <dgm:spPr/>
      <dgm:t>
        <a:bodyPr/>
        <a:lstStyle/>
        <a:p>
          <a:r>
            <a:rPr lang="el-GR" sz="2400" b="1" dirty="0"/>
            <a:t>αγορά</a:t>
          </a:r>
          <a:endParaRPr lang="en-US" sz="2400" b="1" dirty="0"/>
        </a:p>
      </dgm:t>
    </dgm:pt>
    <dgm:pt modelId="{022119AE-AA87-D841-8C5C-B6361FCE52BD}" type="parTrans" cxnId="{BC2A48D5-8913-BE48-A895-A7918B0BD5B4}">
      <dgm:prSet/>
      <dgm:spPr/>
      <dgm:t>
        <a:bodyPr/>
        <a:lstStyle/>
        <a:p>
          <a:endParaRPr lang="en-US"/>
        </a:p>
      </dgm:t>
    </dgm:pt>
    <dgm:pt modelId="{2944A589-CD39-E34A-91B4-18E4013086A2}" type="sibTrans" cxnId="{BC2A48D5-8913-BE48-A895-A7918B0BD5B4}">
      <dgm:prSet/>
      <dgm:spPr/>
      <dgm:t>
        <a:bodyPr/>
        <a:lstStyle/>
        <a:p>
          <a:endParaRPr lang="en-US"/>
        </a:p>
      </dgm:t>
    </dgm:pt>
    <dgm:pt modelId="{A8500200-F358-204E-B851-884D4A2AEF76}">
      <dgm:prSet custT="1"/>
      <dgm:spPr/>
      <dgm:t>
        <a:bodyPr/>
        <a:lstStyle/>
        <a:p>
          <a:r>
            <a:rPr lang="el-GR" sz="2400" b="1" dirty="0"/>
            <a:t>κοινό-στόχος</a:t>
          </a:r>
          <a:endParaRPr lang="en-US" sz="2400" b="1" dirty="0"/>
        </a:p>
      </dgm:t>
    </dgm:pt>
    <dgm:pt modelId="{F05A990F-16B5-A243-9C99-FBFE5EA45357}" type="parTrans" cxnId="{1D34F478-DD52-9A49-BF4D-E977FD2C687E}">
      <dgm:prSet/>
      <dgm:spPr/>
      <dgm:t>
        <a:bodyPr/>
        <a:lstStyle/>
        <a:p>
          <a:endParaRPr lang="en-US"/>
        </a:p>
      </dgm:t>
    </dgm:pt>
    <dgm:pt modelId="{316372D0-35BA-C14D-8CBA-E1B58AB5FC78}" type="sibTrans" cxnId="{1D34F478-DD52-9A49-BF4D-E977FD2C687E}">
      <dgm:prSet/>
      <dgm:spPr/>
      <dgm:t>
        <a:bodyPr/>
        <a:lstStyle/>
        <a:p>
          <a:endParaRPr lang="en-US"/>
        </a:p>
      </dgm:t>
    </dgm:pt>
    <dgm:pt modelId="{DAF7533B-091E-D54B-889E-2A2BFF77E1EA}">
      <dgm:prSet custT="1"/>
      <dgm:spPr/>
      <dgm:t>
        <a:bodyPr/>
        <a:lstStyle/>
        <a:p>
          <a:r>
            <a:rPr lang="el-GR" sz="2400" b="1" dirty="0"/>
            <a:t>γεωγραφική κατανομή</a:t>
          </a:r>
          <a:endParaRPr lang="en-US" sz="2400" b="1" dirty="0"/>
        </a:p>
      </dgm:t>
    </dgm:pt>
    <dgm:pt modelId="{A967F9B7-C503-944A-8E1C-356358C2C3FD}" type="parTrans" cxnId="{DF179B97-9BDB-CA4B-8C72-A70E1537E487}">
      <dgm:prSet/>
      <dgm:spPr/>
      <dgm:t>
        <a:bodyPr/>
        <a:lstStyle/>
        <a:p>
          <a:endParaRPr lang="en-US"/>
        </a:p>
      </dgm:t>
    </dgm:pt>
    <dgm:pt modelId="{577D289E-794B-7E4E-88DC-4971A57E9040}" type="sibTrans" cxnId="{DF179B97-9BDB-CA4B-8C72-A70E1537E487}">
      <dgm:prSet/>
      <dgm:spPr/>
      <dgm:t>
        <a:bodyPr/>
        <a:lstStyle/>
        <a:p>
          <a:endParaRPr lang="en-US"/>
        </a:p>
      </dgm:t>
    </dgm:pt>
    <dgm:pt modelId="{6B0B3D05-096B-D246-95D9-1A88B8F70E72}">
      <dgm:prSet custT="1"/>
      <dgm:spPr/>
      <dgm:t>
        <a:bodyPr/>
        <a:lstStyle/>
        <a:p>
          <a:r>
            <a:rPr lang="el-GR" sz="2400" b="1" dirty="0"/>
            <a:t>εποχικότητα πωλήσεων</a:t>
          </a:r>
          <a:endParaRPr lang="en-US" sz="2400" b="1" dirty="0"/>
        </a:p>
      </dgm:t>
    </dgm:pt>
    <dgm:pt modelId="{37E01903-0E85-F942-9031-52B959709C55}" type="parTrans" cxnId="{59811837-5A79-864C-8BE8-6419B41DDBA4}">
      <dgm:prSet/>
      <dgm:spPr/>
      <dgm:t>
        <a:bodyPr/>
        <a:lstStyle/>
        <a:p>
          <a:endParaRPr lang="en-US"/>
        </a:p>
      </dgm:t>
    </dgm:pt>
    <dgm:pt modelId="{B9F7D441-DCBD-794D-9D8D-805D34479E8C}" type="sibTrans" cxnId="{59811837-5A79-864C-8BE8-6419B41DDBA4}">
      <dgm:prSet/>
      <dgm:spPr/>
      <dgm:t>
        <a:bodyPr/>
        <a:lstStyle/>
        <a:p>
          <a:endParaRPr lang="en-US"/>
        </a:p>
      </dgm:t>
    </dgm:pt>
    <dgm:pt modelId="{AA5ADA27-003C-794A-97EA-1E134D489C83}">
      <dgm:prSet/>
      <dgm:spPr/>
      <dgm:t>
        <a:bodyPr/>
        <a:lstStyle/>
        <a:p>
          <a:r>
            <a:rPr lang="el-GR" b="1" dirty="0"/>
            <a:t>στόχος </a:t>
          </a:r>
          <a:r>
            <a:rPr lang="en-US" b="1" dirty="0"/>
            <a:t>marketing</a:t>
          </a:r>
        </a:p>
      </dgm:t>
    </dgm:pt>
    <dgm:pt modelId="{184D8859-689B-3A48-BDE3-2C8D40002CD6}" type="parTrans" cxnId="{09B8D863-9E55-6D42-B4D9-220B0C730007}">
      <dgm:prSet/>
      <dgm:spPr/>
      <dgm:t>
        <a:bodyPr/>
        <a:lstStyle/>
        <a:p>
          <a:endParaRPr lang="en-US"/>
        </a:p>
      </dgm:t>
    </dgm:pt>
    <dgm:pt modelId="{D0C2EFB5-23E5-A940-963E-A643BC2A9F07}" type="sibTrans" cxnId="{09B8D863-9E55-6D42-B4D9-220B0C730007}">
      <dgm:prSet/>
      <dgm:spPr/>
      <dgm:t>
        <a:bodyPr/>
        <a:lstStyle/>
        <a:p>
          <a:endParaRPr lang="en-US"/>
        </a:p>
      </dgm:t>
    </dgm:pt>
    <dgm:pt modelId="{F714F959-0917-C647-AC18-343714AAFCBD}" type="pres">
      <dgm:prSet presAssocID="{E3A03548-3D79-3E48-86D4-B35462B61108}" presName="cycle" presStyleCnt="0">
        <dgm:presLayoutVars>
          <dgm:dir/>
          <dgm:resizeHandles val="exact"/>
        </dgm:presLayoutVars>
      </dgm:prSet>
      <dgm:spPr/>
    </dgm:pt>
    <dgm:pt modelId="{C6D7AF44-F291-7A43-A940-52BBD3AE9749}" type="pres">
      <dgm:prSet presAssocID="{9A0009D1-90B1-C34A-9C01-C9BB348F5F17}" presName="node" presStyleLbl="node1" presStyleIdx="0" presStyleCnt="7" custScaleX="226259">
        <dgm:presLayoutVars>
          <dgm:bulletEnabled val="1"/>
        </dgm:presLayoutVars>
      </dgm:prSet>
      <dgm:spPr/>
    </dgm:pt>
    <dgm:pt modelId="{533C7078-C97B-7344-85F8-D03446E71588}" type="pres">
      <dgm:prSet presAssocID="{557D0D78-7D1D-E549-BC93-76E8AFC56B57}" presName="sibTrans" presStyleLbl="sibTrans2D1" presStyleIdx="0" presStyleCnt="7"/>
      <dgm:spPr/>
    </dgm:pt>
    <dgm:pt modelId="{96216C5D-216A-3F4E-84E1-0CE9990B0F78}" type="pres">
      <dgm:prSet presAssocID="{557D0D78-7D1D-E549-BC93-76E8AFC56B57}" presName="connectorText" presStyleLbl="sibTrans2D1" presStyleIdx="0" presStyleCnt="7"/>
      <dgm:spPr/>
    </dgm:pt>
    <dgm:pt modelId="{A9D78EBE-F2A2-7648-BDBE-E0E7630B1454}" type="pres">
      <dgm:prSet presAssocID="{E1FFB9B0-A1CC-1E48-9F36-213C41A61A4D}" presName="node" presStyleLbl="node1" presStyleIdx="1" presStyleCnt="7" custScaleX="221835" custRadScaleRad="126963" custRadScaleInc="53935">
        <dgm:presLayoutVars>
          <dgm:bulletEnabled val="1"/>
        </dgm:presLayoutVars>
      </dgm:prSet>
      <dgm:spPr/>
    </dgm:pt>
    <dgm:pt modelId="{AF60B79B-8802-8842-BEA8-364DBD0E1B45}" type="pres">
      <dgm:prSet presAssocID="{21ECBA86-87EF-9543-9A91-5910C6E2777A}" presName="sibTrans" presStyleLbl="sibTrans2D1" presStyleIdx="1" presStyleCnt="7"/>
      <dgm:spPr/>
    </dgm:pt>
    <dgm:pt modelId="{3CAAF2D3-21E3-FE47-89D8-335FEFBC5789}" type="pres">
      <dgm:prSet presAssocID="{21ECBA86-87EF-9543-9A91-5910C6E2777A}" presName="connectorText" presStyleLbl="sibTrans2D1" presStyleIdx="1" presStyleCnt="7"/>
      <dgm:spPr/>
    </dgm:pt>
    <dgm:pt modelId="{AB4C51EF-1031-804E-833F-D39271CBCCDB}" type="pres">
      <dgm:prSet presAssocID="{8DFDB020-C4B0-034D-844E-A565FA523D11}" presName="node" presStyleLbl="node1" presStyleIdx="2" presStyleCnt="7" custScaleX="216178">
        <dgm:presLayoutVars>
          <dgm:bulletEnabled val="1"/>
        </dgm:presLayoutVars>
      </dgm:prSet>
      <dgm:spPr/>
    </dgm:pt>
    <dgm:pt modelId="{59FC95CD-9F12-1248-8078-AF4321310B56}" type="pres">
      <dgm:prSet presAssocID="{2944A589-CD39-E34A-91B4-18E4013086A2}" presName="sibTrans" presStyleLbl="sibTrans2D1" presStyleIdx="2" presStyleCnt="7"/>
      <dgm:spPr/>
    </dgm:pt>
    <dgm:pt modelId="{0FDCE263-4B4A-9841-95FD-A1F6AA79204F}" type="pres">
      <dgm:prSet presAssocID="{2944A589-CD39-E34A-91B4-18E4013086A2}" presName="connectorText" presStyleLbl="sibTrans2D1" presStyleIdx="2" presStyleCnt="7"/>
      <dgm:spPr/>
    </dgm:pt>
    <dgm:pt modelId="{6FB10194-D3BF-4E4F-A2BD-3C256B922CC4}" type="pres">
      <dgm:prSet presAssocID="{A8500200-F358-204E-B851-884D4A2AEF76}" presName="node" presStyleLbl="node1" presStyleIdx="3" presStyleCnt="7" custScaleX="241777" custRadScaleRad="120996" custRadScaleInc="-58521">
        <dgm:presLayoutVars>
          <dgm:bulletEnabled val="1"/>
        </dgm:presLayoutVars>
      </dgm:prSet>
      <dgm:spPr/>
    </dgm:pt>
    <dgm:pt modelId="{BAA15DF3-55A6-EC46-9C22-170A41F7B09F}" type="pres">
      <dgm:prSet presAssocID="{316372D0-35BA-C14D-8CBA-E1B58AB5FC78}" presName="sibTrans" presStyleLbl="sibTrans2D1" presStyleIdx="3" presStyleCnt="7"/>
      <dgm:spPr/>
    </dgm:pt>
    <dgm:pt modelId="{8BDFECF4-3A09-B449-95DA-833E1D2B64D2}" type="pres">
      <dgm:prSet presAssocID="{316372D0-35BA-C14D-8CBA-E1B58AB5FC78}" presName="connectorText" presStyleLbl="sibTrans2D1" presStyleIdx="3" presStyleCnt="7"/>
      <dgm:spPr/>
    </dgm:pt>
    <dgm:pt modelId="{E341A6FA-87C5-AE4B-BA62-1CBE42BD535F}" type="pres">
      <dgm:prSet presAssocID="{DAF7533B-091E-D54B-889E-2A2BFF77E1EA}" presName="node" presStyleLbl="node1" presStyleIdx="4" presStyleCnt="7" custScaleX="234678" custRadScaleRad="117946" custRadScaleInc="47005">
        <dgm:presLayoutVars>
          <dgm:bulletEnabled val="1"/>
        </dgm:presLayoutVars>
      </dgm:prSet>
      <dgm:spPr/>
    </dgm:pt>
    <dgm:pt modelId="{A396003E-B403-C043-A53D-E260ED2411EF}" type="pres">
      <dgm:prSet presAssocID="{577D289E-794B-7E4E-88DC-4971A57E9040}" presName="sibTrans" presStyleLbl="sibTrans2D1" presStyleIdx="4" presStyleCnt="7"/>
      <dgm:spPr/>
    </dgm:pt>
    <dgm:pt modelId="{D05169BA-1219-9A45-90E0-C115D03580AD}" type="pres">
      <dgm:prSet presAssocID="{577D289E-794B-7E4E-88DC-4971A57E9040}" presName="connectorText" presStyleLbl="sibTrans2D1" presStyleIdx="4" presStyleCnt="7"/>
      <dgm:spPr/>
    </dgm:pt>
    <dgm:pt modelId="{18070392-2A2A-0E42-A880-9CCA1827E787}" type="pres">
      <dgm:prSet presAssocID="{6B0B3D05-096B-D246-95D9-1A88B8F70E72}" presName="node" presStyleLbl="node1" presStyleIdx="5" presStyleCnt="7" custScaleX="245701">
        <dgm:presLayoutVars>
          <dgm:bulletEnabled val="1"/>
        </dgm:presLayoutVars>
      </dgm:prSet>
      <dgm:spPr/>
    </dgm:pt>
    <dgm:pt modelId="{D4BF6252-DFAD-6540-97B3-0D534223FBFC}" type="pres">
      <dgm:prSet presAssocID="{B9F7D441-DCBD-794D-9D8D-805D34479E8C}" presName="sibTrans" presStyleLbl="sibTrans2D1" presStyleIdx="5" presStyleCnt="7"/>
      <dgm:spPr/>
    </dgm:pt>
    <dgm:pt modelId="{66A6F379-6FF5-E94C-A9AB-E365E0FA18CB}" type="pres">
      <dgm:prSet presAssocID="{B9F7D441-DCBD-794D-9D8D-805D34479E8C}" presName="connectorText" presStyleLbl="sibTrans2D1" presStyleIdx="5" presStyleCnt="7"/>
      <dgm:spPr/>
    </dgm:pt>
    <dgm:pt modelId="{0E3A4067-D0E4-374D-9946-A6DD6BA773E6}" type="pres">
      <dgm:prSet presAssocID="{AA5ADA27-003C-794A-97EA-1E134D489C83}" presName="node" presStyleLbl="node1" presStyleIdx="6" presStyleCnt="7" custScaleX="248535" custRadScaleRad="131974" custRadScaleInc="-46254">
        <dgm:presLayoutVars>
          <dgm:bulletEnabled val="1"/>
        </dgm:presLayoutVars>
      </dgm:prSet>
      <dgm:spPr/>
    </dgm:pt>
    <dgm:pt modelId="{DDE26258-8DA6-994E-9636-12C0D68FCD41}" type="pres">
      <dgm:prSet presAssocID="{D0C2EFB5-23E5-A940-963E-A643BC2A9F07}" presName="sibTrans" presStyleLbl="sibTrans2D1" presStyleIdx="6" presStyleCnt="7"/>
      <dgm:spPr/>
    </dgm:pt>
    <dgm:pt modelId="{84D537BC-A77E-E541-82D2-CACDA3B3DCF1}" type="pres">
      <dgm:prSet presAssocID="{D0C2EFB5-23E5-A940-963E-A643BC2A9F07}" presName="connectorText" presStyleLbl="sibTrans2D1" presStyleIdx="6" presStyleCnt="7"/>
      <dgm:spPr/>
    </dgm:pt>
  </dgm:ptLst>
  <dgm:cxnLst>
    <dgm:cxn modelId="{0F3D7504-B3E7-2942-B25A-3909571C21CF}" type="presOf" srcId="{21ECBA86-87EF-9543-9A91-5910C6E2777A}" destId="{AF60B79B-8802-8842-BEA8-364DBD0E1B45}" srcOrd="0" destOrd="0" presId="urn:microsoft.com/office/officeart/2005/8/layout/cycle2"/>
    <dgm:cxn modelId="{AE1FFD16-0831-224A-8205-C4DBE1DA5DE2}" type="presOf" srcId="{316372D0-35BA-C14D-8CBA-E1B58AB5FC78}" destId="{8BDFECF4-3A09-B449-95DA-833E1D2B64D2}" srcOrd="1" destOrd="0" presId="urn:microsoft.com/office/officeart/2005/8/layout/cycle2"/>
    <dgm:cxn modelId="{BF0AD517-198D-4B4D-BD61-E529D40B8E4C}" type="presOf" srcId="{8DFDB020-C4B0-034D-844E-A565FA523D11}" destId="{AB4C51EF-1031-804E-833F-D39271CBCCDB}" srcOrd="0" destOrd="0" presId="urn:microsoft.com/office/officeart/2005/8/layout/cycle2"/>
    <dgm:cxn modelId="{7292A318-C60D-174A-A849-C4368062D0B4}" type="presOf" srcId="{A8500200-F358-204E-B851-884D4A2AEF76}" destId="{6FB10194-D3BF-4E4F-A2BD-3C256B922CC4}" srcOrd="0" destOrd="0" presId="urn:microsoft.com/office/officeart/2005/8/layout/cycle2"/>
    <dgm:cxn modelId="{12087A1F-CEEC-6C47-BCE3-FF8BA2E571F4}" type="presOf" srcId="{21ECBA86-87EF-9543-9A91-5910C6E2777A}" destId="{3CAAF2D3-21E3-FE47-89D8-335FEFBC5789}" srcOrd="1" destOrd="0" presId="urn:microsoft.com/office/officeart/2005/8/layout/cycle2"/>
    <dgm:cxn modelId="{D84A2527-2042-0C43-943D-8A58D6A1D99F}" type="presOf" srcId="{557D0D78-7D1D-E549-BC93-76E8AFC56B57}" destId="{533C7078-C97B-7344-85F8-D03446E71588}" srcOrd="0" destOrd="0" presId="urn:microsoft.com/office/officeart/2005/8/layout/cycle2"/>
    <dgm:cxn modelId="{536D9231-5D5E-C548-9C9A-A9876D7B46BC}" type="presOf" srcId="{AA5ADA27-003C-794A-97EA-1E134D489C83}" destId="{0E3A4067-D0E4-374D-9946-A6DD6BA773E6}" srcOrd="0" destOrd="0" presId="urn:microsoft.com/office/officeart/2005/8/layout/cycle2"/>
    <dgm:cxn modelId="{59811837-5A79-864C-8BE8-6419B41DDBA4}" srcId="{E3A03548-3D79-3E48-86D4-B35462B61108}" destId="{6B0B3D05-096B-D246-95D9-1A88B8F70E72}" srcOrd="5" destOrd="0" parTransId="{37E01903-0E85-F942-9031-52B959709C55}" sibTransId="{B9F7D441-DCBD-794D-9D8D-805D34479E8C}"/>
    <dgm:cxn modelId="{FA0AC23A-E11E-214F-A92A-37CC7F2392B3}" type="presOf" srcId="{DAF7533B-091E-D54B-889E-2A2BFF77E1EA}" destId="{E341A6FA-87C5-AE4B-BA62-1CBE42BD535F}" srcOrd="0" destOrd="0" presId="urn:microsoft.com/office/officeart/2005/8/layout/cycle2"/>
    <dgm:cxn modelId="{0F70F441-052F-2C41-A807-4A3BE55AB81E}" type="presOf" srcId="{B9F7D441-DCBD-794D-9D8D-805D34479E8C}" destId="{66A6F379-6FF5-E94C-A9AB-E365E0FA18CB}" srcOrd="1" destOrd="0" presId="urn:microsoft.com/office/officeart/2005/8/layout/cycle2"/>
    <dgm:cxn modelId="{51031249-8E2A-D84D-A431-6659A935AAAD}" type="presOf" srcId="{577D289E-794B-7E4E-88DC-4971A57E9040}" destId="{D05169BA-1219-9A45-90E0-C115D03580AD}" srcOrd="1" destOrd="0" presId="urn:microsoft.com/office/officeart/2005/8/layout/cycle2"/>
    <dgm:cxn modelId="{CEB83C62-E00D-8144-A191-D7151423FDC8}" type="presOf" srcId="{6B0B3D05-096B-D246-95D9-1A88B8F70E72}" destId="{18070392-2A2A-0E42-A880-9CCA1827E787}" srcOrd="0" destOrd="0" presId="urn:microsoft.com/office/officeart/2005/8/layout/cycle2"/>
    <dgm:cxn modelId="{09B8D863-9E55-6D42-B4D9-220B0C730007}" srcId="{E3A03548-3D79-3E48-86D4-B35462B61108}" destId="{AA5ADA27-003C-794A-97EA-1E134D489C83}" srcOrd="6" destOrd="0" parTransId="{184D8859-689B-3A48-BDE3-2C8D40002CD6}" sibTransId="{D0C2EFB5-23E5-A940-963E-A643BC2A9F07}"/>
    <dgm:cxn modelId="{36F99866-7072-A14F-927A-612379FDDEBB}" type="presOf" srcId="{557D0D78-7D1D-E549-BC93-76E8AFC56B57}" destId="{96216C5D-216A-3F4E-84E1-0CE9990B0F78}" srcOrd="1" destOrd="0" presId="urn:microsoft.com/office/officeart/2005/8/layout/cycle2"/>
    <dgm:cxn modelId="{4822D46A-468E-B646-B3A7-0A429576847A}" type="presOf" srcId="{E3A03548-3D79-3E48-86D4-B35462B61108}" destId="{F714F959-0917-C647-AC18-343714AAFCBD}" srcOrd="0" destOrd="0" presId="urn:microsoft.com/office/officeart/2005/8/layout/cycle2"/>
    <dgm:cxn modelId="{E689F672-38A8-2B4C-9E55-DAF2EE114FA6}" type="presOf" srcId="{E1FFB9B0-A1CC-1E48-9F36-213C41A61A4D}" destId="{A9D78EBE-F2A2-7648-BDBE-E0E7630B1454}" srcOrd="0" destOrd="0" presId="urn:microsoft.com/office/officeart/2005/8/layout/cycle2"/>
    <dgm:cxn modelId="{1D34F478-DD52-9A49-BF4D-E977FD2C687E}" srcId="{E3A03548-3D79-3E48-86D4-B35462B61108}" destId="{A8500200-F358-204E-B851-884D4A2AEF76}" srcOrd="3" destOrd="0" parTransId="{F05A990F-16B5-A243-9C99-FBFE5EA45357}" sibTransId="{316372D0-35BA-C14D-8CBA-E1B58AB5FC78}"/>
    <dgm:cxn modelId="{35EB807C-AC80-084B-9D2E-C5F61EFF0C7C}" type="presOf" srcId="{9A0009D1-90B1-C34A-9C01-C9BB348F5F17}" destId="{C6D7AF44-F291-7A43-A940-52BBD3AE9749}" srcOrd="0" destOrd="0" presId="urn:microsoft.com/office/officeart/2005/8/layout/cycle2"/>
    <dgm:cxn modelId="{DF179B97-9BDB-CA4B-8C72-A70E1537E487}" srcId="{E3A03548-3D79-3E48-86D4-B35462B61108}" destId="{DAF7533B-091E-D54B-889E-2A2BFF77E1EA}" srcOrd="4" destOrd="0" parTransId="{A967F9B7-C503-944A-8E1C-356358C2C3FD}" sibTransId="{577D289E-794B-7E4E-88DC-4971A57E9040}"/>
    <dgm:cxn modelId="{6F60BAA3-AD34-1243-9F7A-68667EDA752E}" type="presOf" srcId="{577D289E-794B-7E4E-88DC-4971A57E9040}" destId="{A396003E-B403-C043-A53D-E260ED2411EF}" srcOrd="0" destOrd="0" presId="urn:microsoft.com/office/officeart/2005/8/layout/cycle2"/>
    <dgm:cxn modelId="{2A7A42A5-5072-B347-A1E0-E229FAE39FED}" type="presOf" srcId="{316372D0-35BA-C14D-8CBA-E1B58AB5FC78}" destId="{BAA15DF3-55A6-EC46-9C22-170A41F7B09F}" srcOrd="0" destOrd="0" presId="urn:microsoft.com/office/officeart/2005/8/layout/cycle2"/>
    <dgm:cxn modelId="{805743A5-B17B-6642-A458-807CC06644D6}" type="presOf" srcId="{B9F7D441-DCBD-794D-9D8D-805D34479E8C}" destId="{D4BF6252-DFAD-6540-97B3-0D534223FBFC}" srcOrd="0" destOrd="0" presId="urn:microsoft.com/office/officeart/2005/8/layout/cycle2"/>
    <dgm:cxn modelId="{08B0F7C2-227E-154A-BD05-CDB7B1CB7485}" type="presOf" srcId="{2944A589-CD39-E34A-91B4-18E4013086A2}" destId="{0FDCE263-4B4A-9841-95FD-A1F6AA79204F}" srcOrd="1" destOrd="0" presId="urn:microsoft.com/office/officeart/2005/8/layout/cycle2"/>
    <dgm:cxn modelId="{F39659C4-1F54-2541-92D0-FF0FAC8C62A4}" type="presOf" srcId="{2944A589-CD39-E34A-91B4-18E4013086A2}" destId="{59FC95CD-9F12-1248-8078-AF4321310B56}" srcOrd="0" destOrd="0" presId="urn:microsoft.com/office/officeart/2005/8/layout/cycle2"/>
    <dgm:cxn modelId="{BC2A48D5-8913-BE48-A895-A7918B0BD5B4}" srcId="{E3A03548-3D79-3E48-86D4-B35462B61108}" destId="{8DFDB020-C4B0-034D-844E-A565FA523D11}" srcOrd="2" destOrd="0" parTransId="{022119AE-AA87-D841-8C5C-B6361FCE52BD}" sibTransId="{2944A589-CD39-E34A-91B4-18E4013086A2}"/>
    <dgm:cxn modelId="{8C3B73F0-D0E1-584E-85B7-C371362A41C2}" srcId="{E3A03548-3D79-3E48-86D4-B35462B61108}" destId="{9A0009D1-90B1-C34A-9C01-C9BB348F5F17}" srcOrd="0" destOrd="0" parTransId="{0A4D8C68-BC04-D840-85BE-B999121457D9}" sibTransId="{557D0D78-7D1D-E549-BC93-76E8AFC56B57}"/>
    <dgm:cxn modelId="{EFBABAF0-D476-554C-89B4-16E002CCF440}" srcId="{E3A03548-3D79-3E48-86D4-B35462B61108}" destId="{E1FFB9B0-A1CC-1E48-9F36-213C41A61A4D}" srcOrd="1" destOrd="0" parTransId="{2F915151-00FF-4846-8755-165CE5429F64}" sibTransId="{21ECBA86-87EF-9543-9A91-5910C6E2777A}"/>
    <dgm:cxn modelId="{7D845EFC-43EF-854B-8FB0-FBA28541AEB2}" type="presOf" srcId="{D0C2EFB5-23E5-A940-963E-A643BC2A9F07}" destId="{84D537BC-A77E-E541-82D2-CACDA3B3DCF1}" srcOrd="1" destOrd="0" presId="urn:microsoft.com/office/officeart/2005/8/layout/cycle2"/>
    <dgm:cxn modelId="{2AB70BFF-5A9D-E441-A536-C6FAC063330D}" type="presOf" srcId="{D0C2EFB5-23E5-A940-963E-A643BC2A9F07}" destId="{DDE26258-8DA6-994E-9636-12C0D68FCD41}" srcOrd="0" destOrd="0" presId="urn:microsoft.com/office/officeart/2005/8/layout/cycle2"/>
    <dgm:cxn modelId="{62D92F15-0E08-514D-8A1B-059AE384DA92}" type="presParOf" srcId="{F714F959-0917-C647-AC18-343714AAFCBD}" destId="{C6D7AF44-F291-7A43-A940-52BBD3AE9749}" srcOrd="0" destOrd="0" presId="urn:microsoft.com/office/officeart/2005/8/layout/cycle2"/>
    <dgm:cxn modelId="{68D1D774-5048-E743-8C69-59EF27E9345B}" type="presParOf" srcId="{F714F959-0917-C647-AC18-343714AAFCBD}" destId="{533C7078-C97B-7344-85F8-D03446E71588}" srcOrd="1" destOrd="0" presId="urn:microsoft.com/office/officeart/2005/8/layout/cycle2"/>
    <dgm:cxn modelId="{3EF6728E-EEA9-5543-91DF-52A2EC7C2877}" type="presParOf" srcId="{533C7078-C97B-7344-85F8-D03446E71588}" destId="{96216C5D-216A-3F4E-84E1-0CE9990B0F78}" srcOrd="0" destOrd="0" presId="urn:microsoft.com/office/officeart/2005/8/layout/cycle2"/>
    <dgm:cxn modelId="{732012C7-9393-8B44-BD0A-722A99AE27C1}" type="presParOf" srcId="{F714F959-0917-C647-AC18-343714AAFCBD}" destId="{A9D78EBE-F2A2-7648-BDBE-E0E7630B1454}" srcOrd="2" destOrd="0" presId="urn:microsoft.com/office/officeart/2005/8/layout/cycle2"/>
    <dgm:cxn modelId="{266889E0-87BA-6E49-B155-0B7F5AC2D738}" type="presParOf" srcId="{F714F959-0917-C647-AC18-343714AAFCBD}" destId="{AF60B79B-8802-8842-BEA8-364DBD0E1B45}" srcOrd="3" destOrd="0" presId="urn:microsoft.com/office/officeart/2005/8/layout/cycle2"/>
    <dgm:cxn modelId="{0CD27322-1E23-E24C-89B9-5281CF673ABB}" type="presParOf" srcId="{AF60B79B-8802-8842-BEA8-364DBD0E1B45}" destId="{3CAAF2D3-21E3-FE47-89D8-335FEFBC5789}" srcOrd="0" destOrd="0" presId="urn:microsoft.com/office/officeart/2005/8/layout/cycle2"/>
    <dgm:cxn modelId="{526A1B09-9854-FC46-9EC1-4F3561FBDA4D}" type="presParOf" srcId="{F714F959-0917-C647-AC18-343714AAFCBD}" destId="{AB4C51EF-1031-804E-833F-D39271CBCCDB}" srcOrd="4" destOrd="0" presId="urn:microsoft.com/office/officeart/2005/8/layout/cycle2"/>
    <dgm:cxn modelId="{151AE923-4FB1-AF4F-967E-842A8D8ECAD9}" type="presParOf" srcId="{F714F959-0917-C647-AC18-343714AAFCBD}" destId="{59FC95CD-9F12-1248-8078-AF4321310B56}" srcOrd="5" destOrd="0" presId="urn:microsoft.com/office/officeart/2005/8/layout/cycle2"/>
    <dgm:cxn modelId="{60659CA9-6DE5-A447-A9D1-9DF86D5975AB}" type="presParOf" srcId="{59FC95CD-9F12-1248-8078-AF4321310B56}" destId="{0FDCE263-4B4A-9841-95FD-A1F6AA79204F}" srcOrd="0" destOrd="0" presId="urn:microsoft.com/office/officeart/2005/8/layout/cycle2"/>
    <dgm:cxn modelId="{5C6C67DC-03A3-D346-950F-DDECECE0BCF0}" type="presParOf" srcId="{F714F959-0917-C647-AC18-343714AAFCBD}" destId="{6FB10194-D3BF-4E4F-A2BD-3C256B922CC4}" srcOrd="6" destOrd="0" presId="urn:microsoft.com/office/officeart/2005/8/layout/cycle2"/>
    <dgm:cxn modelId="{4724ACD7-7867-9446-AD62-B0CE801A92CA}" type="presParOf" srcId="{F714F959-0917-C647-AC18-343714AAFCBD}" destId="{BAA15DF3-55A6-EC46-9C22-170A41F7B09F}" srcOrd="7" destOrd="0" presId="urn:microsoft.com/office/officeart/2005/8/layout/cycle2"/>
    <dgm:cxn modelId="{A1B6EFEA-41F4-594D-8DAC-397A4FBD4604}" type="presParOf" srcId="{BAA15DF3-55A6-EC46-9C22-170A41F7B09F}" destId="{8BDFECF4-3A09-B449-95DA-833E1D2B64D2}" srcOrd="0" destOrd="0" presId="urn:microsoft.com/office/officeart/2005/8/layout/cycle2"/>
    <dgm:cxn modelId="{27A25F3A-D7E4-944D-991A-D06E583C1CA8}" type="presParOf" srcId="{F714F959-0917-C647-AC18-343714AAFCBD}" destId="{E341A6FA-87C5-AE4B-BA62-1CBE42BD535F}" srcOrd="8" destOrd="0" presId="urn:microsoft.com/office/officeart/2005/8/layout/cycle2"/>
    <dgm:cxn modelId="{3D5D8920-87E3-4A48-8B6D-BCE6419217E9}" type="presParOf" srcId="{F714F959-0917-C647-AC18-343714AAFCBD}" destId="{A396003E-B403-C043-A53D-E260ED2411EF}" srcOrd="9" destOrd="0" presId="urn:microsoft.com/office/officeart/2005/8/layout/cycle2"/>
    <dgm:cxn modelId="{2935124E-5F6D-164F-93FE-77984540E356}" type="presParOf" srcId="{A396003E-B403-C043-A53D-E260ED2411EF}" destId="{D05169BA-1219-9A45-90E0-C115D03580AD}" srcOrd="0" destOrd="0" presId="urn:microsoft.com/office/officeart/2005/8/layout/cycle2"/>
    <dgm:cxn modelId="{0E758102-3F48-BA4A-B304-989C5075B2F8}" type="presParOf" srcId="{F714F959-0917-C647-AC18-343714AAFCBD}" destId="{18070392-2A2A-0E42-A880-9CCA1827E787}" srcOrd="10" destOrd="0" presId="urn:microsoft.com/office/officeart/2005/8/layout/cycle2"/>
    <dgm:cxn modelId="{B56A08DE-4F6E-C143-BD2E-A17CFC679665}" type="presParOf" srcId="{F714F959-0917-C647-AC18-343714AAFCBD}" destId="{D4BF6252-DFAD-6540-97B3-0D534223FBFC}" srcOrd="11" destOrd="0" presId="urn:microsoft.com/office/officeart/2005/8/layout/cycle2"/>
    <dgm:cxn modelId="{DEB3A33F-5A64-564F-BC44-E3A5FD28629B}" type="presParOf" srcId="{D4BF6252-DFAD-6540-97B3-0D534223FBFC}" destId="{66A6F379-6FF5-E94C-A9AB-E365E0FA18CB}" srcOrd="0" destOrd="0" presId="urn:microsoft.com/office/officeart/2005/8/layout/cycle2"/>
    <dgm:cxn modelId="{A536F6C6-1DD2-5D48-BAD2-EA12E6D0CD00}" type="presParOf" srcId="{F714F959-0917-C647-AC18-343714AAFCBD}" destId="{0E3A4067-D0E4-374D-9946-A6DD6BA773E6}" srcOrd="12" destOrd="0" presId="urn:microsoft.com/office/officeart/2005/8/layout/cycle2"/>
    <dgm:cxn modelId="{EB8B396F-E7E3-6542-8D4C-F4D7FCD1762E}" type="presParOf" srcId="{F714F959-0917-C647-AC18-343714AAFCBD}" destId="{DDE26258-8DA6-994E-9636-12C0D68FCD41}" srcOrd="13" destOrd="0" presId="urn:microsoft.com/office/officeart/2005/8/layout/cycle2"/>
    <dgm:cxn modelId="{C809CDFA-245A-8C47-B5BE-EDB34782CFC2}" type="presParOf" srcId="{DDE26258-8DA6-994E-9636-12C0D68FCD41}" destId="{84D537BC-A77E-E541-82D2-CACDA3B3DCF1}" srcOrd="0" destOrd="0" presId="urn:microsoft.com/office/officeart/2005/8/layout/cycle2"/>
  </dgm:cxnLst>
  <dgm:bg>
    <a:solidFill>
      <a:schemeClr val="accent4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64FFD0-68BB-4F41-BB9C-00A857E1DE1F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6B22C-6DEE-0142-A713-77EAF0DA45D4}">
      <dgm:prSet custT="1"/>
      <dgm:spPr/>
      <dgm:t>
        <a:bodyPr/>
        <a:lstStyle/>
        <a:p>
          <a:pPr rtl="0"/>
          <a:r>
            <a:rPr lang="el-GR" sz="3200" b="1" dirty="0"/>
            <a:t>Αντιτιθέμενων στοιχείων</a:t>
          </a:r>
          <a:endParaRPr lang="en-US" sz="3200" b="1" dirty="0"/>
        </a:p>
      </dgm:t>
    </dgm:pt>
    <dgm:pt modelId="{2AA6730F-4CD9-B040-82AF-FDF7E9BCEFCE}" type="parTrans" cxnId="{0DD30C54-5FB2-524A-8F40-672544FD4D8A}">
      <dgm:prSet/>
      <dgm:spPr/>
      <dgm:t>
        <a:bodyPr/>
        <a:lstStyle/>
        <a:p>
          <a:endParaRPr lang="en-US"/>
        </a:p>
      </dgm:t>
    </dgm:pt>
    <dgm:pt modelId="{8AAF92AC-4837-3C40-A9C6-076486639519}" type="sibTrans" cxnId="{0DD30C54-5FB2-524A-8F40-672544FD4D8A}">
      <dgm:prSet/>
      <dgm:spPr/>
      <dgm:t>
        <a:bodyPr/>
        <a:lstStyle/>
        <a:p>
          <a:endParaRPr lang="en-US"/>
        </a:p>
      </dgm:t>
    </dgm:pt>
    <dgm:pt modelId="{B961A48A-ADC1-A643-913D-CDFB5FF28AB5}">
      <dgm:prSet custT="1"/>
      <dgm:spPr/>
      <dgm:t>
        <a:bodyPr/>
        <a:lstStyle/>
        <a:p>
          <a:pPr rtl="0"/>
          <a:r>
            <a:rPr lang="en-US" sz="3200" b="1" dirty="0"/>
            <a:t>Ανταγωνιστικών</a:t>
          </a:r>
          <a:r>
            <a:rPr lang="el-GR" sz="3200" b="1" dirty="0"/>
            <a:t> </a:t>
          </a:r>
          <a:r>
            <a:rPr lang="en-US" sz="2600" dirty="0"/>
            <a:t>  </a:t>
          </a:r>
        </a:p>
      </dgm:t>
    </dgm:pt>
    <dgm:pt modelId="{E3594617-3CA1-7749-A00B-A5AF0F054156}" type="parTrans" cxnId="{0234AFA5-B3A3-174A-BF16-880F8CE6F320}">
      <dgm:prSet/>
      <dgm:spPr/>
      <dgm:t>
        <a:bodyPr/>
        <a:lstStyle/>
        <a:p>
          <a:endParaRPr lang="en-US"/>
        </a:p>
      </dgm:t>
    </dgm:pt>
    <dgm:pt modelId="{E0F930F1-A247-0549-8CEE-9725BA6A23B6}" type="sibTrans" cxnId="{0234AFA5-B3A3-174A-BF16-880F8CE6F320}">
      <dgm:prSet/>
      <dgm:spPr/>
      <dgm:t>
        <a:bodyPr/>
        <a:lstStyle/>
        <a:p>
          <a:endParaRPr lang="en-US"/>
        </a:p>
      </dgm:t>
    </dgm:pt>
    <dgm:pt modelId="{BE78E027-229D-4645-BF52-41A892DA78F7}" type="pres">
      <dgm:prSet presAssocID="{B564FFD0-68BB-4F41-BB9C-00A857E1DE1F}" presName="compositeShape" presStyleCnt="0">
        <dgm:presLayoutVars>
          <dgm:chMax val="2"/>
          <dgm:dir/>
          <dgm:resizeHandles val="exact"/>
        </dgm:presLayoutVars>
      </dgm:prSet>
      <dgm:spPr/>
    </dgm:pt>
    <dgm:pt modelId="{E3F88DC0-C31A-234E-91B2-4058B2EAB316}" type="pres">
      <dgm:prSet presAssocID="{B564FFD0-68BB-4F41-BB9C-00A857E1DE1F}" presName="divider" presStyleLbl="fgShp" presStyleIdx="0" presStyleCnt="1"/>
      <dgm:spPr/>
    </dgm:pt>
    <dgm:pt modelId="{3961706D-057A-F74A-A1E7-FAE9251D4BE9}" type="pres">
      <dgm:prSet presAssocID="{66A6B22C-6DEE-0142-A713-77EAF0DA45D4}" presName="downArrow" presStyleLbl="node1" presStyleIdx="0" presStyleCnt="2"/>
      <dgm:spPr/>
    </dgm:pt>
    <dgm:pt modelId="{CD7C1DCC-E792-A345-92CA-12918CC40EBB}" type="pres">
      <dgm:prSet presAssocID="{66A6B22C-6DEE-0142-A713-77EAF0DA45D4}" presName="downArrowText" presStyleLbl="revTx" presStyleIdx="0" presStyleCnt="2" custScaleX="136656">
        <dgm:presLayoutVars>
          <dgm:bulletEnabled val="1"/>
        </dgm:presLayoutVars>
      </dgm:prSet>
      <dgm:spPr/>
    </dgm:pt>
    <dgm:pt modelId="{4B7C8F2B-8C0A-7040-8DA7-A738608BF054}" type="pres">
      <dgm:prSet presAssocID="{B961A48A-ADC1-A643-913D-CDFB5FF28AB5}" presName="upArrow" presStyleLbl="node1" presStyleIdx="1" presStyleCnt="2"/>
      <dgm:spPr/>
    </dgm:pt>
    <dgm:pt modelId="{7B32C01F-2BCB-304E-86EB-858137FB53AD}" type="pres">
      <dgm:prSet presAssocID="{B961A48A-ADC1-A643-913D-CDFB5FF28AB5}" presName="upArrowText" presStyleLbl="revTx" presStyleIdx="1" presStyleCnt="2" custScaleX="128721">
        <dgm:presLayoutVars>
          <dgm:bulletEnabled val="1"/>
        </dgm:presLayoutVars>
      </dgm:prSet>
      <dgm:spPr/>
    </dgm:pt>
  </dgm:ptLst>
  <dgm:cxnLst>
    <dgm:cxn modelId="{0DD30C54-5FB2-524A-8F40-672544FD4D8A}" srcId="{B564FFD0-68BB-4F41-BB9C-00A857E1DE1F}" destId="{66A6B22C-6DEE-0142-A713-77EAF0DA45D4}" srcOrd="0" destOrd="0" parTransId="{2AA6730F-4CD9-B040-82AF-FDF7E9BCEFCE}" sibTransId="{8AAF92AC-4837-3C40-A9C6-076486639519}"/>
    <dgm:cxn modelId="{F1FF8468-3856-9247-A1C1-86D45F8C5659}" type="presOf" srcId="{66A6B22C-6DEE-0142-A713-77EAF0DA45D4}" destId="{CD7C1DCC-E792-A345-92CA-12918CC40EBB}" srcOrd="0" destOrd="0" presId="urn:microsoft.com/office/officeart/2005/8/layout/arrow3"/>
    <dgm:cxn modelId="{D1164195-103B-914F-BACD-5D020C7F8109}" type="presOf" srcId="{B961A48A-ADC1-A643-913D-CDFB5FF28AB5}" destId="{7B32C01F-2BCB-304E-86EB-858137FB53AD}" srcOrd="0" destOrd="0" presId="urn:microsoft.com/office/officeart/2005/8/layout/arrow3"/>
    <dgm:cxn modelId="{0234AFA5-B3A3-174A-BF16-880F8CE6F320}" srcId="{B564FFD0-68BB-4F41-BB9C-00A857E1DE1F}" destId="{B961A48A-ADC1-A643-913D-CDFB5FF28AB5}" srcOrd="1" destOrd="0" parTransId="{E3594617-3CA1-7749-A00B-A5AF0F054156}" sibTransId="{E0F930F1-A247-0549-8CEE-9725BA6A23B6}"/>
    <dgm:cxn modelId="{8AF90BB7-3EC1-604C-A599-30D865726B88}" type="presOf" srcId="{B564FFD0-68BB-4F41-BB9C-00A857E1DE1F}" destId="{BE78E027-229D-4645-BF52-41A892DA78F7}" srcOrd="0" destOrd="0" presId="urn:microsoft.com/office/officeart/2005/8/layout/arrow3"/>
    <dgm:cxn modelId="{E15E7874-505D-504D-B50C-519540CBCD98}" type="presParOf" srcId="{BE78E027-229D-4645-BF52-41A892DA78F7}" destId="{E3F88DC0-C31A-234E-91B2-4058B2EAB316}" srcOrd="0" destOrd="0" presId="urn:microsoft.com/office/officeart/2005/8/layout/arrow3"/>
    <dgm:cxn modelId="{633E7DBD-1583-4B41-BE9C-428A807FBD59}" type="presParOf" srcId="{BE78E027-229D-4645-BF52-41A892DA78F7}" destId="{3961706D-057A-F74A-A1E7-FAE9251D4BE9}" srcOrd="1" destOrd="0" presId="urn:microsoft.com/office/officeart/2005/8/layout/arrow3"/>
    <dgm:cxn modelId="{5FD25AFA-F9A3-654D-ADDD-AAD265D898D0}" type="presParOf" srcId="{BE78E027-229D-4645-BF52-41A892DA78F7}" destId="{CD7C1DCC-E792-A345-92CA-12918CC40EBB}" srcOrd="2" destOrd="0" presId="urn:microsoft.com/office/officeart/2005/8/layout/arrow3"/>
    <dgm:cxn modelId="{A8EE905B-F658-9944-8591-0300C3C0E19C}" type="presParOf" srcId="{BE78E027-229D-4645-BF52-41A892DA78F7}" destId="{4B7C8F2B-8C0A-7040-8DA7-A738608BF054}" srcOrd="3" destOrd="0" presId="urn:microsoft.com/office/officeart/2005/8/layout/arrow3"/>
    <dgm:cxn modelId="{BADE44CA-9D7A-A340-8D68-012E7A673BFD}" type="presParOf" srcId="{BE78E027-229D-4645-BF52-41A892DA78F7}" destId="{7B32C01F-2BCB-304E-86EB-858137FB53A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5CC0DA-0686-044F-A383-C343F8DE03EE}" type="doc">
      <dgm:prSet loTypeId="urn:microsoft.com/office/officeart/2005/8/layout/venn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A95C31-EEDC-484D-9C11-42EB10B56F39}">
      <dgm:prSet custT="1"/>
      <dgm:spPr/>
      <dgm:t>
        <a:bodyPr/>
        <a:lstStyle/>
        <a:p>
          <a:pPr rtl="0"/>
          <a:r>
            <a:rPr lang="en-US" sz="2400" b="1" dirty="0"/>
            <a:t>Μέσα σε σύνθετους οργανισμούς</a:t>
          </a:r>
        </a:p>
      </dgm:t>
    </dgm:pt>
    <dgm:pt modelId="{72B4BE1F-217E-8948-B435-7010960A870B}" type="parTrans" cxnId="{645E91AB-47D8-1646-9093-A8E432EAD1A5}">
      <dgm:prSet/>
      <dgm:spPr/>
      <dgm:t>
        <a:bodyPr/>
        <a:lstStyle/>
        <a:p>
          <a:endParaRPr lang="en-US"/>
        </a:p>
      </dgm:t>
    </dgm:pt>
    <dgm:pt modelId="{A614C888-9094-2548-9BE2-36FC9E039613}" type="sibTrans" cxnId="{645E91AB-47D8-1646-9093-A8E432EAD1A5}">
      <dgm:prSet/>
      <dgm:spPr/>
      <dgm:t>
        <a:bodyPr/>
        <a:lstStyle/>
        <a:p>
          <a:endParaRPr lang="en-US"/>
        </a:p>
      </dgm:t>
    </dgm:pt>
    <dgm:pt modelId="{30B16D05-B594-AB4C-B7C3-324CE5B78FC7}">
      <dgm:prSet custT="1"/>
      <dgm:spPr/>
      <dgm:t>
        <a:bodyPr/>
        <a:lstStyle/>
        <a:p>
          <a:pPr rtl="0"/>
          <a:r>
            <a:rPr lang="en-US" sz="2800" b="1" dirty="0"/>
            <a:t>στις δομικές ρουτίνες της απόφασης</a:t>
          </a:r>
        </a:p>
      </dgm:t>
    </dgm:pt>
    <dgm:pt modelId="{F5F70134-3BB9-0240-85E0-5D9131C0EAFA}" type="parTrans" cxnId="{EFB6660C-BF8E-774A-890E-A3E8B8BEC449}">
      <dgm:prSet/>
      <dgm:spPr/>
      <dgm:t>
        <a:bodyPr/>
        <a:lstStyle/>
        <a:p>
          <a:endParaRPr lang="en-US"/>
        </a:p>
      </dgm:t>
    </dgm:pt>
    <dgm:pt modelId="{3EE6E1F5-0D72-8547-879A-B1296B4EB135}" type="sibTrans" cxnId="{EFB6660C-BF8E-774A-890E-A3E8B8BEC449}">
      <dgm:prSet/>
      <dgm:spPr/>
      <dgm:t>
        <a:bodyPr/>
        <a:lstStyle/>
        <a:p>
          <a:endParaRPr lang="en-US"/>
        </a:p>
      </dgm:t>
    </dgm:pt>
    <dgm:pt modelId="{C31F14D9-DDE6-1149-A943-8B2A76D80450}" type="pres">
      <dgm:prSet presAssocID="{A95CC0DA-0686-044F-A383-C343F8DE03EE}" presName="Name0" presStyleCnt="0">
        <dgm:presLayoutVars>
          <dgm:chMax val="7"/>
          <dgm:resizeHandles val="exact"/>
        </dgm:presLayoutVars>
      </dgm:prSet>
      <dgm:spPr/>
    </dgm:pt>
    <dgm:pt modelId="{C1118FE8-3677-9947-A757-193F86BC582A}" type="pres">
      <dgm:prSet presAssocID="{A95CC0DA-0686-044F-A383-C343F8DE03EE}" presName="comp1" presStyleCnt="0"/>
      <dgm:spPr/>
    </dgm:pt>
    <dgm:pt modelId="{B27CE86C-29AA-B54A-9C78-0C7217F9F1F7}" type="pres">
      <dgm:prSet presAssocID="{A95CC0DA-0686-044F-A383-C343F8DE03EE}" presName="circle1" presStyleLbl="node1" presStyleIdx="0" presStyleCnt="2"/>
      <dgm:spPr/>
    </dgm:pt>
    <dgm:pt modelId="{644ADF85-C09B-204A-9D72-E6414FAD47FD}" type="pres">
      <dgm:prSet presAssocID="{A95CC0DA-0686-044F-A383-C343F8DE03EE}" presName="c1text" presStyleLbl="node1" presStyleIdx="0" presStyleCnt="2">
        <dgm:presLayoutVars>
          <dgm:bulletEnabled val="1"/>
        </dgm:presLayoutVars>
      </dgm:prSet>
      <dgm:spPr/>
    </dgm:pt>
    <dgm:pt modelId="{DC8569D0-684E-D346-BE4C-789DB2A1CA4D}" type="pres">
      <dgm:prSet presAssocID="{A95CC0DA-0686-044F-A383-C343F8DE03EE}" presName="comp2" presStyleCnt="0"/>
      <dgm:spPr/>
    </dgm:pt>
    <dgm:pt modelId="{A7801780-7773-FE4F-9DFC-714774862660}" type="pres">
      <dgm:prSet presAssocID="{A95CC0DA-0686-044F-A383-C343F8DE03EE}" presName="circle2" presStyleLbl="node1" presStyleIdx="1" presStyleCnt="2" custScaleY="83779" custLinFactNeighborX="-1279" custLinFactNeighborY="-640"/>
      <dgm:spPr/>
    </dgm:pt>
    <dgm:pt modelId="{A57B5B64-7FA9-D24B-B2B3-90708CC044F2}" type="pres">
      <dgm:prSet presAssocID="{A95CC0DA-0686-044F-A383-C343F8DE03EE}" presName="c2text" presStyleLbl="node1" presStyleIdx="1" presStyleCnt="2">
        <dgm:presLayoutVars>
          <dgm:bulletEnabled val="1"/>
        </dgm:presLayoutVars>
      </dgm:prSet>
      <dgm:spPr/>
    </dgm:pt>
  </dgm:ptLst>
  <dgm:cxnLst>
    <dgm:cxn modelId="{3E1FE508-AF67-4D4C-A00B-48574B6A8649}" type="presOf" srcId="{30B16D05-B594-AB4C-B7C3-324CE5B78FC7}" destId="{A57B5B64-7FA9-D24B-B2B3-90708CC044F2}" srcOrd="1" destOrd="0" presId="urn:microsoft.com/office/officeart/2005/8/layout/venn2"/>
    <dgm:cxn modelId="{EFB6660C-BF8E-774A-890E-A3E8B8BEC449}" srcId="{A95CC0DA-0686-044F-A383-C343F8DE03EE}" destId="{30B16D05-B594-AB4C-B7C3-324CE5B78FC7}" srcOrd="1" destOrd="0" parTransId="{F5F70134-3BB9-0240-85E0-5D9131C0EAFA}" sibTransId="{3EE6E1F5-0D72-8547-879A-B1296B4EB135}"/>
    <dgm:cxn modelId="{B60C0530-CCBF-3241-BD4F-5062FD6AC9FC}" type="presOf" srcId="{07A95C31-EEDC-484D-9C11-42EB10B56F39}" destId="{644ADF85-C09B-204A-9D72-E6414FAD47FD}" srcOrd="1" destOrd="0" presId="urn:microsoft.com/office/officeart/2005/8/layout/venn2"/>
    <dgm:cxn modelId="{56976164-63FF-9A4D-8EA7-114B2E5FD013}" type="presOf" srcId="{07A95C31-EEDC-484D-9C11-42EB10B56F39}" destId="{B27CE86C-29AA-B54A-9C78-0C7217F9F1F7}" srcOrd="0" destOrd="0" presId="urn:microsoft.com/office/officeart/2005/8/layout/venn2"/>
    <dgm:cxn modelId="{645E91AB-47D8-1646-9093-A8E432EAD1A5}" srcId="{A95CC0DA-0686-044F-A383-C343F8DE03EE}" destId="{07A95C31-EEDC-484D-9C11-42EB10B56F39}" srcOrd="0" destOrd="0" parTransId="{72B4BE1F-217E-8948-B435-7010960A870B}" sibTransId="{A614C888-9094-2548-9BE2-36FC9E039613}"/>
    <dgm:cxn modelId="{4FBBAAB4-6F8A-2A4F-B353-CACF743B1914}" type="presOf" srcId="{A95CC0DA-0686-044F-A383-C343F8DE03EE}" destId="{C31F14D9-DDE6-1149-A943-8B2A76D80450}" srcOrd="0" destOrd="0" presId="urn:microsoft.com/office/officeart/2005/8/layout/venn2"/>
    <dgm:cxn modelId="{109EC3E4-8A53-314A-8CD7-71125BFBAD2A}" type="presOf" srcId="{30B16D05-B594-AB4C-B7C3-324CE5B78FC7}" destId="{A7801780-7773-FE4F-9DFC-714774862660}" srcOrd="0" destOrd="0" presId="urn:microsoft.com/office/officeart/2005/8/layout/venn2"/>
    <dgm:cxn modelId="{5186C046-D4A1-484C-BDED-CDFCA7BB27DE}" type="presParOf" srcId="{C31F14D9-DDE6-1149-A943-8B2A76D80450}" destId="{C1118FE8-3677-9947-A757-193F86BC582A}" srcOrd="0" destOrd="0" presId="urn:microsoft.com/office/officeart/2005/8/layout/venn2"/>
    <dgm:cxn modelId="{7FE854EA-FD8B-BA40-8FD5-702661532AE6}" type="presParOf" srcId="{C1118FE8-3677-9947-A757-193F86BC582A}" destId="{B27CE86C-29AA-B54A-9C78-0C7217F9F1F7}" srcOrd="0" destOrd="0" presId="urn:microsoft.com/office/officeart/2005/8/layout/venn2"/>
    <dgm:cxn modelId="{2EA216DB-51A6-954B-A662-E5EFFD233DC8}" type="presParOf" srcId="{C1118FE8-3677-9947-A757-193F86BC582A}" destId="{644ADF85-C09B-204A-9D72-E6414FAD47FD}" srcOrd="1" destOrd="0" presId="urn:microsoft.com/office/officeart/2005/8/layout/venn2"/>
    <dgm:cxn modelId="{734314CA-55B0-4840-962E-D85EBFD16BF5}" type="presParOf" srcId="{C31F14D9-DDE6-1149-A943-8B2A76D80450}" destId="{DC8569D0-684E-D346-BE4C-789DB2A1CA4D}" srcOrd="1" destOrd="0" presId="urn:microsoft.com/office/officeart/2005/8/layout/venn2"/>
    <dgm:cxn modelId="{B3A31638-9C54-A644-BF6F-2BF5759AE707}" type="presParOf" srcId="{DC8569D0-684E-D346-BE4C-789DB2A1CA4D}" destId="{A7801780-7773-FE4F-9DFC-714774862660}" srcOrd="0" destOrd="0" presId="urn:microsoft.com/office/officeart/2005/8/layout/venn2"/>
    <dgm:cxn modelId="{4D26443D-034C-1149-BDA0-75D62821D594}" type="presParOf" srcId="{DC8569D0-684E-D346-BE4C-789DB2A1CA4D}" destId="{A57B5B64-7FA9-D24B-B2B3-90708CC044F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0A2D92-6649-3949-850C-36172E66CAAA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62DDF09-6B00-1F4C-9508-9A77CFFE50A1}">
      <dgm:prSet/>
      <dgm:spPr/>
      <dgm:t>
        <a:bodyPr/>
        <a:lstStyle/>
        <a:p>
          <a:pPr rtl="0"/>
          <a:r>
            <a:rPr lang="en-US" b="1" dirty="0"/>
            <a:t>Δυνατοτήτων</a:t>
          </a:r>
        </a:p>
      </dgm:t>
    </dgm:pt>
    <dgm:pt modelId="{0B7E8324-F1CF-6642-A1AA-2D4CB6C211CD}" type="parTrans" cxnId="{7BD7BF04-D48E-DC43-A1C9-B00E254CA41C}">
      <dgm:prSet/>
      <dgm:spPr/>
      <dgm:t>
        <a:bodyPr/>
        <a:lstStyle/>
        <a:p>
          <a:endParaRPr lang="en-US"/>
        </a:p>
      </dgm:t>
    </dgm:pt>
    <dgm:pt modelId="{B13F1725-D3BE-DB41-B16C-D78E3D69516A}" type="sibTrans" cxnId="{7BD7BF04-D48E-DC43-A1C9-B00E254CA41C}">
      <dgm:prSet/>
      <dgm:spPr/>
      <dgm:t>
        <a:bodyPr/>
        <a:lstStyle/>
        <a:p>
          <a:endParaRPr lang="en-US"/>
        </a:p>
      </dgm:t>
    </dgm:pt>
    <dgm:pt modelId="{872E29E0-4C9A-954D-BDBB-C4C61B622CEF}">
      <dgm:prSet/>
      <dgm:spPr/>
      <dgm:t>
        <a:bodyPr/>
        <a:lstStyle/>
        <a:p>
          <a:pPr rtl="0"/>
          <a:r>
            <a:rPr lang="en-US" b="1" dirty="0"/>
            <a:t>Αδυναμιώ</a:t>
          </a:r>
          <a:r>
            <a:rPr lang="en-US" dirty="0"/>
            <a:t>ν</a:t>
          </a:r>
        </a:p>
      </dgm:t>
    </dgm:pt>
    <dgm:pt modelId="{1C411761-9BEA-9E4B-8E00-036A2C99D488}" type="parTrans" cxnId="{67ED98D4-3CDB-7148-8B97-A8CF7239CD59}">
      <dgm:prSet/>
      <dgm:spPr/>
      <dgm:t>
        <a:bodyPr/>
        <a:lstStyle/>
        <a:p>
          <a:endParaRPr lang="en-US"/>
        </a:p>
      </dgm:t>
    </dgm:pt>
    <dgm:pt modelId="{8EEA9FFD-6E44-C54B-AECF-B1183378C2D1}" type="sibTrans" cxnId="{67ED98D4-3CDB-7148-8B97-A8CF7239CD59}">
      <dgm:prSet/>
      <dgm:spPr/>
      <dgm:t>
        <a:bodyPr/>
        <a:lstStyle/>
        <a:p>
          <a:endParaRPr lang="en-US"/>
        </a:p>
      </dgm:t>
    </dgm:pt>
    <dgm:pt modelId="{006297B9-062D-6141-9808-369EEEA6A4F1}">
      <dgm:prSet/>
      <dgm:spPr/>
      <dgm:t>
        <a:bodyPr/>
        <a:lstStyle/>
        <a:p>
          <a:pPr rtl="0"/>
          <a:r>
            <a:rPr lang="el-GR" b="1" dirty="0"/>
            <a:t>Εμποδίων</a:t>
          </a:r>
          <a:endParaRPr lang="en-US" b="1" dirty="0"/>
        </a:p>
      </dgm:t>
    </dgm:pt>
    <dgm:pt modelId="{3F325361-CC12-4345-AEA8-A6DA5D2541DA}" type="parTrans" cxnId="{14C8B808-B3E8-8949-945D-D8CE83FB973F}">
      <dgm:prSet/>
      <dgm:spPr/>
      <dgm:t>
        <a:bodyPr/>
        <a:lstStyle/>
        <a:p>
          <a:endParaRPr lang="en-US"/>
        </a:p>
      </dgm:t>
    </dgm:pt>
    <dgm:pt modelId="{9F3D1836-1CFE-E64D-807D-5421B06564B3}" type="sibTrans" cxnId="{14C8B808-B3E8-8949-945D-D8CE83FB973F}">
      <dgm:prSet/>
      <dgm:spPr/>
      <dgm:t>
        <a:bodyPr/>
        <a:lstStyle/>
        <a:p>
          <a:endParaRPr lang="en-US"/>
        </a:p>
      </dgm:t>
    </dgm:pt>
    <dgm:pt modelId="{CE0FE90D-7975-4F4C-A3A9-4006EA72B1A0}" type="pres">
      <dgm:prSet presAssocID="{8C0A2D92-6649-3949-850C-36172E66CAAA}" presName="Name0" presStyleCnt="0">
        <dgm:presLayoutVars>
          <dgm:dir/>
          <dgm:animLvl val="lvl"/>
          <dgm:resizeHandles val="exact"/>
        </dgm:presLayoutVars>
      </dgm:prSet>
      <dgm:spPr/>
    </dgm:pt>
    <dgm:pt modelId="{4E5D2CE9-794C-0247-9805-A2372C130AD3}" type="pres">
      <dgm:prSet presAssocID="{B62DDF09-6B00-1F4C-9508-9A77CFFE50A1}" presName="Name8" presStyleCnt="0"/>
      <dgm:spPr/>
    </dgm:pt>
    <dgm:pt modelId="{8B45D139-64E0-A34B-B15B-55A1F6F5BA45}" type="pres">
      <dgm:prSet presAssocID="{B62DDF09-6B00-1F4C-9508-9A77CFFE50A1}" presName="level" presStyleLbl="node1" presStyleIdx="0" presStyleCnt="3">
        <dgm:presLayoutVars>
          <dgm:chMax val="1"/>
          <dgm:bulletEnabled val="1"/>
        </dgm:presLayoutVars>
      </dgm:prSet>
      <dgm:spPr/>
    </dgm:pt>
    <dgm:pt modelId="{A8E3B524-1DE2-4C42-AB74-3F6EE3C74406}" type="pres">
      <dgm:prSet presAssocID="{B62DDF09-6B00-1F4C-9508-9A77CFFE50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BF0002-A4CD-7340-AECA-58D377CD00D9}" type="pres">
      <dgm:prSet presAssocID="{872E29E0-4C9A-954D-BDBB-C4C61B622CEF}" presName="Name8" presStyleCnt="0"/>
      <dgm:spPr/>
    </dgm:pt>
    <dgm:pt modelId="{5BFA902F-EA0A-654A-9654-BF6B28C85BE0}" type="pres">
      <dgm:prSet presAssocID="{872E29E0-4C9A-954D-BDBB-C4C61B622CEF}" presName="level" presStyleLbl="node1" presStyleIdx="1" presStyleCnt="3">
        <dgm:presLayoutVars>
          <dgm:chMax val="1"/>
          <dgm:bulletEnabled val="1"/>
        </dgm:presLayoutVars>
      </dgm:prSet>
      <dgm:spPr/>
    </dgm:pt>
    <dgm:pt modelId="{73F085A5-2A49-284D-AF22-2B6132DBD044}" type="pres">
      <dgm:prSet presAssocID="{872E29E0-4C9A-954D-BDBB-C4C61B622C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848C85-42C1-BC4F-B21B-C6DFB0BC87A9}" type="pres">
      <dgm:prSet presAssocID="{006297B9-062D-6141-9808-369EEEA6A4F1}" presName="Name8" presStyleCnt="0"/>
      <dgm:spPr/>
    </dgm:pt>
    <dgm:pt modelId="{BCBE92C8-8AA6-1F4C-8EEF-66C859169C72}" type="pres">
      <dgm:prSet presAssocID="{006297B9-062D-6141-9808-369EEEA6A4F1}" presName="level" presStyleLbl="node1" presStyleIdx="2" presStyleCnt="3">
        <dgm:presLayoutVars>
          <dgm:chMax val="1"/>
          <dgm:bulletEnabled val="1"/>
        </dgm:presLayoutVars>
      </dgm:prSet>
      <dgm:spPr/>
    </dgm:pt>
    <dgm:pt modelId="{E435F033-8303-4244-8559-AD9D6498BCE6}" type="pres">
      <dgm:prSet presAssocID="{006297B9-062D-6141-9808-369EEEA6A4F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BD7BF04-D48E-DC43-A1C9-B00E254CA41C}" srcId="{8C0A2D92-6649-3949-850C-36172E66CAAA}" destId="{B62DDF09-6B00-1F4C-9508-9A77CFFE50A1}" srcOrd="0" destOrd="0" parTransId="{0B7E8324-F1CF-6642-A1AA-2D4CB6C211CD}" sibTransId="{B13F1725-D3BE-DB41-B16C-D78E3D69516A}"/>
    <dgm:cxn modelId="{14C8B808-B3E8-8949-945D-D8CE83FB973F}" srcId="{8C0A2D92-6649-3949-850C-36172E66CAAA}" destId="{006297B9-062D-6141-9808-369EEEA6A4F1}" srcOrd="2" destOrd="0" parTransId="{3F325361-CC12-4345-AEA8-A6DA5D2541DA}" sibTransId="{9F3D1836-1CFE-E64D-807D-5421B06564B3}"/>
    <dgm:cxn modelId="{13E4B60F-3984-5F4F-95E8-2FDC3433DA89}" type="presOf" srcId="{B62DDF09-6B00-1F4C-9508-9A77CFFE50A1}" destId="{A8E3B524-1DE2-4C42-AB74-3F6EE3C74406}" srcOrd="1" destOrd="0" presId="urn:microsoft.com/office/officeart/2005/8/layout/pyramid1"/>
    <dgm:cxn modelId="{8457331B-E395-1E42-A857-41BC9D1317FA}" type="presOf" srcId="{006297B9-062D-6141-9808-369EEEA6A4F1}" destId="{BCBE92C8-8AA6-1F4C-8EEF-66C859169C72}" srcOrd="0" destOrd="0" presId="urn:microsoft.com/office/officeart/2005/8/layout/pyramid1"/>
    <dgm:cxn modelId="{D1284A41-AF20-D143-BCD2-3903E26C7053}" type="presOf" srcId="{006297B9-062D-6141-9808-369EEEA6A4F1}" destId="{E435F033-8303-4244-8559-AD9D6498BCE6}" srcOrd="1" destOrd="0" presId="urn:microsoft.com/office/officeart/2005/8/layout/pyramid1"/>
    <dgm:cxn modelId="{9BFBC7B0-7CB2-5449-9AEA-9607D189805B}" type="presOf" srcId="{8C0A2D92-6649-3949-850C-36172E66CAAA}" destId="{CE0FE90D-7975-4F4C-A3A9-4006EA72B1A0}" srcOrd="0" destOrd="0" presId="urn:microsoft.com/office/officeart/2005/8/layout/pyramid1"/>
    <dgm:cxn modelId="{67ED98D4-3CDB-7148-8B97-A8CF7239CD59}" srcId="{8C0A2D92-6649-3949-850C-36172E66CAAA}" destId="{872E29E0-4C9A-954D-BDBB-C4C61B622CEF}" srcOrd="1" destOrd="0" parTransId="{1C411761-9BEA-9E4B-8E00-036A2C99D488}" sibTransId="{8EEA9FFD-6E44-C54B-AECF-B1183378C2D1}"/>
    <dgm:cxn modelId="{704BB0D4-B031-ED4F-9479-5248040B523B}" type="presOf" srcId="{872E29E0-4C9A-954D-BDBB-C4C61B622CEF}" destId="{5BFA902F-EA0A-654A-9654-BF6B28C85BE0}" srcOrd="0" destOrd="0" presId="urn:microsoft.com/office/officeart/2005/8/layout/pyramid1"/>
    <dgm:cxn modelId="{D77E2FF1-C8B4-0B4A-A120-25640420D963}" type="presOf" srcId="{B62DDF09-6B00-1F4C-9508-9A77CFFE50A1}" destId="{8B45D139-64E0-A34B-B15B-55A1F6F5BA45}" srcOrd="0" destOrd="0" presId="urn:microsoft.com/office/officeart/2005/8/layout/pyramid1"/>
    <dgm:cxn modelId="{221690FD-49A3-304D-B4E1-4E1B81599DD5}" type="presOf" srcId="{872E29E0-4C9A-954D-BDBB-C4C61B622CEF}" destId="{73F085A5-2A49-284D-AF22-2B6132DBD044}" srcOrd="1" destOrd="0" presId="urn:microsoft.com/office/officeart/2005/8/layout/pyramid1"/>
    <dgm:cxn modelId="{CEEA8974-DCBB-2441-8C5C-A498F9CA5B09}" type="presParOf" srcId="{CE0FE90D-7975-4F4C-A3A9-4006EA72B1A0}" destId="{4E5D2CE9-794C-0247-9805-A2372C130AD3}" srcOrd="0" destOrd="0" presId="urn:microsoft.com/office/officeart/2005/8/layout/pyramid1"/>
    <dgm:cxn modelId="{23E66894-6BF2-4141-A436-36DDB473BD99}" type="presParOf" srcId="{4E5D2CE9-794C-0247-9805-A2372C130AD3}" destId="{8B45D139-64E0-A34B-B15B-55A1F6F5BA45}" srcOrd="0" destOrd="0" presId="urn:microsoft.com/office/officeart/2005/8/layout/pyramid1"/>
    <dgm:cxn modelId="{461D8926-83E8-F44C-82FD-C3DCBDA77B8A}" type="presParOf" srcId="{4E5D2CE9-794C-0247-9805-A2372C130AD3}" destId="{A8E3B524-1DE2-4C42-AB74-3F6EE3C74406}" srcOrd="1" destOrd="0" presId="urn:microsoft.com/office/officeart/2005/8/layout/pyramid1"/>
    <dgm:cxn modelId="{38EE9955-5E8F-CC4F-842B-4D516EED7B36}" type="presParOf" srcId="{CE0FE90D-7975-4F4C-A3A9-4006EA72B1A0}" destId="{86BF0002-A4CD-7340-AECA-58D377CD00D9}" srcOrd="1" destOrd="0" presId="urn:microsoft.com/office/officeart/2005/8/layout/pyramid1"/>
    <dgm:cxn modelId="{AB6D319E-9727-0D47-9CEC-70ACA1F6B5BB}" type="presParOf" srcId="{86BF0002-A4CD-7340-AECA-58D377CD00D9}" destId="{5BFA902F-EA0A-654A-9654-BF6B28C85BE0}" srcOrd="0" destOrd="0" presId="urn:microsoft.com/office/officeart/2005/8/layout/pyramid1"/>
    <dgm:cxn modelId="{C92BB12E-1081-2E44-A487-D2969D102B25}" type="presParOf" srcId="{86BF0002-A4CD-7340-AECA-58D377CD00D9}" destId="{73F085A5-2A49-284D-AF22-2B6132DBD044}" srcOrd="1" destOrd="0" presId="urn:microsoft.com/office/officeart/2005/8/layout/pyramid1"/>
    <dgm:cxn modelId="{A1CDE63C-F3E0-C544-8BA7-8B9E715EE07F}" type="presParOf" srcId="{CE0FE90D-7975-4F4C-A3A9-4006EA72B1A0}" destId="{E1848C85-42C1-BC4F-B21B-C6DFB0BC87A9}" srcOrd="2" destOrd="0" presId="urn:microsoft.com/office/officeart/2005/8/layout/pyramid1"/>
    <dgm:cxn modelId="{726FA48F-CC2F-A440-B7A2-5961F467EE9B}" type="presParOf" srcId="{E1848C85-42C1-BC4F-B21B-C6DFB0BC87A9}" destId="{BCBE92C8-8AA6-1F4C-8EEF-66C859169C72}" srcOrd="0" destOrd="0" presId="urn:microsoft.com/office/officeart/2005/8/layout/pyramid1"/>
    <dgm:cxn modelId="{307508F1-F490-3E43-ADBF-A0194D7796F3}" type="presParOf" srcId="{E1848C85-42C1-BC4F-B21B-C6DFB0BC87A9}" destId="{E435F033-8303-4244-8559-AD9D6498BCE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E35071-55C5-6A40-9C5A-BFC5B474B494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9E180-F34C-4040-8825-30B1B14F4A1E}">
      <dgm:prSet/>
      <dgm:spPr/>
      <dgm:t>
        <a:bodyPr/>
        <a:lstStyle/>
        <a:p>
          <a:pPr rtl="0"/>
          <a:r>
            <a:rPr lang="en-US" b="1" dirty="0"/>
            <a:t>νοητική</a:t>
          </a:r>
          <a:r>
            <a:rPr lang="en-US" dirty="0"/>
            <a:t> </a:t>
          </a:r>
        </a:p>
      </dgm:t>
    </dgm:pt>
    <dgm:pt modelId="{ED877E5F-801A-6F43-98B2-98AE7A804A82}" type="parTrans" cxnId="{073B0EB3-C51B-9F4C-907E-6F78EA4FDD9D}">
      <dgm:prSet/>
      <dgm:spPr/>
      <dgm:t>
        <a:bodyPr/>
        <a:lstStyle/>
        <a:p>
          <a:endParaRPr lang="en-US"/>
        </a:p>
      </dgm:t>
    </dgm:pt>
    <dgm:pt modelId="{42AFFBDE-2037-6942-AE27-CAEC4C7DA921}" type="sibTrans" cxnId="{073B0EB3-C51B-9F4C-907E-6F78EA4FDD9D}">
      <dgm:prSet/>
      <dgm:spPr/>
      <dgm:t>
        <a:bodyPr/>
        <a:lstStyle/>
        <a:p>
          <a:endParaRPr lang="en-US"/>
        </a:p>
      </dgm:t>
    </dgm:pt>
    <dgm:pt modelId="{1AEE37C5-1542-8349-B7F1-897E773E6E73}">
      <dgm:prSet/>
      <dgm:spPr/>
      <dgm:t>
        <a:bodyPr/>
        <a:lstStyle/>
        <a:p>
          <a:pPr rtl="0"/>
          <a:r>
            <a:rPr lang="el-GR" b="1" dirty="0"/>
            <a:t>συναισθηματική</a:t>
          </a:r>
        </a:p>
      </dgm:t>
    </dgm:pt>
    <dgm:pt modelId="{AA7DFA47-F776-854D-9BEC-F4FA3C17D945}" type="parTrans" cxnId="{5026AC63-842E-B24D-8313-2A8857701AB6}">
      <dgm:prSet/>
      <dgm:spPr/>
      <dgm:t>
        <a:bodyPr/>
        <a:lstStyle/>
        <a:p>
          <a:endParaRPr lang="en-US"/>
        </a:p>
      </dgm:t>
    </dgm:pt>
    <dgm:pt modelId="{27CF022B-4C25-5241-BA0B-CBD85EF08720}" type="sibTrans" cxnId="{5026AC63-842E-B24D-8313-2A8857701AB6}">
      <dgm:prSet/>
      <dgm:spPr/>
      <dgm:t>
        <a:bodyPr/>
        <a:lstStyle/>
        <a:p>
          <a:endParaRPr lang="en-US"/>
        </a:p>
      </dgm:t>
    </dgm:pt>
    <dgm:pt modelId="{CB92C452-A722-1643-B653-B3F685FA740F}">
      <dgm:prSet/>
      <dgm:spPr/>
      <dgm:t>
        <a:bodyPr/>
        <a:lstStyle/>
        <a:p>
          <a:pPr rtl="0"/>
          <a:r>
            <a:rPr lang="en-US" b="1" dirty="0"/>
            <a:t>κοινωνική </a:t>
          </a:r>
          <a:endParaRPr lang="el-GR" b="1" dirty="0"/>
        </a:p>
      </dgm:t>
    </dgm:pt>
    <dgm:pt modelId="{FC1DB783-CA20-234B-AF21-F56A8FE7672B}" type="parTrans" cxnId="{659DC994-B4C9-D041-B4CF-C48349717EFE}">
      <dgm:prSet/>
      <dgm:spPr/>
      <dgm:t>
        <a:bodyPr/>
        <a:lstStyle/>
        <a:p>
          <a:endParaRPr lang="en-US"/>
        </a:p>
      </dgm:t>
    </dgm:pt>
    <dgm:pt modelId="{6033D5F6-6CB9-0244-B0EB-1421BFA82268}" type="sibTrans" cxnId="{659DC994-B4C9-D041-B4CF-C48349717EFE}">
      <dgm:prSet/>
      <dgm:spPr/>
      <dgm:t>
        <a:bodyPr/>
        <a:lstStyle/>
        <a:p>
          <a:endParaRPr lang="en-US"/>
        </a:p>
      </dgm:t>
    </dgm:pt>
    <dgm:pt modelId="{81A69AB1-EF94-BE47-96EF-8521159CDB7D}">
      <dgm:prSet/>
      <dgm:spPr/>
      <dgm:t>
        <a:bodyPr/>
        <a:lstStyle/>
        <a:p>
          <a:pPr rtl="0"/>
          <a:r>
            <a:rPr lang="en-US" b="1" dirty="0"/>
            <a:t>οικονομική κατάσταση</a:t>
          </a:r>
        </a:p>
      </dgm:t>
    </dgm:pt>
    <dgm:pt modelId="{7CC84063-670C-B441-9F00-165C6F020FE9}" type="parTrans" cxnId="{AA6830EA-6E75-6B41-9A36-A1AED313FB6A}">
      <dgm:prSet/>
      <dgm:spPr/>
      <dgm:t>
        <a:bodyPr/>
        <a:lstStyle/>
        <a:p>
          <a:endParaRPr lang="en-US"/>
        </a:p>
      </dgm:t>
    </dgm:pt>
    <dgm:pt modelId="{F04158F0-D2BC-D744-B7E4-B3853CEBE5F4}" type="sibTrans" cxnId="{AA6830EA-6E75-6B41-9A36-A1AED313FB6A}">
      <dgm:prSet/>
      <dgm:spPr/>
      <dgm:t>
        <a:bodyPr/>
        <a:lstStyle/>
        <a:p>
          <a:endParaRPr lang="en-US"/>
        </a:p>
      </dgm:t>
    </dgm:pt>
    <dgm:pt modelId="{5C9428FB-659A-6A42-B069-6D6C07B986CD}" type="pres">
      <dgm:prSet presAssocID="{87E35071-55C5-6A40-9C5A-BFC5B474B494}" presName="diagram" presStyleCnt="0">
        <dgm:presLayoutVars>
          <dgm:dir/>
          <dgm:resizeHandles val="exact"/>
        </dgm:presLayoutVars>
      </dgm:prSet>
      <dgm:spPr/>
    </dgm:pt>
    <dgm:pt modelId="{62A11023-B1BF-CD4F-9443-568BA1B74714}" type="pres">
      <dgm:prSet presAssocID="{3E79E180-F34C-4040-8825-30B1B14F4A1E}" presName="node" presStyleLbl="node1" presStyleIdx="0" presStyleCnt="4">
        <dgm:presLayoutVars>
          <dgm:bulletEnabled val="1"/>
        </dgm:presLayoutVars>
      </dgm:prSet>
      <dgm:spPr/>
    </dgm:pt>
    <dgm:pt modelId="{72391FAF-CC80-5043-A2AD-940553618583}" type="pres">
      <dgm:prSet presAssocID="{42AFFBDE-2037-6942-AE27-CAEC4C7DA921}" presName="sibTrans" presStyleCnt="0"/>
      <dgm:spPr/>
    </dgm:pt>
    <dgm:pt modelId="{84BB914B-488E-314E-B158-AD921DF25BAF}" type="pres">
      <dgm:prSet presAssocID="{1AEE37C5-1542-8349-B7F1-897E773E6E73}" presName="node" presStyleLbl="node1" presStyleIdx="1" presStyleCnt="4">
        <dgm:presLayoutVars>
          <dgm:bulletEnabled val="1"/>
        </dgm:presLayoutVars>
      </dgm:prSet>
      <dgm:spPr/>
    </dgm:pt>
    <dgm:pt modelId="{64E636F7-6A62-5C4C-A34F-ED53825D94B6}" type="pres">
      <dgm:prSet presAssocID="{27CF022B-4C25-5241-BA0B-CBD85EF08720}" presName="sibTrans" presStyleCnt="0"/>
      <dgm:spPr/>
    </dgm:pt>
    <dgm:pt modelId="{FB714C4A-8D9B-8645-BB21-612F6C5B6DD7}" type="pres">
      <dgm:prSet presAssocID="{CB92C452-A722-1643-B653-B3F685FA740F}" presName="node" presStyleLbl="node1" presStyleIdx="2" presStyleCnt="4" custLinFactNeighborX="-933" custLinFactNeighborY="41">
        <dgm:presLayoutVars>
          <dgm:bulletEnabled val="1"/>
        </dgm:presLayoutVars>
      </dgm:prSet>
      <dgm:spPr/>
    </dgm:pt>
    <dgm:pt modelId="{15EA52EE-5708-A44C-8223-30DE80ACC1C7}" type="pres">
      <dgm:prSet presAssocID="{6033D5F6-6CB9-0244-B0EB-1421BFA82268}" presName="sibTrans" presStyleCnt="0"/>
      <dgm:spPr/>
    </dgm:pt>
    <dgm:pt modelId="{A75F9580-1435-EC43-A513-D2DB5D84B8DD}" type="pres">
      <dgm:prSet presAssocID="{81A69AB1-EF94-BE47-96EF-8521159CDB7D}" presName="node" presStyleLbl="node1" presStyleIdx="3" presStyleCnt="4">
        <dgm:presLayoutVars>
          <dgm:bulletEnabled val="1"/>
        </dgm:presLayoutVars>
      </dgm:prSet>
      <dgm:spPr/>
    </dgm:pt>
  </dgm:ptLst>
  <dgm:cxnLst>
    <dgm:cxn modelId="{11126000-2036-F34E-9762-0E040EB04BBA}" type="presOf" srcId="{3E79E180-F34C-4040-8825-30B1B14F4A1E}" destId="{62A11023-B1BF-CD4F-9443-568BA1B74714}" srcOrd="0" destOrd="0" presId="urn:microsoft.com/office/officeart/2005/8/layout/default"/>
    <dgm:cxn modelId="{A4A4D308-DBB9-CE44-8EC4-03BF094F5B7D}" type="presOf" srcId="{CB92C452-A722-1643-B653-B3F685FA740F}" destId="{FB714C4A-8D9B-8645-BB21-612F6C5B6DD7}" srcOrd="0" destOrd="0" presId="urn:microsoft.com/office/officeart/2005/8/layout/default"/>
    <dgm:cxn modelId="{5026AC63-842E-B24D-8313-2A8857701AB6}" srcId="{87E35071-55C5-6A40-9C5A-BFC5B474B494}" destId="{1AEE37C5-1542-8349-B7F1-897E773E6E73}" srcOrd="1" destOrd="0" parTransId="{AA7DFA47-F776-854D-9BEC-F4FA3C17D945}" sibTransId="{27CF022B-4C25-5241-BA0B-CBD85EF08720}"/>
    <dgm:cxn modelId="{659DC994-B4C9-D041-B4CF-C48349717EFE}" srcId="{87E35071-55C5-6A40-9C5A-BFC5B474B494}" destId="{CB92C452-A722-1643-B653-B3F685FA740F}" srcOrd="2" destOrd="0" parTransId="{FC1DB783-CA20-234B-AF21-F56A8FE7672B}" sibTransId="{6033D5F6-6CB9-0244-B0EB-1421BFA82268}"/>
    <dgm:cxn modelId="{0E850DAB-CB5B-8B4D-B657-F97914E81819}" type="presOf" srcId="{87E35071-55C5-6A40-9C5A-BFC5B474B494}" destId="{5C9428FB-659A-6A42-B069-6D6C07B986CD}" srcOrd="0" destOrd="0" presId="urn:microsoft.com/office/officeart/2005/8/layout/default"/>
    <dgm:cxn modelId="{073B0EB3-C51B-9F4C-907E-6F78EA4FDD9D}" srcId="{87E35071-55C5-6A40-9C5A-BFC5B474B494}" destId="{3E79E180-F34C-4040-8825-30B1B14F4A1E}" srcOrd="0" destOrd="0" parTransId="{ED877E5F-801A-6F43-98B2-98AE7A804A82}" sibTransId="{42AFFBDE-2037-6942-AE27-CAEC4C7DA921}"/>
    <dgm:cxn modelId="{D12243BE-6347-0041-B564-C7CAD8C44A49}" type="presOf" srcId="{1AEE37C5-1542-8349-B7F1-897E773E6E73}" destId="{84BB914B-488E-314E-B158-AD921DF25BAF}" srcOrd="0" destOrd="0" presId="urn:microsoft.com/office/officeart/2005/8/layout/default"/>
    <dgm:cxn modelId="{047BDAE4-6435-2948-BD43-A0AC2BE87170}" type="presOf" srcId="{81A69AB1-EF94-BE47-96EF-8521159CDB7D}" destId="{A75F9580-1435-EC43-A513-D2DB5D84B8DD}" srcOrd="0" destOrd="0" presId="urn:microsoft.com/office/officeart/2005/8/layout/default"/>
    <dgm:cxn modelId="{AA6830EA-6E75-6B41-9A36-A1AED313FB6A}" srcId="{87E35071-55C5-6A40-9C5A-BFC5B474B494}" destId="{81A69AB1-EF94-BE47-96EF-8521159CDB7D}" srcOrd="3" destOrd="0" parTransId="{7CC84063-670C-B441-9F00-165C6F020FE9}" sibTransId="{F04158F0-D2BC-D744-B7E4-B3853CEBE5F4}"/>
    <dgm:cxn modelId="{1A04628C-BF65-9A4C-AA0E-BB590C5C5423}" type="presParOf" srcId="{5C9428FB-659A-6A42-B069-6D6C07B986CD}" destId="{62A11023-B1BF-CD4F-9443-568BA1B74714}" srcOrd="0" destOrd="0" presId="urn:microsoft.com/office/officeart/2005/8/layout/default"/>
    <dgm:cxn modelId="{439AE358-87E3-1145-8387-0DAAE5336937}" type="presParOf" srcId="{5C9428FB-659A-6A42-B069-6D6C07B986CD}" destId="{72391FAF-CC80-5043-A2AD-940553618583}" srcOrd="1" destOrd="0" presId="urn:microsoft.com/office/officeart/2005/8/layout/default"/>
    <dgm:cxn modelId="{230D0558-6DDE-C442-BF92-1B5C84B15118}" type="presParOf" srcId="{5C9428FB-659A-6A42-B069-6D6C07B986CD}" destId="{84BB914B-488E-314E-B158-AD921DF25BAF}" srcOrd="2" destOrd="0" presId="urn:microsoft.com/office/officeart/2005/8/layout/default"/>
    <dgm:cxn modelId="{938FAC2D-401C-CE41-9FAA-662CE3350FD5}" type="presParOf" srcId="{5C9428FB-659A-6A42-B069-6D6C07B986CD}" destId="{64E636F7-6A62-5C4C-A34F-ED53825D94B6}" srcOrd="3" destOrd="0" presId="urn:microsoft.com/office/officeart/2005/8/layout/default"/>
    <dgm:cxn modelId="{595038CE-7B72-B04E-9D83-6B0E25AF2C62}" type="presParOf" srcId="{5C9428FB-659A-6A42-B069-6D6C07B986CD}" destId="{FB714C4A-8D9B-8645-BB21-612F6C5B6DD7}" srcOrd="4" destOrd="0" presId="urn:microsoft.com/office/officeart/2005/8/layout/default"/>
    <dgm:cxn modelId="{BA321780-A166-3B40-AFC9-61BDB8B58377}" type="presParOf" srcId="{5C9428FB-659A-6A42-B069-6D6C07B986CD}" destId="{15EA52EE-5708-A44C-8223-30DE80ACC1C7}" srcOrd="5" destOrd="0" presId="urn:microsoft.com/office/officeart/2005/8/layout/default"/>
    <dgm:cxn modelId="{AFAAED06-9544-E445-991A-0732E2CFF7FA}" type="presParOf" srcId="{5C9428FB-659A-6A42-B069-6D6C07B986CD}" destId="{A75F9580-1435-EC43-A513-D2DB5D84B8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959EAF-4C03-BD43-92C0-429EF8FD5DDE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4AADF5-DD7E-AA40-AD3F-83F8507B0137}">
      <dgm:prSet custT="1"/>
      <dgm:spPr/>
      <dgm:t>
        <a:bodyPr/>
        <a:lstStyle/>
        <a:p>
          <a:pPr rtl="0"/>
          <a:r>
            <a:rPr lang="el-GR" sz="3600" b="1" dirty="0"/>
            <a:t>σαφές</a:t>
          </a:r>
        </a:p>
      </dgm:t>
    </dgm:pt>
    <dgm:pt modelId="{77C248E0-31B7-F043-A9D1-79BF9AF68E0B}" type="parTrans" cxnId="{5B3B794E-E119-434A-BD44-96A3285110E0}">
      <dgm:prSet/>
      <dgm:spPr/>
      <dgm:t>
        <a:bodyPr/>
        <a:lstStyle/>
        <a:p>
          <a:endParaRPr lang="en-US"/>
        </a:p>
      </dgm:t>
    </dgm:pt>
    <dgm:pt modelId="{946CCC61-37C1-5A44-9945-C68D0F122B56}" type="sibTrans" cxnId="{5B3B794E-E119-434A-BD44-96A3285110E0}">
      <dgm:prSet/>
      <dgm:spPr/>
      <dgm:t>
        <a:bodyPr/>
        <a:lstStyle/>
        <a:p>
          <a:endParaRPr lang="en-US"/>
        </a:p>
      </dgm:t>
    </dgm:pt>
    <dgm:pt modelId="{9FD98B10-2276-B241-AF26-8EF535403BC2}">
      <dgm:prSet custT="1"/>
      <dgm:spPr/>
      <dgm:t>
        <a:bodyPr/>
        <a:lstStyle/>
        <a:p>
          <a:pPr rtl="0"/>
          <a:r>
            <a:rPr lang="el-GR" sz="3200" b="1" dirty="0"/>
            <a:t>κατανοητό</a:t>
          </a:r>
        </a:p>
      </dgm:t>
    </dgm:pt>
    <dgm:pt modelId="{BF837720-C045-3D4F-9E14-371AFD16EC1E}" type="parTrans" cxnId="{70EF1B0D-9F27-A74C-9CD1-BB363A885409}">
      <dgm:prSet/>
      <dgm:spPr/>
      <dgm:t>
        <a:bodyPr/>
        <a:lstStyle/>
        <a:p>
          <a:endParaRPr lang="en-US"/>
        </a:p>
      </dgm:t>
    </dgm:pt>
    <dgm:pt modelId="{8FC0AE32-3ED3-484C-8083-6178037662C8}" type="sibTrans" cxnId="{70EF1B0D-9F27-A74C-9CD1-BB363A885409}">
      <dgm:prSet/>
      <dgm:spPr/>
      <dgm:t>
        <a:bodyPr/>
        <a:lstStyle/>
        <a:p>
          <a:endParaRPr lang="en-US"/>
        </a:p>
      </dgm:t>
    </dgm:pt>
    <dgm:pt modelId="{999A7658-97D4-0449-8237-646A2AECDD2D}">
      <dgm:prSet custT="1"/>
      <dgm:spPr/>
      <dgm:t>
        <a:bodyPr/>
        <a:lstStyle/>
        <a:p>
          <a:pPr rtl="0"/>
          <a:r>
            <a:rPr lang="en-US" sz="3000" b="1" dirty="0"/>
            <a:t>προκλητικό</a:t>
          </a:r>
          <a:r>
            <a:rPr lang="en-US" sz="2200" b="1" baseline="30000" dirty="0"/>
            <a:t> </a:t>
          </a:r>
          <a:endParaRPr lang="el-GR" sz="2200" b="1" baseline="30000" dirty="0"/>
        </a:p>
      </dgm:t>
    </dgm:pt>
    <dgm:pt modelId="{9AE8BD03-4ACE-A54A-BDCB-D5B0CD502E78}" type="parTrans" cxnId="{0BB93EDB-E536-A346-A590-0F8F0819EA7B}">
      <dgm:prSet/>
      <dgm:spPr/>
      <dgm:t>
        <a:bodyPr/>
        <a:lstStyle/>
        <a:p>
          <a:endParaRPr lang="en-US"/>
        </a:p>
      </dgm:t>
    </dgm:pt>
    <dgm:pt modelId="{04DB16E7-CC9C-0C41-B33E-AAAA192B568B}" type="sibTrans" cxnId="{0BB93EDB-E536-A346-A590-0F8F0819EA7B}">
      <dgm:prSet/>
      <dgm:spPr/>
      <dgm:t>
        <a:bodyPr/>
        <a:lstStyle/>
        <a:p>
          <a:endParaRPr lang="en-US"/>
        </a:p>
      </dgm:t>
    </dgm:pt>
    <dgm:pt modelId="{93B0C882-848A-1847-9ED7-85E16F0B060A}">
      <dgm:prSet/>
      <dgm:spPr/>
      <dgm:t>
        <a:bodyPr/>
        <a:lstStyle/>
        <a:p>
          <a:pPr rtl="0"/>
          <a:r>
            <a:rPr lang="el-GR" b="1" dirty="0"/>
            <a:t>ά</a:t>
          </a:r>
          <a:r>
            <a:rPr lang="en-US" b="1" dirty="0"/>
            <a:t>μεσο</a:t>
          </a:r>
          <a:endParaRPr lang="el-GR" b="1" dirty="0"/>
        </a:p>
      </dgm:t>
    </dgm:pt>
    <dgm:pt modelId="{6130C4D0-B5F5-0749-A68D-7E1F3C8D5C1E}" type="parTrans" cxnId="{47F6DC04-79B3-B54B-A8CB-053162C34C5D}">
      <dgm:prSet/>
      <dgm:spPr/>
      <dgm:t>
        <a:bodyPr/>
        <a:lstStyle/>
        <a:p>
          <a:endParaRPr lang="en-US"/>
        </a:p>
      </dgm:t>
    </dgm:pt>
    <dgm:pt modelId="{9D7CF165-E448-7D43-8B15-D9F4722AA120}" type="sibTrans" cxnId="{47F6DC04-79B3-B54B-A8CB-053162C34C5D}">
      <dgm:prSet/>
      <dgm:spPr/>
      <dgm:t>
        <a:bodyPr/>
        <a:lstStyle/>
        <a:p>
          <a:endParaRPr lang="en-US"/>
        </a:p>
      </dgm:t>
    </dgm:pt>
    <dgm:pt modelId="{C5BBE535-2FBC-034A-8B35-D6DC4D86432D}">
      <dgm:prSet/>
      <dgm:spPr/>
      <dgm:t>
        <a:bodyPr/>
        <a:lstStyle/>
        <a:p>
          <a:pPr rtl="0"/>
          <a:r>
            <a:rPr lang="en-US" b="1" dirty="0"/>
            <a:t>«σφιχτό»-λακωνικό</a:t>
          </a:r>
          <a:endParaRPr lang="el-GR" b="1" dirty="0"/>
        </a:p>
      </dgm:t>
    </dgm:pt>
    <dgm:pt modelId="{9070EBAA-26FA-554A-8923-885B9B0BC0A3}" type="parTrans" cxnId="{22E43F37-2435-B94C-8C32-D4F05AA8B308}">
      <dgm:prSet/>
      <dgm:spPr/>
      <dgm:t>
        <a:bodyPr/>
        <a:lstStyle/>
        <a:p>
          <a:endParaRPr lang="en-US"/>
        </a:p>
      </dgm:t>
    </dgm:pt>
    <dgm:pt modelId="{4FC5CEBC-E6D8-6647-94E7-8188DB3FE173}" type="sibTrans" cxnId="{22E43F37-2435-B94C-8C32-D4F05AA8B308}">
      <dgm:prSet/>
      <dgm:spPr/>
      <dgm:t>
        <a:bodyPr/>
        <a:lstStyle/>
        <a:p>
          <a:endParaRPr lang="en-US"/>
        </a:p>
      </dgm:t>
    </dgm:pt>
    <dgm:pt modelId="{4C3FEB5E-FCE9-5B45-B067-D5DC02D2F7E2}">
      <dgm:prSet custT="1"/>
      <dgm:spPr/>
      <dgm:t>
        <a:bodyPr/>
        <a:lstStyle/>
        <a:p>
          <a:pPr rtl="0"/>
          <a:r>
            <a:rPr lang="en-US" sz="3200" b="1" dirty="0"/>
            <a:t>να ανατροφοδοτεί</a:t>
          </a:r>
          <a:r>
            <a:rPr lang="en-US" sz="3200" b="1" baseline="30000" dirty="0"/>
            <a:t> </a:t>
          </a:r>
          <a:endParaRPr lang="el-GR" sz="3200" b="1" baseline="30000" dirty="0"/>
        </a:p>
      </dgm:t>
    </dgm:pt>
    <dgm:pt modelId="{1D17C85E-A253-3A47-A454-BB79B03EFE8C}" type="parTrans" cxnId="{C3251C20-17C8-F64D-AFD9-03DA331909FB}">
      <dgm:prSet/>
      <dgm:spPr/>
      <dgm:t>
        <a:bodyPr/>
        <a:lstStyle/>
        <a:p>
          <a:endParaRPr lang="en-US"/>
        </a:p>
      </dgm:t>
    </dgm:pt>
    <dgm:pt modelId="{347DBE63-9C60-0542-9330-5E7F91510209}" type="sibTrans" cxnId="{C3251C20-17C8-F64D-AFD9-03DA331909FB}">
      <dgm:prSet/>
      <dgm:spPr/>
      <dgm:t>
        <a:bodyPr/>
        <a:lstStyle/>
        <a:p>
          <a:endParaRPr lang="en-US"/>
        </a:p>
      </dgm:t>
    </dgm:pt>
    <dgm:pt modelId="{263A9AD1-B5C4-5540-9811-B76ED1C7C8A1}" type="pres">
      <dgm:prSet presAssocID="{7C959EAF-4C03-BD43-92C0-429EF8FD5DDE}" presName="Name0" presStyleCnt="0">
        <dgm:presLayoutVars>
          <dgm:dir/>
          <dgm:resizeHandles val="exact"/>
        </dgm:presLayoutVars>
      </dgm:prSet>
      <dgm:spPr/>
    </dgm:pt>
    <dgm:pt modelId="{F0BB5CE8-9F90-784C-A026-04368DA33823}" type="pres">
      <dgm:prSet presAssocID="{FA4AADF5-DD7E-AA40-AD3F-83F8507B0137}" presName="node" presStyleLbl="node1" presStyleIdx="0" presStyleCnt="6">
        <dgm:presLayoutVars>
          <dgm:bulletEnabled val="1"/>
        </dgm:presLayoutVars>
      </dgm:prSet>
      <dgm:spPr/>
    </dgm:pt>
    <dgm:pt modelId="{577C58A6-5ED0-A24B-ABBF-D21E2DA74361}" type="pres">
      <dgm:prSet presAssocID="{946CCC61-37C1-5A44-9945-C68D0F122B56}" presName="sibTrans" presStyleLbl="sibTrans1D1" presStyleIdx="0" presStyleCnt="5"/>
      <dgm:spPr/>
    </dgm:pt>
    <dgm:pt modelId="{CEF29017-42CE-4A48-B133-18E145823660}" type="pres">
      <dgm:prSet presAssocID="{946CCC61-37C1-5A44-9945-C68D0F122B56}" presName="connectorText" presStyleLbl="sibTrans1D1" presStyleIdx="0" presStyleCnt="5"/>
      <dgm:spPr/>
    </dgm:pt>
    <dgm:pt modelId="{B6B1EAF8-E1F1-B14F-9A30-46729A1C4C3C}" type="pres">
      <dgm:prSet presAssocID="{9FD98B10-2276-B241-AF26-8EF535403BC2}" presName="node" presStyleLbl="node1" presStyleIdx="1" presStyleCnt="6">
        <dgm:presLayoutVars>
          <dgm:bulletEnabled val="1"/>
        </dgm:presLayoutVars>
      </dgm:prSet>
      <dgm:spPr/>
    </dgm:pt>
    <dgm:pt modelId="{7B871135-3526-3743-AEB0-020576B46C71}" type="pres">
      <dgm:prSet presAssocID="{8FC0AE32-3ED3-484C-8083-6178037662C8}" presName="sibTrans" presStyleLbl="sibTrans1D1" presStyleIdx="1" presStyleCnt="5"/>
      <dgm:spPr/>
    </dgm:pt>
    <dgm:pt modelId="{44A0B016-6108-8A49-A57F-20843E22AD9C}" type="pres">
      <dgm:prSet presAssocID="{8FC0AE32-3ED3-484C-8083-6178037662C8}" presName="connectorText" presStyleLbl="sibTrans1D1" presStyleIdx="1" presStyleCnt="5"/>
      <dgm:spPr/>
    </dgm:pt>
    <dgm:pt modelId="{94625B13-1719-354B-B4E7-973CB865F0D4}" type="pres">
      <dgm:prSet presAssocID="{999A7658-97D4-0449-8237-646A2AECDD2D}" presName="node" presStyleLbl="node1" presStyleIdx="2" presStyleCnt="6">
        <dgm:presLayoutVars>
          <dgm:bulletEnabled val="1"/>
        </dgm:presLayoutVars>
      </dgm:prSet>
      <dgm:spPr/>
    </dgm:pt>
    <dgm:pt modelId="{A9728B04-F2F6-B045-BBCF-A92385E25EF1}" type="pres">
      <dgm:prSet presAssocID="{04DB16E7-CC9C-0C41-B33E-AAAA192B568B}" presName="sibTrans" presStyleLbl="sibTrans1D1" presStyleIdx="2" presStyleCnt="5"/>
      <dgm:spPr/>
    </dgm:pt>
    <dgm:pt modelId="{FA4EDA81-9DA9-A942-8D7B-8ABA39F2095A}" type="pres">
      <dgm:prSet presAssocID="{04DB16E7-CC9C-0C41-B33E-AAAA192B568B}" presName="connectorText" presStyleLbl="sibTrans1D1" presStyleIdx="2" presStyleCnt="5"/>
      <dgm:spPr/>
    </dgm:pt>
    <dgm:pt modelId="{AB0ED632-F819-914D-A5ED-D08C1A1AAEB7}" type="pres">
      <dgm:prSet presAssocID="{93B0C882-848A-1847-9ED7-85E16F0B060A}" presName="node" presStyleLbl="node1" presStyleIdx="3" presStyleCnt="6">
        <dgm:presLayoutVars>
          <dgm:bulletEnabled val="1"/>
        </dgm:presLayoutVars>
      </dgm:prSet>
      <dgm:spPr/>
    </dgm:pt>
    <dgm:pt modelId="{DB43A254-CA0F-184B-A8E3-2143318C877D}" type="pres">
      <dgm:prSet presAssocID="{9D7CF165-E448-7D43-8B15-D9F4722AA120}" presName="sibTrans" presStyleLbl="sibTrans1D1" presStyleIdx="3" presStyleCnt="5"/>
      <dgm:spPr/>
    </dgm:pt>
    <dgm:pt modelId="{58F96E67-67CE-F44C-A404-2DE65CF3358F}" type="pres">
      <dgm:prSet presAssocID="{9D7CF165-E448-7D43-8B15-D9F4722AA120}" presName="connectorText" presStyleLbl="sibTrans1D1" presStyleIdx="3" presStyleCnt="5"/>
      <dgm:spPr/>
    </dgm:pt>
    <dgm:pt modelId="{257B580C-92A5-4245-8048-8541D3D19BBA}" type="pres">
      <dgm:prSet presAssocID="{C5BBE535-2FBC-034A-8B35-D6DC4D86432D}" presName="node" presStyleLbl="node1" presStyleIdx="4" presStyleCnt="6">
        <dgm:presLayoutVars>
          <dgm:bulletEnabled val="1"/>
        </dgm:presLayoutVars>
      </dgm:prSet>
      <dgm:spPr/>
    </dgm:pt>
    <dgm:pt modelId="{CF578AFF-23CD-6A4B-9946-41A4B7112AC2}" type="pres">
      <dgm:prSet presAssocID="{4FC5CEBC-E6D8-6647-94E7-8188DB3FE173}" presName="sibTrans" presStyleLbl="sibTrans1D1" presStyleIdx="4" presStyleCnt="5"/>
      <dgm:spPr/>
    </dgm:pt>
    <dgm:pt modelId="{59AB0C6C-CA97-FA43-9B6D-436ADB752456}" type="pres">
      <dgm:prSet presAssocID="{4FC5CEBC-E6D8-6647-94E7-8188DB3FE173}" presName="connectorText" presStyleLbl="sibTrans1D1" presStyleIdx="4" presStyleCnt="5"/>
      <dgm:spPr/>
    </dgm:pt>
    <dgm:pt modelId="{BE32F8E0-4E72-6148-8AB4-2B85D476E236}" type="pres">
      <dgm:prSet presAssocID="{4C3FEB5E-FCE9-5B45-B067-D5DC02D2F7E2}" presName="node" presStyleLbl="node1" presStyleIdx="5" presStyleCnt="6" custScaleX="128265">
        <dgm:presLayoutVars>
          <dgm:bulletEnabled val="1"/>
        </dgm:presLayoutVars>
      </dgm:prSet>
      <dgm:spPr/>
    </dgm:pt>
  </dgm:ptLst>
  <dgm:cxnLst>
    <dgm:cxn modelId="{5B171D04-0984-7D49-AA00-0F2AD0AEBAC9}" type="presOf" srcId="{9D7CF165-E448-7D43-8B15-D9F4722AA120}" destId="{DB43A254-CA0F-184B-A8E3-2143318C877D}" srcOrd="0" destOrd="0" presId="urn:microsoft.com/office/officeart/2005/8/layout/bProcess3"/>
    <dgm:cxn modelId="{47F6DC04-79B3-B54B-A8CB-053162C34C5D}" srcId="{7C959EAF-4C03-BD43-92C0-429EF8FD5DDE}" destId="{93B0C882-848A-1847-9ED7-85E16F0B060A}" srcOrd="3" destOrd="0" parTransId="{6130C4D0-B5F5-0749-A68D-7E1F3C8D5C1E}" sibTransId="{9D7CF165-E448-7D43-8B15-D9F4722AA120}"/>
    <dgm:cxn modelId="{00E49508-05A8-CC4E-9963-0DD18208F1CA}" type="presOf" srcId="{04DB16E7-CC9C-0C41-B33E-AAAA192B568B}" destId="{A9728B04-F2F6-B045-BBCF-A92385E25EF1}" srcOrd="0" destOrd="0" presId="urn:microsoft.com/office/officeart/2005/8/layout/bProcess3"/>
    <dgm:cxn modelId="{70EF1B0D-9F27-A74C-9CD1-BB363A885409}" srcId="{7C959EAF-4C03-BD43-92C0-429EF8FD5DDE}" destId="{9FD98B10-2276-B241-AF26-8EF535403BC2}" srcOrd="1" destOrd="0" parTransId="{BF837720-C045-3D4F-9E14-371AFD16EC1E}" sibTransId="{8FC0AE32-3ED3-484C-8083-6178037662C8}"/>
    <dgm:cxn modelId="{C3251C20-17C8-F64D-AFD9-03DA331909FB}" srcId="{7C959EAF-4C03-BD43-92C0-429EF8FD5DDE}" destId="{4C3FEB5E-FCE9-5B45-B067-D5DC02D2F7E2}" srcOrd="5" destOrd="0" parTransId="{1D17C85E-A253-3A47-A454-BB79B03EFE8C}" sibTransId="{347DBE63-9C60-0542-9330-5E7F91510209}"/>
    <dgm:cxn modelId="{B36ED72F-945A-5D4B-8AC3-423DE8E2D03E}" type="presOf" srcId="{4C3FEB5E-FCE9-5B45-B067-D5DC02D2F7E2}" destId="{BE32F8E0-4E72-6148-8AB4-2B85D476E236}" srcOrd="0" destOrd="0" presId="urn:microsoft.com/office/officeart/2005/8/layout/bProcess3"/>
    <dgm:cxn modelId="{76291034-B1CA-D240-9243-D64C4598AC7D}" type="presOf" srcId="{4FC5CEBC-E6D8-6647-94E7-8188DB3FE173}" destId="{59AB0C6C-CA97-FA43-9B6D-436ADB752456}" srcOrd="1" destOrd="0" presId="urn:microsoft.com/office/officeart/2005/8/layout/bProcess3"/>
    <dgm:cxn modelId="{22E43F37-2435-B94C-8C32-D4F05AA8B308}" srcId="{7C959EAF-4C03-BD43-92C0-429EF8FD5DDE}" destId="{C5BBE535-2FBC-034A-8B35-D6DC4D86432D}" srcOrd="4" destOrd="0" parTransId="{9070EBAA-26FA-554A-8923-885B9B0BC0A3}" sibTransId="{4FC5CEBC-E6D8-6647-94E7-8188DB3FE173}"/>
    <dgm:cxn modelId="{5B3B794E-E119-434A-BD44-96A3285110E0}" srcId="{7C959EAF-4C03-BD43-92C0-429EF8FD5DDE}" destId="{FA4AADF5-DD7E-AA40-AD3F-83F8507B0137}" srcOrd="0" destOrd="0" parTransId="{77C248E0-31B7-F043-A9D1-79BF9AF68E0B}" sibTransId="{946CCC61-37C1-5A44-9945-C68D0F122B56}"/>
    <dgm:cxn modelId="{26603356-5FA3-7D41-B950-F6EC3BE75A56}" type="presOf" srcId="{8FC0AE32-3ED3-484C-8083-6178037662C8}" destId="{44A0B016-6108-8A49-A57F-20843E22AD9C}" srcOrd="1" destOrd="0" presId="urn:microsoft.com/office/officeart/2005/8/layout/bProcess3"/>
    <dgm:cxn modelId="{F2E8AC72-2E0E-0044-AD2E-BD94A909047C}" type="presOf" srcId="{93B0C882-848A-1847-9ED7-85E16F0B060A}" destId="{AB0ED632-F819-914D-A5ED-D08C1A1AAEB7}" srcOrd="0" destOrd="0" presId="urn:microsoft.com/office/officeart/2005/8/layout/bProcess3"/>
    <dgm:cxn modelId="{B242A777-A6FB-B940-AEB8-7F54C226E9EE}" type="presOf" srcId="{04DB16E7-CC9C-0C41-B33E-AAAA192B568B}" destId="{FA4EDA81-9DA9-A942-8D7B-8ABA39F2095A}" srcOrd="1" destOrd="0" presId="urn:microsoft.com/office/officeart/2005/8/layout/bProcess3"/>
    <dgm:cxn modelId="{0AEFED9E-B199-304C-85FD-88EAB38B12CE}" type="presOf" srcId="{999A7658-97D4-0449-8237-646A2AECDD2D}" destId="{94625B13-1719-354B-B4E7-973CB865F0D4}" srcOrd="0" destOrd="0" presId="urn:microsoft.com/office/officeart/2005/8/layout/bProcess3"/>
    <dgm:cxn modelId="{3AE326B1-183E-D545-AAD0-ADF7494515F0}" type="presOf" srcId="{9FD98B10-2276-B241-AF26-8EF535403BC2}" destId="{B6B1EAF8-E1F1-B14F-9A30-46729A1C4C3C}" srcOrd="0" destOrd="0" presId="urn:microsoft.com/office/officeart/2005/8/layout/bProcess3"/>
    <dgm:cxn modelId="{F12195BC-21A8-3E41-920C-4156CF480DDE}" type="presOf" srcId="{946CCC61-37C1-5A44-9945-C68D0F122B56}" destId="{CEF29017-42CE-4A48-B133-18E145823660}" srcOrd="1" destOrd="0" presId="urn:microsoft.com/office/officeart/2005/8/layout/bProcess3"/>
    <dgm:cxn modelId="{04A56AC1-65E4-8F4B-A85C-FA41D24F587B}" type="presOf" srcId="{7C959EAF-4C03-BD43-92C0-429EF8FD5DDE}" destId="{263A9AD1-B5C4-5540-9811-B76ED1C7C8A1}" srcOrd="0" destOrd="0" presId="urn:microsoft.com/office/officeart/2005/8/layout/bProcess3"/>
    <dgm:cxn modelId="{ADF814C8-921C-A34A-8D90-203880847EE7}" type="presOf" srcId="{C5BBE535-2FBC-034A-8B35-D6DC4D86432D}" destId="{257B580C-92A5-4245-8048-8541D3D19BBA}" srcOrd="0" destOrd="0" presId="urn:microsoft.com/office/officeart/2005/8/layout/bProcess3"/>
    <dgm:cxn modelId="{DDAB99C9-07D6-0949-8527-D0B18494E54A}" type="presOf" srcId="{4FC5CEBC-E6D8-6647-94E7-8188DB3FE173}" destId="{CF578AFF-23CD-6A4B-9946-41A4B7112AC2}" srcOrd="0" destOrd="0" presId="urn:microsoft.com/office/officeart/2005/8/layout/bProcess3"/>
    <dgm:cxn modelId="{51F03ECB-286E-D64E-92F3-1F507984EC46}" type="presOf" srcId="{FA4AADF5-DD7E-AA40-AD3F-83F8507B0137}" destId="{F0BB5CE8-9F90-784C-A026-04368DA33823}" srcOrd="0" destOrd="0" presId="urn:microsoft.com/office/officeart/2005/8/layout/bProcess3"/>
    <dgm:cxn modelId="{5B4956D5-163F-9F40-A9FE-F8985BB0D9F8}" type="presOf" srcId="{946CCC61-37C1-5A44-9945-C68D0F122B56}" destId="{577C58A6-5ED0-A24B-ABBF-D21E2DA74361}" srcOrd="0" destOrd="0" presId="urn:microsoft.com/office/officeart/2005/8/layout/bProcess3"/>
    <dgm:cxn modelId="{0BB93EDB-E536-A346-A590-0F8F0819EA7B}" srcId="{7C959EAF-4C03-BD43-92C0-429EF8FD5DDE}" destId="{999A7658-97D4-0449-8237-646A2AECDD2D}" srcOrd="2" destOrd="0" parTransId="{9AE8BD03-4ACE-A54A-BDCB-D5B0CD502E78}" sibTransId="{04DB16E7-CC9C-0C41-B33E-AAAA192B568B}"/>
    <dgm:cxn modelId="{7BF8B9F0-6D0A-D743-B06B-26BBE20E49BA}" type="presOf" srcId="{9D7CF165-E448-7D43-8B15-D9F4722AA120}" destId="{58F96E67-67CE-F44C-A404-2DE65CF3358F}" srcOrd="1" destOrd="0" presId="urn:microsoft.com/office/officeart/2005/8/layout/bProcess3"/>
    <dgm:cxn modelId="{AC1B8AFD-30FE-D846-8D31-7CA6393013DF}" type="presOf" srcId="{8FC0AE32-3ED3-484C-8083-6178037662C8}" destId="{7B871135-3526-3743-AEB0-020576B46C71}" srcOrd="0" destOrd="0" presId="urn:microsoft.com/office/officeart/2005/8/layout/bProcess3"/>
    <dgm:cxn modelId="{BFCC643F-7626-F84E-9C69-A355233BD0AF}" type="presParOf" srcId="{263A9AD1-B5C4-5540-9811-B76ED1C7C8A1}" destId="{F0BB5CE8-9F90-784C-A026-04368DA33823}" srcOrd="0" destOrd="0" presId="urn:microsoft.com/office/officeart/2005/8/layout/bProcess3"/>
    <dgm:cxn modelId="{E0E22ED2-BDB7-C04F-95E9-4B1FF567C6CE}" type="presParOf" srcId="{263A9AD1-B5C4-5540-9811-B76ED1C7C8A1}" destId="{577C58A6-5ED0-A24B-ABBF-D21E2DA74361}" srcOrd="1" destOrd="0" presId="urn:microsoft.com/office/officeart/2005/8/layout/bProcess3"/>
    <dgm:cxn modelId="{992BD516-ED23-774C-B821-B49532D78746}" type="presParOf" srcId="{577C58A6-5ED0-A24B-ABBF-D21E2DA74361}" destId="{CEF29017-42CE-4A48-B133-18E145823660}" srcOrd="0" destOrd="0" presId="urn:microsoft.com/office/officeart/2005/8/layout/bProcess3"/>
    <dgm:cxn modelId="{A1EED150-C8D8-094A-A647-A14005D29215}" type="presParOf" srcId="{263A9AD1-B5C4-5540-9811-B76ED1C7C8A1}" destId="{B6B1EAF8-E1F1-B14F-9A30-46729A1C4C3C}" srcOrd="2" destOrd="0" presId="urn:microsoft.com/office/officeart/2005/8/layout/bProcess3"/>
    <dgm:cxn modelId="{82680DAD-97A8-7A40-8EB7-1F7DF2F8D1F9}" type="presParOf" srcId="{263A9AD1-B5C4-5540-9811-B76ED1C7C8A1}" destId="{7B871135-3526-3743-AEB0-020576B46C71}" srcOrd="3" destOrd="0" presId="urn:microsoft.com/office/officeart/2005/8/layout/bProcess3"/>
    <dgm:cxn modelId="{E01EAC62-1D70-354F-ADA5-63E3BB07104C}" type="presParOf" srcId="{7B871135-3526-3743-AEB0-020576B46C71}" destId="{44A0B016-6108-8A49-A57F-20843E22AD9C}" srcOrd="0" destOrd="0" presId="urn:microsoft.com/office/officeart/2005/8/layout/bProcess3"/>
    <dgm:cxn modelId="{BA5AABB5-636F-F647-9875-262CAF8B9488}" type="presParOf" srcId="{263A9AD1-B5C4-5540-9811-B76ED1C7C8A1}" destId="{94625B13-1719-354B-B4E7-973CB865F0D4}" srcOrd="4" destOrd="0" presId="urn:microsoft.com/office/officeart/2005/8/layout/bProcess3"/>
    <dgm:cxn modelId="{8BED17D9-AB8B-A642-879A-1EE766ADE7F6}" type="presParOf" srcId="{263A9AD1-B5C4-5540-9811-B76ED1C7C8A1}" destId="{A9728B04-F2F6-B045-BBCF-A92385E25EF1}" srcOrd="5" destOrd="0" presId="urn:microsoft.com/office/officeart/2005/8/layout/bProcess3"/>
    <dgm:cxn modelId="{83C2C6F8-0DB4-A844-B585-F2A87A2313BA}" type="presParOf" srcId="{A9728B04-F2F6-B045-BBCF-A92385E25EF1}" destId="{FA4EDA81-9DA9-A942-8D7B-8ABA39F2095A}" srcOrd="0" destOrd="0" presId="urn:microsoft.com/office/officeart/2005/8/layout/bProcess3"/>
    <dgm:cxn modelId="{646B1A26-E139-5043-B6DB-04D848534BD8}" type="presParOf" srcId="{263A9AD1-B5C4-5540-9811-B76ED1C7C8A1}" destId="{AB0ED632-F819-914D-A5ED-D08C1A1AAEB7}" srcOrd="6" destOrd="0" presId="urn:microsoft.com/office/officeart/2005/8/layout/bProcess3"/>
    <dgm:cxn modelId="{DEACC2F7-E1F8-E943-AC61-9916665A5954}" type="presParOf" srcId="{263A9AD1-B5C4-5540-9811-B76ED1C7C8A1}" destId="{DB43A254-CA0F-184B-A8E3-2143318C877D}" srcOrd="7" destOrd="0" presId="urn:microsoft.com/office/officeart/2005/8/layout/bProcess3"/>
    <dgm:cxn modelId="{0588A56B-B9B6-4B44-AA56-13C9EEAEC634}" type="presParOf" srcId="{DB43A254-CA0F-184B-A8E3-2143318C877D}" destId="{58F96E67-67CE-F44C-A404-2DE65CF3358F}" srcOrd="0" destOrd="0" presId="urn:microsoft.com/office/officeart/2005/8/layout/bProcess3"/>
    <dgm:cxn modelId="{CDA916B0-17E9-7249-8FFB-442A8FE8B6BD}" type="presParOf" srcId="{263A9AD1-B5C4-5540-9811-B76ED1C7C8A1}" destId="{257B580C-92A5-4245-8048-8541D3D19BBA}" srcOrd="8" destOrd="0" presId="urn:microsoft.com/office/officeart/2005/8/layout/bProcess3"/>
    <dgm:cxn modelId="{29E47435-8CE8-2D4F-B149-BF68B5CFA01C}" type="presParOf" srcId="{263A9AD1-B5C4-5540-9811-B76ED1C7C8A1}" destId="{CF578AFF-23CD-6A4B-9946-41A4B7112AC2}" srcOrd="9" destOrd="0" presId="urn:microsoft.com/office/officeart/2005/8/layout/bProcess3"/>
    <dgm:cxn modelId="{B9063D13-6C73-4A47-987D-D80A40413350}" type="presParOf" srcId="{CF578AFF-23CD-6A4B-9946-41A4B7112AC2}" destId="{59AB0C6C-CA97-FA43-9B6D-436ADB752456}" srcOrd="0" destOrd="0" presId="urn:microsoft.com/office/officeart/2005/8/layout/bProcess3"/>
    <dgm:cxn modelId="{C889F9C4-0CA2-DB41-B2CE-4320464814A6}" type="presParOf" srcId="{263A9AD1-B5C4-5540-9811-B76ED1C7C8A1}" destId="{BE32F8E0-4E72-6148-8AB4-2B85D476E23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E07D73-7F4E-6F46-B41C-198E7EEB575C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3CFCC-0BB3-D748-BA3E-3C3CE553288C}">
      <dgm:prSet/>
      <dgm:spPr/>
      <dgm:t>
        <a:bodyPr/>
        <a:lstStyle/>
        <a:p>
          <a:pPr rtl="0"/>
          <a:r>
            <a:rPr lang="en-US" b="1" dirty="0"/>
            <a:t>σε κλίμα αμοιβαίας εμπιστοσύνης</a:t>
          </a:r>
          <a:endParaRPr lang="en-US" dirty="0"/>
        </a:p>
      </dgm:t>
    </dgm:pt>
    <dgm:pt modelId="{B54EF385-BB05-BD41-B5DE-D050D15079A2}" type="parTrans" cxnId="{3533E4CA-7F1A-ED49-B6D8-CFE26F9FF067}">
      <dgm:prSet/>
      <dgm:spPr/>
      <dgm:t>
        <a:bodyPr/>
        <a:lstStyle/>
        <a:p>
          <a:endParaRPr lang="en-US"/>
        </a:p>
      </dgm:t>
    </dgm:pt>
    <dgm:pt modelId="{4FCE2369-CACE-1A4A-9766-C4B32D0D9E14}" type="sibTrans" cxnId="{3533E4CA-7F1A-ED49-B6D8-CFE26F9FF067}">
      <dgm:prSet/>
      <dgm:spPr/>
      <dgm:t>
        <a:bodyPr/>
        <a:lstStyle/>
        <a:p>
          <a:endParaRPr lang="en-US"/>
        </a:p>
      </dgm:t>
    </dgm:pt>
    <dgm:pt modelId="{A1B4412F-CB02-774A-AC0B-90A33288971A}">
      <dgm:prSet custT="1"/>
      <dgm:spPr/>
      <dgm:t>
        <a:bodyPr/>
        <a:lstStyle/>
        <a:p>
          <a:pPr rtl="0"/>
          <a:r>
            <a:rPr lang="el-GR" sz="3600" b="1" dirty="0"/>
            <a:t>κατανόησης</a:t>
          </a:r>
          <a:endParaRPr lang="en-US" sz="3600" b="1" dirty="0"/>
        </a:p>
      </dgm:t>
    </dgm:pt>
    <dgm:pt modelId="{9B627866-BF34-DA4B-AFDA-3B9468F49F10}" type="parTrans" cxnId="{50B82523-6A9B-C244-B421-E97774A738A3}">
      <dgm:prSet/>
      <dgm:spPr/>
      <dgm:t>
        <a:bodyPr/>
        <a:lstStyle/>
        <a:p>
          <a:endParaRPr lang="en-US"/>
        </a:p>
      </dgm:t>
    </dgm:pt>
    <dgm:pt modelId="{BEA9C5B3-A837-B641-A173-9379D6B82ADC}" type="sibTrans" cxnId="{50B82523-6A9B-C244-B421-E97774A738A3}">
      <dgm:prSet/>
      <dgm:spPr/>
      <dgm:t>
        <a:bodyPr/>
        <a:lstStyle/>
        <a:p>
          <a:endParaRPr lang="en-US"/>
        </a:p>
      </dgm:t>
    </dgm:pt>
    <dgm:pt modelId="{1F2B5BB1-E723-F044-BCD3-E7D924EC2A12}" type="pres">
      <dgm:prSet presAssocID="{08E07D73-7F4E-6F46-B41C-198E7EEB575C}" presName="cycle" presStyleCnt="0">
        <dgm:presLayoutVars>
          <dgm:dir/>
          <dgm:resizeHandles val="exact"/>
        </dgm:presLayoutVars>
      </dgm:prSet>
      <dgm:spPr/>
    </dgm:pt>
    <dgm:pt modelId="{70DB018B-D57B-8D4E-9B1B-D35F5E21033A}" type="pres">
      <dgm:prSet presAssocID="{80E3CFCC-0BB3-D748-BA3E-3C3CE553288C}" presName="node" presStyleLbl="node1" presStyleIdx="0" presStyleCnt="2" custScaleX="123154">
        <dgm:presLayoutVars>
          <dgm:bulletEnabled val="1"/>
        </dgm:presLayoutVars>
      </dgm:prSet>
      <dgm:spPr/>
    </dgm:pt>
    <dgm:pt modelId="{56C36695-28F2-D440-9311-ACB4FAFFD469}" type="pres">
      <dgm:prSet presAssocID="{4FCE2369-CACE-1A4A-9766-C4B32D0D9E14}" presName="sibTrans" presStyleLbl="sibTrans2D1" presStyleIdx="0" presStyleCnt="2"/>
      <dgm:spPr/>
    </dgm:pt>
    <dgm:pt modelId="{30C30FBB-406A-AD42-89F6-58DE8F5D9705}" type="pres">
      <dgm:prSet presAssocID="{4FCE2369-CACE-1A4A-9766-C4B32D0D9E14}" presName="connectorText" presStyleLbl="sibTrans2D1" presStyleIdx="0" presStyleCnt="2"/>
      <dgm:spPr/>
    </dgm:pt>
    <dgm:pt modelId="{5803558D-CF52-0E4C-A5C3-414093581CDC}" type="pres">
      <dgm:prSet presAssocID="{A1B4412F-CB02-774A-AC0B-90A33288971A}" presName="node" presStyleLbl="node1" presStyleIdx="1" presStyleCnt="2" custScaleX="117018">
        <dgm:presLayoutVars>
          <dgm:bulletEnabled val="1"/>
        </dgm:presLayoutVars>
      </dgm:prSet>
      <dgm:spPr/>
    </dgm:pt>
    <dgm:pt modelId="{F163254D-9FD9-C44C-8D11-15360584D0F3}" type="pres">
      <dgm:prSet presAssocID="{BEA9C5B3-A837-B641-A173-9379D6B82ADC}" presName="sibTrans" presStyleLbl="sibTrans2D1" presStyleIdx="1" presStyleCnt="2"/>
      <dgm:spPr/>
    </dgm:pt>
    <dgm:pt modelId="{E299A424-4B85-B34A-9933-AC4B9CB8479C}" type="pres">
      <dgm:prSet presAssocID="{BEA9C5B3-A837-B641-A173-9379D6B82ADC}" presName="connectorText" presStyleLbl="sibTrans2D1" presStyleIdx="1" presStyleCnt="2"/>
      <dgm:spPr/>
    </dgm:pt>
  </dgm:ptLst>
  <dgm:cxnLst>
    <dgm:cxn modelId="{E5390C0F-C6F9-3642-B85E-F50B771F1F42}" type="presOf" srcId="{BEA9C5B3-A837-B641-A173-9379D6B82ADC}" destId="{E299A424-4B85-B34A-9933-AC4B9CB8479C}" srcOrd="1" destOrd="0" presId="urn:microsoft.com/office/officeart/2005/8/layout/cycle2"/>
    <dgm:cxn modelId="{81EBAE15-0E95-A046-A2ED-D53C6308B8E9}" type="presOf" srcId="{4FCE2369-CACE-1A4A-9766-C4B32D0D9E14}" destId="{56C36695-28F2-D440-9311-ACB4FAFFD469}" srcOrd="0" destOrd="0" presId="urn:microsoft.com/office/officeart/2005/8/layout/cycle2"/>
    <dgm:cxn modelId="{50B82523-6A9B-C244-B421-E97774A738A3}" srcId="{08E07D73-7F4E-6F46-B41C-198E7EEB575C}" destId="{A1B4412F-CB02-774A-AC0B-90A33288971A}" srcOrd="1" destOrd="0" parTransId="{9B627866-BF34-DA4B-AFDA-3B9468F49F10}" sibTransId="{BEA9C5B3-A837-B641-A173-9379D6B82ADC}"/>
    <dgm:cxn modelId="{FD05A535-56E8-B049-80F8-6B9C563CAC2F}" type="presOf" srcId="{4FCE2369-CACE-1A4A-9766-C4B32D0D9E14}" destId="{30C30FBB-406A-AD42-89F6-58DE8F5D9705}" srcOrd="1" destOrd="0" presId="urn:microsoft.com/office/officeart/2005/8/layout/cycle2"/>
    <dgm:cxn modelId="{BF11684B-FF81-9F46-BCAC-A4AF7E0ED2E7}" type="presOf" srcId="{BEA9C5B3-A837-B641-A173-9379D6B82ADC}" destId="{F163254D-9FD9-C44C-8D11-15360584D0F3}" srcOrd="0" destOrd="0" presId="urn:microsoft.com/office/officeart/2005/8/layout/cycle2"/>
    <dgm:cxn modelId="{3533E4CA-7F1A-ED49-B6D8-CFE26F9FF067}" srcId="{08E07D73-7F4E-6F46-B41C-198E7EEB575C}" destId="{80E3CFCC-0BB3-D748-BA3E-3C3CE553288C}" srcOrd="0" destOrd="0" parTransId="{B54EF385-BB05-BD41-B5DE-D050D15079A2}" sibTransId="{4FCE2369-CACE-1A4A-9766-C4B32D0D9E14}"/>
    <dgm:cxn modelId="{012D83CF-804F-D14E-8F8B-0BAD18CF4B25}" type="presOf" srcId="{A1B4412F-CB02-774A-AC0B-90A33288971A}" destId="{5803558D-CF52-0E4C-A5C3-414093581CDC}" srcOrd="0" destOrd="0" presId="urn:microsoft.com/office/officeart/2005/8/layout/cycle2"/>
    <dgm:cxn modelId="{409979E4-DA72-0545-87DA-3743340287E3}" type="presOf" srcId="{08E07D73-7F4E-6F46-B41C-198E7EEB575C}" destId="{1F2B5BB1-E723-F044-BCD3-E7D924EC2A12}" srcOrd="0" destOrd="0" presId="urn:microsoft.com/office/officeart/2005/8/layout/cycle2"/>
    <dgm:cxn modelId="{51593DE7-21E2-A34C-9CC3-2FFCC4DE0332}" type="presOf" srcId="{80E3CFCC-0BB3-D748-BA3E-3C3CE553288C}" destId="{70DB018B-D57B-8D4E-9B1B-D35F5E21033A}" srcOrd="0" destOrd="0" presId="urn:microsoft.com/office/officeart/2005/8/layout/cycle2"/>
    <dgm:cxn modelId="{7848C524-5FF8-E345-ABA2-085F55FABE86}" type="presParOf" srcId="{1F2B5BB1-E723-F044-BCD3-E7D924EC2A12}" destId="{70DB018B-D57B-8D4E-9B1B-D35F5E21033A}" srcOrd="0" destOrd="0" presId="urn:microsoft.com/office/officeart/2005/8/layout/cycle2"/>
    <dgm:cxn modelId="{C08FE5B5-12CD-4F48-B7E7-D5DAC30CF0F4}" type="presParOf" srcId="{1F2B5BB1-E723-F044-BCD3-E7D924EC2A12}" destId="{56C36695-28F2-D440-9311-ACB4FAFFD469}" srcOrd="1" destOrd="0" presId="urn:microsoft.com/office/officeart/2005/8/layout/cycle2"/>
    <dgm:cxn modelId="{7DFD5F6B-716E-7A49-8AF9-82C29B816D21}" type="presParOf" srcId="{56C36695-28F2-D440-9311-ACB4FAFFD469}" destId="{30C30FBB-406A-AD42-89F6-58DE8F5D9705}" srcOrd="0" destOrd="0" presId="urn:microsoft.com/office/officeart/2005/8/layout/cycle2"/>
    <dgm:cxn modelId="{EA481865-2DD7-1E46-AF38-C566FC8BF675}" type="presParOf" srcId="{1F2B5BB1-E723-F044-BCD3-E7D924EC2A12}" destId="{5803558D-CF52-0E4C-A5C3-414093581CDC}" srcOrd="2" destOrd="0" presId="urn:microsoft.com/office/officeart/2005/8/layout/cycle2"/>
    <dgm:cxn modelId="{3A3A6374-1845-9649-8892-E044EF60723B}" type="presParOf" srcId="{1F2B5BB1-E723-F044-BCD3-E7D924EC2A12}" destId="{F163254D-9FD9-C44C-8D11-15360584D0F3}" srcOrd="3" destOrd="0" presId="urn:microsoft.com/office/officeart/2005/8/layout/cycle2"/>
    <dgm:cxn modelId="{25D009EA-3BA2-5742-865E-D88E7856DEB1}" type="presParOf" srcId="{F163254D-9FD9-C44C-8D11-15360584D0F3}" destId="{E299A424-4B85-B34A-9933-AC4B9CB847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B1C1E-3495-B944-A9CD-D385B8C2E4E2}" type="doc">
      <dgm:prSet loTypeId="urn:microsoft.com/office/officeart/2005/8/layout/target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BC201-081C-4C40-8DB7-25FCB5A65B4A}">
      <dgm:prSet custT="1"/>
      <dgm:spPr/>
      <dgm:t>
        <a:bodyPr/>
        <a:lstStyle/>
        <a:p>
          <a:pPr algn="ctr"/>
          <a:r>
            <a:rPr lang="el-GR" sz="2000" b="1" dirty="0"/>
            <a:t>δημιουργικό θέμα διαφήμισης</a:t>
          </a:r>
          <a:endParaRPr lang="en-US" sz="2000" b="1" dirty="0"/>
        </a:p>
      </dgm:t>
    </dgm:pt>
    <dgm:pt modelId="{8F24EE61-D87E-5841-BA2A-62173C707E4B}" type="parTrans" cxnId="{CA4C6302-D29B-B64F-B430-F46F3DA96534}">
      <dgm:prSet/>
      <dgm:spPr/>
      <dgm:t>
        <a:bodyPr/>
        <a:lstStyle/>
        <a:p>
          <a:endParaRPr lang="en-US"/>
        </a:p>
      </dgm:t>
    </dgm:pt>
    <dgm:pt modelId="{C6E2A303-72EF-504F-93CB-3AB1781884F4}" type="sibTrans" cxnId="{CA4C6302-D29B-B64F-B430-F46F3DA96534}">
      <dgm:prSet/>
      <dgm:spPr/>
      <dgm:t>
        <a:bodyPr/>
        <a:lstStyle/>
        <a:p>
          <a:endParaRPr lang="en-US"/>
        </a:p>
      </dgm:t>
    </dgm:pt>
    <dgm:pt modelId="{FDC7493C-66F2-AD48-A84D-16764E8AA7A2}">
      <dgm:prSet custT="1"/>
      <dgm:spPr/>
      <dgm:t>
        <a:bodyPr/>
        <a:lstStyle/>
        <a:p>
          <a:pPr algn="ctr"/>
          <a:r>
            <a:rPr lang="el-GR" sz="2400" b="1" dirty="0"/>
            <a:t>δημιουργικό υλικό</a:t>
          </a:r>
          <a:endParaRPr lang="en-US" sz="2400" b="1" dirty="0"/>
        </a:p>
      </dgm:t>
    </dgm:pt>
    <dgm:pt modelId="{E32F04D1-0999-A848-9D5A-18C559090A52}" type="parTrans" cxnId="{3480CC41-FA60-284C-B247-08EEA9192204}">
      <dgm:prSet/>
      <dgm:spPr/>
      <dgm:t>
        <a:bodyPr/>
        <a:lstStyle/>
        <a:p>
          <a:endParaRPr lang="en-US"/>
        </a:p>
      </dgm:t>
    </dgm:pt>
    <dgm:pt modelId="{75055BD0-0FF6-DE4B-A1F3-BF1A382FF642}" type="sibTrans" cxnId="{3480CC41-FA60-284C-B247-08EEA9192204}">
      <dgm:prSet/>
      <dgm:spPr/>
      <dgm:t>
        <a:bodyPr/>
        <a:lstStyle/>
        <a:p>
          <a:endParaRPr lang="en-US"/>
        </a:p>
      </dgm:t>
    </dgm:pt>
    <dgm:pt modelId="{3CB4FBDF-0E1B-D241-8E8A-817094B20C09}">
      <dgm:prSet custT="1"/>
      <dgm:spPr/>
      <dgm:t>
        <a:bodyPr/>
        <a:lstStyle/>
        <a:p>
          <a:r>
            <a:rPr lang="el-GR" sz="2400" b="1" dirty="0"/>
            <a:t>προϋπολογισμός</a:t>
          </a:r>
          <a:endParaRPr lang="en-US" sz="2400" b="1" dirty="0"/>
        </a:p>
      </dgm:t>
    </dgm:pt>
    <dgm:pt modelId="{01448D20-D6E3-D948-A7CB-FA9BFA53495E}" type="parTrans" cxnId="{210E19E8-EB49-3446-A5BC-389E7D118D97}">
      <dgm:prSet/>
      <dgm:spPr/>
      <dgm:t>
        <a:bodyPr/>
        <a:lstStyle/>
        <a:p>
          <a:endParaRPr lang="en-US"/>
        </a:p>
      </dgm:t>
    </dgm:pt>
    <dgm:pt modelId="{5250C1CA-C3C9-684D-B24A-3F5CB60597AA}" type="sibTrans" cxnId="{210E19E8-EB49-3446-A5BC-389E7D118D97}">
      <dgm:prSet/>
      <dgm:spPr/>
      <dgm:t>
        <a:bodyPr/>
        <a:lstStyle/>
        <a:p>
          <a:endParaRPr lang="en-US"/>
        </a:p>
      </dgm:t>
    </dgm:pt>
    <dgm:pt modelId="{10160A83-D7C7-BE40-B645-A1C88787E085}">
      <dgm:prSet custT="1"/>
      <dgm:spPr/>
      <dgm:t>
        <a:bodyPr/>
        <a:lstStyle/>
        <a:p>
          <a:pPr algn="ctr"/>
          <a:r>
            <a:rPr lang="el-GR" sz="2400" b="1" dirty="0"/>
            <a:t>διαφημιστικά μέσα</a:t>
          </a:r>
          <a:endParaRPr lang="en-US" sz="2400" b="1" dirty="0"/>
        </a:p>
      </dgm:t>
    </dgm:pt>
    <dgm:pt modelId="{E4DACB85-4DE9-8E4C-BA7D-2D5BE4C5D10C}" type="parTrans" cxnId="{D54E45BE-1747-C744-906A-67E72FD5C217}">
      <dgm:prSet/>
      <dgm:spPr/>
      <dgm:t>
        <a:bodyPr/>
        <a:lstStyle/>
        <a:p>
          <a:endParaRPr lang="en-US"/>
        </a:p>
      </dgm:t>
    </dgm:pt>
    <dgm:pt modelId="{E935772E-5923-D248-ABB8-FCDAC8459580}" type="sibTrans" cxnId="{D54E45BE-1747-C744-906A-67E72FD5C217}">
      <dgm:prSet/>
      <dgm:spPr/>
      <dgm:t>
        <a:bodyPr/>
        <a:lstStyle/>
        <a:p>
          <a:endParaRPr lang="en-US"/>
        </a:p>
      </dgm:t>
    </dgm:pt>
    <dgm:pt modelId="{A2DD854D-4330-D349-8BBC-7B517CC9D908}">
      <dgm:prSet custT="1"/>
      <dgm:spPr/>
      <dgm:t>
        <a:bodyPr/>
        <a:lstStyle/>
        <a:p>
          <a:r>
            <a:rPr lang="el-GR" sz="2400" b="1" dirty="0"/>
            <a:t>έλεγχος διαφήμισης.</a:t>
          </a:r>
          <a:endParaRPr lang="en-US" sz="2400" b="1" dirty="0"/>
        </a:p>
      </dgm:t>
    </dgm:pt>
    <dgm:pt modelId="{E89F3C26-A2A5-6548-94C2-445E99ACCD3C}" type="parTrans" cxnId="{BB76AF7C-F48D-DF47-BB29-08A355ECCB04}">
      <dgm:prSet/>
      <dgm:spPr/>
      <dgm:t>
        <a:bodyPr/>
        <a:lstStyle/>
        <a:p>
          <a:endParaRPr lang="en-US"/>
        </a:p>
      </dgm:t>
    </dgm:pt>
    <dgm:pt modelId="{DB7BC622-9826-6345-96B0-1CA9FB2C3D3C}" type="sibTrans" cxnId="{BB76AF7C-F48D-DF47-BB29-08A355ECCB04}">
      <dgm:prSet/>
      <dgm:spPr/>
      <dgm:t>
        <a:bodyPr/>
        <a:lstStyle/>
        <a:p>
          <a:endParaRPr lang="en-US"/>
        </a:p>
      </dgm:t>
    </dgm:pt>
    <dgm:pt modelId="{E18536A7-0ECA-104B-96A3-ACCA19C34F4A}" type="pres">
      <dgm:prSet presAssocID="{9EAB1C1E-3495-B944-A9CD-D385B8C2E4E2}" presName="composite" presStyleCnt="0">
        <dgm:presLayoutVars>
          <dgm:chMax val="5"/>
          <dgm:dir/>
          <dgm:resizeHandles val="exact"/>
        </dgm:presLayoutVars>
      </dgm:prSet>
      <dgm:spPr/>
    </dgm:pt>
    <dgm:pt modelId="{70B7EE65-1CF8-FE4A-8750-D3CEF1A1C1B8}" type="pres">
      <dgm:prSet presAssocID="{C62BC201-081C-4C40-8DB7-25FCB5A65B4A}" presName="circle1" presStyleLbl="lnNode1" presStyleIdx="0" presStyleCnt="5"/>
      <dgm:spPr/>
    </dgm:pt>
    <dgm:pt modelId="{D081990B-2780-2B4B-B35E-F7508D41DB6C}" type="pres">
      <dgm:prSet presAssocID="{C62BC201-081C-4C40-8DB7-25FCB5A65B4A}" presName="text1" presStyleLbl="revTx" presStyleIdx="0" presStyleCnt="5" custScaleX="191038">
        <dgm:presLayoutVars>
          <dgm:bulletEnabled val="1"/>
        </dgm:presLayoutVars>
      </dgm:prSet>
      <dgm:spPr/>
    </dgm:pt>
    <dgm:pt modelId="{6D7801BB-D219-D749-BF01-8C0FEEB7163A}" type="pres">
      <dgm:prSet presAssocID="{C62BC201-081C-4C40-8DB7-25FCB5A65B4A}" presName="line1" presStyleLbl="callout" presStyleIdx="0" presStyleCnt="10"/>
      <dgm:spPr/>
    </dgm:pt>
    <dgm:pt modelId="{3794B805-CD11-1644-AD2D-69B342A5699C}" type="pres">
      <dgm:prSet presAssocID="{C62BC201-081C-4C40-8DB7-25FCB5A65B4A}" presName="d1" presStyleLbl="callout" presStyleIdx="1" presStyleCnt="10"/>
      <dgm:spPr/>
    </dgm:pt>
    <dgm:pt modelId="{8838E8B7-5738-0040-9AB9-92F988196157}" type="pres">
      <dgm:prSet presAssocID="{FDC7493C-66F2-AD48-A84D-16764E8AA7A2}" presName="circle2" presStyleLbl="lnNode1" presStyleIdx="1" presStyleCnt="5"/>
      <dgm:spPr/>
    </dgm:pt>
    <dgm:pt modelId="{9DEF2EAC-0E22-7340-9B69-47B2B117005E}" type="pres">
      <dgm:prSet presAssocID="{FDC7493C-66F2-AD48-A84D-16764E8AA7A2}" presName="text2" presStyleLbl="revTx" presStyleIdx="1" presStyleCnt="5" custScaleX="189858" custScaleY="70889">
        <dgm:presLayoutVars>
          <dgm:bulletEnabled val="1"/>
        </dgm:presLayoutVars>
      </dgm:prSet>
      <dgm:spPr/>
    </dgm:pt>
    <dgm:pt modelId="{30244497-8082-9E46-8A53-24582D9387BB}" type="pres">
      <dgm:prSet presAssocID="{FDC7493C-66F2-AD48-A84D-16764E8AA7A2}" presName="line2" presStyleLbl="callout" presStyleIdx="2" presStyleCnt="10"/>
      <dgm:spPr/>
    </dgm:pt>
    <dgm:pt modelId="{D4508CCE-5512-B141-9AA9-2BAAE6D9A5A2}" type="pres">
      <dgm:prSet presAssocID="{FDC7493C-66F2-AD48-A84D-16764E8AA7A2}" presName="d2" presStyleLbl="callout" presStyleIdx="3" presStyleCnt="10"/>
      <dgm:spPr/>
    </dgm:pt>
    <dgm:pt modelId="{A5074A13-C72D-D547-9ED7-56E2C83F9C9C}" type="pres">
      <dgm:prSet presAssocID="{3CB4FBDF-0E1B-D241-8E8A-817094B20C09}" presName="circle3" presStyleLbl="lnNode1" presStyleIdx="2" presStyleCnt="5"/>
      <dgm:spPr/>
    </dgm:pt>
    <dgm:pt modelId="{6D1F042E-35A9-8445-AC5E-793DB8E23476}" type="pres">
      <dgm:prSet presAssocID="{3CB4FBDF-0E1B-D241-8E8A-817094B20C09}" presName="text3" presStyleLbl="revTx" presStyleIdx="2" presStyleCnt="5" custScaleX="154835">
        <dgm:presLayoutVars>
          <dgm:bulletEnabled val="1"/>
        </dgm:presLayoutVars>
      </dgm:prSet>
      <dgm:spPr/>
    </dgm:pt>
    <dgm:pt modelId="{A73AF3F9-5F11-BD4D-AEFB-832089CBF34F}" type="pres">
      <dgm:prSet presAssocID="{3CB4FBDF-0E1B-D241-8E8A-817094B20C09}" presName="line3" presStyleLbl="callout" presStyleIdx="4" presStyleCnt="10"/>
      <dgm:spPr/>
    </dgm:pt>
    <dgm:pt modelId="{FB5F51F1-A66F-CE4B-AB0A-03466E0FD215}" type="pres">
      <dgm:prSet presAssocID="{3CB4FBDF-0E1B-D241-8E8A-817094B20C09}" presName="d3" presStyleLbl="callout" presStyleIdx="5" presStyleCnt="10"/>
      <dgm:spPr/>
    </dgm:pt>
    <dgm:pt modelId="{72320B3C-E584-944D-B6F0-1F77A3912E64}" type="pres">
      <dgm:prSet presAssocID="{10160A83-D7C7-BE40-B645-A1C88787E085}" presName="circle4" presStyleLbl="lnNode1" presStyleIdx="3" presStyleCnt="5"/>
      <dgm:spPr/>
    </dgm:pt>
    <dgm:pt modelId="{F8B23B58-30B0-A54A-BC5D-A220CBE80707}" type="pres">
      <dgm:prSet presAssocID="{10160A83-D7C7-BE40-B645-A1C88787E085}" presName="text4" presStyleLbl="revTx" presStyleIdx="3" presStyleCnt="5" custScaleX="171179">
        <dgm:presLayoutVars>
          <dgm:bulletEnabled val="1"/>
        </dgm:presLayoutVars>
      </dgm:prSet>
      <dgm:spPr/>
    </dgm:pt>
    <dgm:pt modelId="{74339AB8-2B45-9441-BEE3-701322599F63}" type="pres">
      <dgm:prSet presAssocID="{10160A83-D7C7-BE40-B645-A1C88787E085}" presName="line4" presStyleLbl="callout" presStyleIdx="6" presStyleCnt="10"/>
      <dgm:spPr/>
    </dgm:pt>
    <dgm:pt modelId="{A2AB3794-F7F2-E64C-ABA6-BA849B52E335}" type="pres">
      <dgm:prSet presAssocID="{10160A83-D7C7-BE40-B645-A1C88787E085}" presName="d4" presStyleLbl="callout" presStyleIdx="7" presStyleCnt="10"/>
      <dgm:spPr/>
    </dgm:pt>
    <dgm:pt modelId="{36090505-FDAA-1340-8762-F8628B5FD493}" type="pres">
      <dgm:prSet presAssocID="{A2DD854D-4330-D349-8BBC-7B517CC9D908}" presName="circle5" presStyleLbl="lnNode1" presStyleIdx="4" presStyleCnt="5"/>
      <dgm:spPr/>
    </dgm:pt>
    <dgm:pt modelId="{88CCD09E-63DD-094C-BB16-3883713BEB0E}" type="pres">
      <dgm:prSet presAssocID="{A2DD854D-4330-D349-8BBC-7B517CC9D908}" presName="text5" presStyleLbl="revTx" presStyleIdx="4" presStyleCnt="5" custScaleX="154835">
        <dgm:presLayoutVars>
          <dgm:bulletEnabled val="1"/>
        </dgm:presLayoutVars>
      </dgm:prSet>
      <dgm:spPr/>
    </dgm:pt>
    <dgm:pt modelId="{9E10B33E-B0CA-3547-9BDA-959ED5D0CAAB}" type="pres">
      <dgm:prSet presAssocID="{A2DD854D-4330-D349-8BBC-7B517CC9D908}" presName="line5" presStyleLbl="callout" presStyleIdx="8" presStyleCnt="10"/>
      <dgm:spPr/>
    </dgm:pt>
    <dgm:pt modelId="{9CBD25B3-AECD-4E41-86E3-C8A1F054B5A0}" type="pres">
      <dgm:prSet presAssocID="{A2DD854D-4330-D349-8BBC-7B517CC9D908}" presName="d5" presStyleLbl="callout" presStyleIdx="9" presStyleCnt="10"/>
      <dgm:spPr/>
    </dgm:pt>
  </dgm:ptLst>
  <dgm:cxnLst>
    <dgm:cxn modelId="{376AA800-5F00-F14B-8A5A-5DDA73095EE4}" type="presOf" srcId="{3CB4FBDF-0E1B-D241-8E8A-817094B20C09}" destId="{6D1F042E-35A9-8445-AC5E-793DB8E23476}" srcOrd="0" destOrd="0" presId="urn:microsoft.com/office/officeart/2005/8/layout/target1"/>
    <dgm:cxn modelId="{CA4C6302-D29B-B64F-B430-F46F3DA96534}" srcId="{9EAB1C1E-3495-B944-A9CD-D385B8C2E4E2}" destId="{C62BC201-081C-4C40-8DB7-25FCB5A65B4A}" srcOrd="0" destOrd="0" parTransId="{8F24EE61-D87E-5841-BA2A-62173C707E4B}" sibTransId="{C6E2A303-72EF-504F-93CB-3AB1781884F4}"/>
    <dgm:cxn modelId="{D514E30B-EDF3-2742-A6CF-EE0B1D1F8C41}" type="presOf" srcId="{9EAB1C1E-3495-B944-A9CD-D385B8C2E4E2}" destId="{E18536A7-0ECA-104B-96A3-ACCA19C34F4A}" srcOrd="0" destOrd="0" presId="urn:microsoft.com/office/officeart/2005/8/layout/target1"/>
    <dgm:cxn modelId="{B4D35C0E-DE0F-3647-A687-73C56C8A7647}" type="presOf" srcId="{FDC7493C-66F2-AD48-A84D-16764E8AA7A2}" destId="{9DEF2EAC-0E22-7340-9B69-47B2B117005E}" srcOrd="0" destOrd="0" presId="urn:microsoft.com/office/officeart/2005/8/layout/target1"/>
    <dgm:cxn modelId="{3480CC41-FA60-284C-B247-08EEA9192204}" srcId="{9EAB1C1E-3495-B944-A9CD-D385B8C2E4E2}" destId="{FDC7493C-66F2-AD48-A84D-16764E8AA7A2}" srcOrd="1" destOrd="0" parTransId="{E32F04D1-0999-A848-9D5A-18C559090A52}" sibTransId="{75055BD0-0FF6-DE4B-A1F3-BF1A382FF642}"/>
    <dgm:cxn modelId="{306D9546-D93E-9F43-84CB-F10E35611AA3}" type="presOf" srcId="{A2DD854D-4330-D349-8BBC-7B517CC9D908}" destId="{88CCD09E-63DD-094C-BB16-3883713BEB0E}" srcOrd="0" destOrd="0" presId="urn:microsoft.com/office/officeart/2005/8/layout/target1"/>
    <dgm:cxn modelId="{BB76AF7C-F48D-DF47-BB29-08A355ECCB04}" srcId="{9EAB1C1E-3495-B944-A9CD-D385B8C2E4E2}" destId="{A2DD854D-4330-D349-8BBC-7B517CC9D908}" srcOrd="4" destOrd="0" parTransId="{E89F3C26-A2A5-6548-94C2-445E99ACCD3C}" sibTransId="{DB7BC622-9826-6345-96B0-1CA9FB2C3D3C}"/>
    <dgm:cxn modelId="{EC2DF6B8-FC4C-7547-90D2-FFCB49519AD7}" type="presOf" srcId="{C62BC201-081C-4C40-8DB7-25FCB5A65B4A}" destId="{D081990B-2780-2B4B-B35E-F7508D41DB6C}" srcOrd="0" destOrd="0" presId="urn:microsoft.com/office/officeart/2005/8/layout/target1"/>
    <dgm:cxn modelId="{D54E45BE-1747-C744-906A-67E72FD5C217}" srcId="{9EAB1C1E-3495-B944-A9CD-D385B8C2E4E2}" destId="{10160A83-D7C7-BE40-B645-A1C88787E085}" srcOrd="3" destOrd="0" parTransId="{E4DACB85-4DE9-8E4C-BA7D-2D5BE4C5D10C}" sibTransId="{E935772E-5923-D248-ABB8-FCDAC8459580}"/>
    <dgm:cxn modelId="{8822C0DF-1310-184D-9002-10FDEC651CAA}" type="presOf" srcId="{10160A83-D7C7-BE40-B645-A1C88787E085}" destId="{F8B23B58-30B0-A54A-BC5D-A220CBE80707}" srcOrd="0" destOrd="0" presId="urn:microsoft.com/office/officeart/2005/8/layout/target1"/>
    <dgm:cxn modelId="{210E19E8-EB49-3446-A5BC-389E7D118D97}" srcId="{9EAB1C1E-3495-B944-A9CD-D385B8C2E4E2}" destId="{3CB4FBDF-0E1B-D241-8E8A-817094B20C09}" srcOrd="2" destOrd="0" parTransId="{01448D20-D6E3-D948-A7CB-FA9BFA53495E}" sibTransId="{5250C1CA-C3C9-684D-B24A-3F5CB60597AA}"/>
    <dgm:cxn modelId="{A6E391E7-B4C0-DC44-9350-48D0F7C1004F}" type="presParOf" srcId="{E18536A7-0ECA-104B-96A3-ACCA19C34F4A}" destId="{70B7EE65-1CF8-FE4A-8750-D3CEF1A1C1B8}" srcOrd="0" destOrd="0" presId="urn:microsoft.com/office/officeart/2005/8/layout/target1"/>
    <dgm:cxn modelId="{307B6D74-864E-0A43-8788-936E96DE2557}" type="presParOf" srcId="{E18536A7-0ECA-104B-96A3-ACCA19C34F4A}" destId="{D081990B-2780-2B4B-B35E-F7508D41DB6C}" srcOrd="1" destOrd="0" presId="urn:microsoft.com/office/officeart/2005/8/layout/target1"/>
    <dgm:cxn modelId="{78795EAF-54B4-194B-A4A1-C4104E4C98D4}" type="presParOf" srcId="{E18536A7-0ECA-104B-96A3-ACCA19C34F4A}" destId="{6D7801BB-D219-D749-BF01-8C0FEEB7163A}" srcOrd="2" destOrd="0" presId="urn:microsoft.com/office/officeart/2005/8/layout/target1"/>
    <dgm:cxn modelId="{2EFC394A-D8C0-1A44-B2AE-6168679411F5}" type="presParOf" srcId="{E18536A7-0ECA-104B-96A3-ACCA19C34F4A}" destId="{3794B805-CD11-1644-AD2D-69B342A5699C}" srcOrd="3" destOrd="0" presId="urn:microsoft.com/office/officeart/2005/8/layout/target1"/>
    <dgm:cxn modelId="{89731B27-7376-7743-8632-90AF03599F9F}" type="presParOf" srcId="{E18536A7-0ECA-104B-96A3-ACCA19C34F4A}" destId="{8838E8B7-5738-0040-9AB9-92F988196157}" srcOrd="4" destOrd="0" presId="urn:microsoft.com/office/officeart/2005/8/layout/target1"/>
    <dgm:cxn modelId="{EC4D424D-04FC-5540-ACEA-62EE29D0378A}" type="presParOf" srcId="{E18536A7-0ECA-104B-96A3-ACCA19C34F4A}" destId="{9DEF2EAC-0E22-7340-9B69-47B2B117005E}" srcOrd="5" destOrd="0" presId="urn:microsoft.com/office/officeart/2005/8/layout/target1"/>
    <dgm:cxn modelId="{5CCB0D83-5511-5547-9108-B4809D70EC8F}" type="presParOf" srcId="{E18536A7-0ECA-104B-96A3-ACCA19C34F4A}" destId="{30244497-8082-9E46-8A53-24582D9387BB}" srcOrd="6" destOrd="0" presId="urn:microsoft.com/office/officeart/2005/8/layout/target1"/>
    <dgm:cxn modelId="{771BFB5C-2568-4D41-8FF9-F42B18C4DDD2}" type="presParOf" srcId="{E18536A7-0ECA-104B-96A3-ACCA19C34F4A}" destId="{D4508CCE-5512-B141-9AA9-2BAAE6D9A5A2}" srcOrd="7" destOrd="0" presId="urn:microsoft.com/office/officeart/2005/8/layout/target1"/>
    <dgm:cxn modelId="{1093C402-784F-7048-8C5B-4EC40D682AAA}" type="presParOf" srcId="{E18536A7-0ECA-104B-96A3-ACCA19C34F4A}" destId="{A5074A13-C72D-D547-9ED7-56E2C83F9C9C}" srcOrd="8" destOrd="0" presId="urn:microsoft.com/office/officeart/2005/8/layout/target1"/>
    <dgm:cxn modelId="{882DBEAE-F21A-C349-B1F4-AC55173861EF}" type="presParOf" srcId="{E18536A7-0ECA-104B-96A3-ACCA19C34F4A}" destId="{6D1F042E-35A9-8445-AC5E-793DB8E23476}" srcOrd="9" destOrd="0" presId="urn:microsoft.com/office/officeart/2005/8/layout/target1"/>
    <dgm:cxn modelId="{97390790-66FF-ED41-8FE4-4AFF6B6DA4B1}" type="presParOf" srcId="{E18536A7-0ECA-104B-96A3-ACCA19C34F4A}" destId="{A73AF3F9-5F11-BD4D-AEFB-832089CBF34F}" srcOrd="10" destOrd="0" presId="urn:microsoft.com/office/officeart/2005/8/layout/target1"/>
    <dgm:cxn modelId="{A8D0539F-6B35-9748-BADC-46F460C6165F}" type="presParOf" srcId="{E18536A7-0ECA-104B-96A3-ACCA19C34F4A}" destId="{FB5F51F1-A66F-CE4B-AB0A-03466E0FD215}" srcOrd="11" destOrd="0" presId="urn:microsoft.com/office/officeart/2005/8/layout/target1"/>
    <dgm:cxn modelId="{739A5C81-D564-B84E-8D14-435A00E48070}" type="presParOf" srcId="{E18536A7-0ECA-104B-96A3-ACCA19C34F4A}" destId="{72320B3C-E584-944D-B6F0-1F77A3912E64}" srcOrd="12" destOrd="0" presId="urn:microsoft.com/office/officeart/2005/8/layout/target1"/>
    <dgm:cxn modelId="{7A8D3D6D-EF13-4E47-8F68-C10060C8D8A6}" type="presParOf" srcId="{E18536A7-0ECA-104B-96A3-ACCA19C34F4A}" destId="{F8B23B58-30B0-A54A-BC5D-A220CBE80707}" srcOrd="13" destOrd="0" presId="urn:microsoft.com/office/officeart/2005/8/layout/target1"/>
    <dgm:cxn modelId="{D25FCD77-B8A6-1346-A35A-8DB96B180E60}" type="presParOf" srcId="{E18536A7-0ECA-104B-96A3-ACCA19C34F4A}" destId="{74339AB8-2B45-9441-BEE3-701322599F63}" srcOrd="14" destOrd="0" presId="urn:microsoft.com/office/officeart/2005/8/layout/target1"/>
    <dgm:cxn modelId="{2B1156CE-8AB7-4041-8657-3B4906774D8B}" type="presParOf" srcId="{E18536A7-0ECA-104B-96A3-ACCA19C34F4A}" destId="{A2AB3794-F7F2-E64C-ABA6-BA849B52E335}" srcOrd="15" destOrd="0" presId="urn:microsoft.com/office/officeart/2005/8/layout/target1"/>
    <dgm:cxn modelId="{774C88DB-6CD1-1E4B-892B-585A545FEE7C}" type="presParOf" srcId="{E18536A7-0ECA-104B-96A3-ACCA19C34F4A}" destId="{36090505-FDAA-1340-8762-F8628B5FD493}" srcOrd="16" destOrd="0" presId="urn:microsoft.com/office/officeart/2005/8/layout/target1"/>
    <dgm:cxn modelId="{74F09142-61E9-E048-A4BF-23DE6D18C567}" type="presParOf" srcId="{E18536A7-0ECA-104B-96A3-ACCA19C34F4A}" destId="{88CCD09E-63DD-094C-BB16-3883713BEB0E}" srcOrd="17" destOrd="0" presId="urn:microsoft.com/office/officeart/2005/8/layout/target1"/>
    <dgm:cxn modelId="{2B179BC2-81BE-DB41-921A-7882B2801136}" type="presParOf" srcId="{E18536A7-0ECA-104B-96A3-ACCA19C34F4A}" destId="{9E10B33E-B0CA-3547-9BDA-959ED5D0CAAB}" srcOrd="18" destOrd="0" presId="urn:microsoft.com/office/officeart/2005/8/layout/target1"/>
    <dgm:cxn modelId="{957A83BD-756A-E04D-AC96-D69015D525FB}" type="presParOf" srcId="{E18536A7-0ECA-104B-96A3-ACCA19C34F4A}" destId="{9CBD25B3-AECD-4E41-86E3-C8A1F054B5A0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22BCE-8346-D34B-8111-717AAE1E54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76EADE-EDD8-EE41-9656-D25ED823303D}">
      <dgm:prSet/>
      <dgm:spPr/>
      <dgm:t>
        <a:bodyPr/>
        <a:lstStyle/>
        <a:p>
          <a:r>
            <a:rPr lang="el-GR" b="1" dirty="0"/>
            <a:t>Ένα διαφημιστικό πρόγραμμα περιλαμβάνει:</a:t>
          </a:r>
          <a:endParaRPr lang="en-US" dirty="0"/>
        </a:p>
      </dgm:t>
    </dgm:pt>
    <dgm:pt modelId="{B1E67120-3406-AC4B-9AEF-40F0D53047F1}" type="parTrans" cxnId="{F84A5DE8-8D84-484C-BFFE-0162C6B63AB6}">
      <dgm:prSet/>
      <dgm:spPr/>
      <dgm:t>
        <a:bodyPr/>
        <a:lstStyle/>
        <a:p>
          <a:endParaRPr lang="en-US"/>
        </a:p>
      </dgm:t>
    </dgm:pt>
    <dgm:pt modelId="{61FEAFAE-2C4A-2F4F-A1E2-561D3AF47B5E}" type="sibTrans" cxnId="{F84A5DE8-8D84-484C-BFFE-0162C6B63AB6}">
      <dgm:prSet/>
      <dgm:spPr/>
      <dgm:t>
        <a:bodyPr/>
        <a:lstStyle/>
        <a:p>
          <a:endParaRPr lang="en-US"/>
        </a:p>
      </dgm:t>
    </dgm:pt>
    <dgm:pt modelId="{5428A305-D4C6-B345-9006-467655733B25}">
      <dgm:prSet/>
      <dgm:spPr/>
      <dgm:t>
        <a:bodyPr/>
        <a:lstStyle/>
        <a:p>
          <a:pPr algn="ctr"/>
          <a:r>
            <a:rPr lang="el-GR" dirty="0"/>
            <a:t>τους </a:t>
          </a:r>
          <a:r>
            <a:rPr lang="el-GR" b="1" dirty="0"/>
            <a:t>αντικειμενικούς στόχους του προγράμματος</a:t>
          </a:r>
          <a:endParaRPr lang="en-US" b="1" dirty="0"/>
        </a:p>
      </dgm:t>
    </dgm:pt>
    <dgm:pt modelId="{D7A55C51-4758-D743-B468-FE5354BA002F}" type="parTrans" cxnId="{5FF89D0A-E302-8641-A1A9-FD7513559A49}">
      <dgm:prSet/>
      <dgm:spPr/>
      <dgm:t>
        <a:bodyPr/>
        <a:lstStyle/>
        <a:p>
          <a:endParaRPr lang="en-US"/>
        </a:p>
      </dgm:t>
    </dgm:pt>
    <dgm:pt modelId="{D89323D0-139E-914D-BB20-1D0A17C9C655}" type="sibTrans" cxnId="{5FF89D0A-E302-8641-A1A9-FD7513559A49}">
      <dgm:prSet/>
      <dgm:spPr/>
      <dgm:t>
        <a:bodyPr/>
        <a:lstStyle/>
        <a:p>
          <a:endParaRPr lang="en-US"/>
        </a:p>
      </dgm:t>
    </dgm:pt>
    <dgm:pt modelId="{4A8D0ED8-03AD-7749-953F-80DDE3A1C4C5}">
      <dgm:prSet/>
      <dgm:spPr/>
      <dgm:t>
        <a:bodyPr/>
        <a:lstStyle/>
        <a:p>
          <a:pPr algn="ctr"/>
          <a:r>
            <a:rPr lang="el-GR" dirty="0"/>
            <a:t>τον </a:t>
          </a:r>
          <a:r>
            <a:rPr lang="el-GR" b="1" dirty="0"/>
            <a:t>καθορισμό του</a:t>
          </a:r>
          <a:r>
            <a:rPr lang="en-US" b="1" dirty="0"/>
            <a:t> budget</a:t>
          </a:r>
        </a:p>
      </dgm:t>
    </dgm:pt>
    <dgm:pt modelId="{6147D67E-38EB-DB40-B2B5-1EA2AE7FF353}" type="parTrans" cxnId="{EDE7CFCF-D22B-EA43-A72B-67D784A1BD5C}">
      <dgm:prSet/>
      <dgm:spPr/>
      <dgm:t>
        <a:bodyPr/>
        <a:lstStyle/>
        <a:p>
          <a:endParaRPr lang="en-US"/>
        </a:p>
      </dgm:t>
    </dgm:pt>
    <dgm:pt modelId="{94288576-674C-F84F-A93B-E2B7D93D2D3E}" type="sibTrans" cxnId="{EDE7CFCF-D22B-EA43-A72B-67D784A1BD5C}">
      <dgm:prSet/>
      <dgm:spPr/>
      <dgm:t>
        <a:bodyPr/>
        <a:lstStyle/>
        <a:p>
          <a:endParaRPr lang="en-US"/>
        </a:p>
      </dgm:t>
    </dgm:pt>
    <dgm:pt modelId="{75BEC2D1-F317-3844-8495-ADA649A7660F}">
      <dgm:prSet/>
      <dgm:spPr/>
      <dgm:t>
        <a:bodyPr/>
        <a:lstStyle/>
        <a:p>
          <a:pPr algn="ctr"/>
          <a:r>
            <a:rPr lang="el-GR" dirty="0"/>
            <a:t>την </a:t>
          </a:r>
          <a:r>
            <a:rPr lang="el-GR" b="1" dirty="0"/>
            <a:t>μετατροπή των εξειδικευμένων στόχων σε μετρήσιμους</a:t>
          </a:r>
          <a:endParaRPr lang="en-US" b="1" dirty="0"/>
        </a:p>
      </dgm:t>
    </dgm:pt>
    <dgm:pt modelId="{9F6DAF16-DC94-A441-BE83-D7D368C676B3}" type="parTrans" cxnId="{2E9226C1-AA9D-B747-9FFF-D175B0F38261}">
      <dgm:prSet/>
      <dgm:spPr/>
      <dgm:t>
        <a:bodyPr/>
        <a:lstStyle/>
        <a:p>
          <a:endParaRPr lang="en-US"/>
        </a:p>
      </dgm:t>
    </dgm:pt>
    <dgm:pt modelId="{4C0EC1B1-C89B-5F4F-A01F-376C8A9FC60B}" type="sibTrans" cxnId="{2E9226C1-AA9D-B747-9FFF-D175B0F38261}">
      <dgm:prSet/>
      <dgm:spPr/>
      <dgm:t>
        <a:bodyPr/>
        <a:lstStyle/>
        <a:p>
          <a:endParaRPr lang="en-US"/>
        </a:p>
      </dgm:t>
    </dgm:pt>
    <dgm:pt modelId="{AD1800A3-3649-3B46-AC11-616DA12D81B0}">
      <dgm:prSet/>
      <dgm:spPr/>
      <dgm:t>
        <a:bodyPr/>
        <a:lstStyle/>
        <a:p>
          <a:pPr algn="ctr"/>
          <a:r>
            <a:rPr lang="el-GR" b="1" dirty="0"/>
            <a:t>ανάπτυξη περιγράμματος ανάπτυξης διαφήμισης</a:t>
          </a:r>
          <a:endParaRPr lang="en-US" b="1" dirty="0"/>
        </a:p>
      </dgm:t>
    </dgm:pt>
    <dgm:pt modelId="{EC54197F-8B6F-574B-AA96-19CA35F3BC58}" type="parTrans" cxnId="{79B8AF8C-9A94-954F-BAA0-9343E819B4BB}">
      <dgm:prSet/>
      <dgm:spPr/>
      <dgm:t>
        <a:bodyPr/>
        <a:lstStyle/>
        <a:p>
          <a:endParaRPr lang="en-US"/>
        </a:p>
      </dgm:t>
    </dgm:pt>
    <dgm:pt modelId="{0BDCB709-91D5-BA42-8852-25604B1557C5}" type="sibTrans" cxnId="{79B8AF8C-9A94-954F-BAA0-9343E819B4BB}">
      <dgm:prSet/>
      <dgm:spPr/>
      <dgm:t>
        <a:bodyPr/>
        <a:lstStyle/>
        <a:p>
          <a:endParaRPr lang="en-US"/>
        </a:p>
      </dgm:t>
    </dgm:pt>
    <dgm:pt modelId="{44D1AA29-7EB8-5D40-9BA1-BAE2E33E6258}">
      <dgm:prSet/>
      <dgm:spPr/>
      <dgm:t>
        <a:bodyPr/>
        <a:lstStyle/>
        <a:p>
          <a:pPr algn="ctr"/>
          <a:r>
            <a:rPr lang="el-GR" dirty="0"/>
            <a:t>η </a:t>
          </a:r>
          <a:r>
            <a:rPr lang="el-GR" b="1" dirty="0"/>
            <a:t>διαμόρφωση περιεχομένου</a:t>
          </a:r>
          <a:endParaRPr lang="en-US" b="1" dirty="0"/>
        </a:p>
      </dgm:t>
    </dgm:pt>
    <dgm:pt modelId="{820A359B-38FC-4E48-ADBB-EE4C6B217CE6}" type="parTrans" cxnId="{B5F0AF30-C777-2549-8A17-0E4187879AD0}">
      <dgm:prSet/>
      <dgm:spPr/>
      <dgm:t>
        <a:bodyPr/>
        <a:lstStyle/>
        <a:p>
          <a:endParaRPr lang="en-US"/>
        </a:p>
      </dgm:t>
    </dgm:pt>
    <dgm:pt modelId="{90714CAB-13E7-0B4E-A485-E53D8CCA25C3}" type="sibTrans" cxnId="{B5F0AF30-C777-2549-8A17-0E4187879AD0}">
      <dgm:prSet/>
      <dgm:spPr/>
      <dgm:t>
        <a:bodyPr/>
        <a:lstStyle/>
        <a:p>
          <a:endParaRPr lang="en-US"/>
        </a:p>
      </dgm:t>
    </dgm:pt>
    <dgm:pt modelId="{EB509D8E-5CC1-334B-A0D7-A6F3D4C29760}" type="pres">
      <dgm:prSet presAssocID="{51522BCE-8346-D34B-8111-717AAE1E5413}" presName="linear" presStyleCnt="0">
        <dgm:presLayoutVars>
          <dgm:animLvl val="lvl"/>
          <dgm:resizeHandles val="exact"/>
        </dgm:presLayoutVars>
      </dgm:prSet>
      <dgm:spPr/>
    </dgm:pt>
    <dgm:pt modelId="{535597A3-571E-AB46-8F9A-12670EC320A3}" type="pres">
      <dgm:prSet presAssocID="{0776EADE-EDD8-EE41-9656-D25ED82330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9D8ED3F-47C9-D742-9918-25AF1612D40E}" type="pres">
      <dgm:prSet presAssocID="{61FEAFAE-2C4A-2F4F-A1E2-561D3AF47B5E}" presName="spacer" presStyleCnt="0"/>
      <dgm:spPr/>
    </dgm:pt>
    <dgm:pt modelId="{185E17E4-1755-394B-8E08-237228D728BC}" type="pres">
      <dgm:prSet presAssocID="{5428A305-D4C6-B345-9006-467655733B2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B3BFC33-F356-A040-80A1-693FF949B9E2}" type="pres">
      <dgm:prSet presAssocID="{D89323D0-139E-914D-BB20-1D0A17C9C655}" presName="spacer" presStyleCnt="0"/>
      <dgm:spPr/>
    </dgm:pt>
    <dgm:pt modelId="{1636F08F-9AD7-4043-99EE-592C9C61659A}" type="pres">
      <dgm:prSet presAssocID="{4A8D0ED8-03AD-7749-953F-80DDE3A1C4C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05E91BE-73FC-F34B-9727-AD6977DC4831}" type="pres">
      <dgm:prSet presAssocID="{94288576-674C-F84F-A93B-E2B7D93D2D3E}" presName="spacer" presStyleCnt="0"/>
      <dgm:spPr/>
    </dgm:pt>
    <dgm:pt modelId="{CE7AFCB9-423D-2345-9A1F-3B01FC3F8441}" type="pres">
      <dgm:prSet presAssocID="{75BEC2D1-F317-3844-8495-ADA649A7660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6330DA-749F-4D43-A943-DA8BA5938FD5}" type="pres">
      <dgm:prSet presAssocID="{4C0EC1B1-C89B-5F4F-A01F-376C8A9FC60B}" presName="spacer" presStyleCnt="0"/>
      <dgm:spPr/>
    </dgm:pt>
    <dgm:pt modelId="{2F3CE710-D71C-484D-B88D-DF8D4F8C3935}" type="pres">
      <dgm:prSet presAssocID="{AD1800A3-3649-3B46-AC11-616DA12D81B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64D0C0B-4FA5-844A-A905-7A71E049E1FA}" type="pres">
      <dgm:prSet presAssocID="{0BDCB709-91D5-BA42-8852-25604B1557C5}" presName="spacer" presStyleCnt="0"/>
      <dgm:spPr/>
    </dgm:pt>
    <dgm:pt modelId="{D87DB0E6-8114-F44A-AC46-6854D506093F}" type="pres">
      <dgm:prSet presAssocID="{44D1AA29-7EB8-5D40-9BA1-BAE2E33E625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8ED3403-66DC-CB4D-9A11-F056B0CB8B1B}" type="presOf" srcId="{44D1AA29-7EB8-5D40-9BA1-BAE2E33E6258}" destId="{D87DB0E6-8114-F44A-AC46-6854D506093F}" srcOrd="0" destOrd="0" presId="urn:microsoft.com/office/officeart/2005/8/layout/vList2"/>
    <dgm:cxn modelId="{C326D208-1030-AF4B-8EB3-CD8AEBB438FD}" type="presOf" srcId="{5428A305-D4C6-B345-9006-467655733B25}" destId="{185E17E4-1755-394B-8E08-237228D728BC}" srcOrd="0" destOrd="0" presId="urn:microsoft.com/office/officeart/2005/8/layout/vList2"/>
    <dgm:cxn modelId="{5FF89D0A-E302-8641-A1A9-FD7513559A49}" srcId="{51522BCE-8346-D34B-8111-717AAE1E5413}" destId="{5428A305-D4C6-B345-9006-467655733B25}" srcOrd="1" destOrd="0" parTransId="{D7A55C51-4758-D743-B468-FE5354BA002F}" sibTransId="{D89323D0-139E-914D-BB20-1D0A17C9C655}"/>
    <dgm:cxn modelId="{F10D7511-1E98-4742-8D22-25A7D2AD13F4}" type="presOf" srcId="{75BEC2D1-F317-3844-8495-ADA649A7660F}" destId="{CE7AFCB9-423D-2345-9A1F-3B01FC3F8441}" srcOrd="0" destOrd="0" presId="urn:microsoft.com/office/officeart/2005/8/layout/vList2"/>
    <dgm:cxn modelId="{B5F0AF30-C777-2549-8A17-0E4187879AD0}" srcId="{51522BCE-8346-D34B-8111-717AAE1E5413}" destId="{44D1AA29-7EB8-5D40-9BA1-BAE2E33E6258}" srcOrd="5" destOrd="0" parTransId="{820A359B-38FC-4E48-ADBB-EE4C6B217CE6}" sibTransId="{90714CAB-13E7-0B4E-A485-E53D8CCA25C3}"/>
    <dgm:cxn modelId="{C5EB0B42-5FDA-9043-B418-9B7DEB29E06A}" type="presOf" srcId="{51522BCE-8346-D34B-8111-717AAE1E5413}" destId="{EB509D8E-5CC1-334B-A0D7-A6F3D4C29760}" srcOrd="0" destOrd="0" presId="urn:microsoft.com/office/officeart/2005/8/layout/vList2"/>
    <dgm:cxn modelId="{886B8867-2461-D544-8AF3-212435920E24}" type="presOf" srcId="{4A8D0ED8-03AD-7749-953F-80DDE3A1C4C5}" destId="{1636F08F-9AD7-4043-99EE-592C9C61659A}" srcOrd="0" destOrd="0" presId="urn:microsoft.com/office/officeart/2005/8/layout/vList2"/>
    <dgm:cxn modelId="{79B8AF8C-9A94-954F-BAA0-9343E819B4BB}" srcId="{51522BCE-8346-D34B-8111-717AAE1E5413}" destId="{AD1800A3-3649-3B46-AC11-616DA12D81B0}" srcOrd="4" destOrd="0" parTransId="{EC54197F-8B6F-574B-AA96-19CA35F3BC58}" sibTransId="{0BDCB709-91D5-BA42-8852-25604B1557C5}"/>
    <dgm:cxn modelId="{247895BD-4F8F-DF45-A486-E0118637B1C2}" type="presOf" srcId="{0776EADE-EDD8-EE41-9656-D25ED823303D}" destId="{535597A3-571E-AB46-8F9A-12670EC320A3}" srcOrd="0" destOrd="0" presId="urn:microsoft.com/office/officeart/2005/8/layout/vList2"/>
    <dgm:cxn modelId="{2E9226C1-AA9D-B747-9FFF-D175B0F38261}" srcId="{51522BCE-8346-D34B-8111-717AAE1E5413}" destId="{75BEC2D1-F317-3844-8495-ADA649A7660F}" srcOrd="3" destOrd="0" parTransId="{9F6DAF16-DC94-A441-BE83-D7D368C676B3}" sibTransId="{4C0EC1B1-C89B-5F4F-A01F-376C8A9FC60B}"/>
    <dgm:cxn modelId="{EDE7CFCF-D22B-EA43-A72B-67D784A1BD5C}" srcId="{51522BCE-8346-D34B-8111-717AAE1E5413}" destId="{4A8D0ED8-03AD-7749-953F-80DDE3A1C4C5}" srcOrd="2" destOrd="0" parTransId="{6147D67E-38EB-DB40-B2B5-1EA2AE7FF353}" sibTransId="{94288576-674C-F84F-A93B-E2B7D93D2D3E}"/>
    <dgm:cxn modelId="{C1ABBEDC-03FC-F44E-A6ED-9B9713248834}" type="presOf" srcId="{AD1800A3-3649-3B46-AC11-616DA12D81B0}" destId="{2F3CE710-D71C-484D-B88D-DF8D4F8C3935}" srcOrd="0" destOrd="0" presId="urn:microsoft.com/office/officeart/2005/8/layout/vList2"/>
    <dgm:cxn modelId="{F84A5DE8-8D84-484C-BFFE-0162C6B63AB6}" srcId="{51522BCE-8346-D34B-8111-717AAE1E5413}" destId="{0776EADE-EDD8-EE41-9656-D25ED823303D}" srcOrd="0" destOrd="0" parTransId="{B1E67120-3406-AC4B-9AEF-40F0D53047F1}" sibTransId="{61FEAFAE-2C4A-2F4F-A1E2-561D3AF47B5E}"/>
    <dgm:cxn modelId="{2E85BEB5-39EC-284A-881A-726A005C7388}" type="presParOf" srcId="{EB509D8E-5CC1-334B-A0D7-A6F3D4C29760}" destId="{535597A3-571E-AB46-8F9A-12670EC320A3}" srcOrd="0" destOrd="0" presId="urn:microsoft.com/office/officeart/2005/8/layout/vList2"/>
    <dgm:cxn modelId="{EC748243-992D-7840-BAC5-34E7ADA1F00D}" type="presParOf" srcId="{EB509D8E-5CC1-334B-A0D7-A6F3D4C29760}" destId="{69D8ED3F-47C9-D742-9918-25AF1612D40E}" srcOrd="1" destOrd="0" presId="urn:microsoft.com/office/officeart/2005/8/layout/vList2"/>
    <dgm:cxn modelId="{455332F6-8264-EF48-B7E3-D1EB43D6EAAF}" type="presParOf" srcId="{EB509D8E-5CC1-334B-A0D7-A6F3D4C29760}" destId="{185E17E4-1755-394B-8E08-237228D728BC}" srcOrd="2" destOrd="0" presId="urn:microsoft.com/office/officeart/2005/8/layout/vList2"/>
    <dgm:cxn modelId="{2A2AE125-E85F-3C49-8954-813565555121}" type="presParOf" srcId="{EB509D8E-5CC1-334B-A0D7-A6F3D4C29760}" destId="{7B3BFC33-F356-A040-80A1-693FF949B9E2}" srcOrd="3" destOrd="0" presId="urn:microsoft.com/office/officeart/2005/8/layout/vList2"/>
    <dgm:cxn modelId="{261CB59B-A747-F441-92D6-D27B54B8DC9B}" type="presParOf" srcId="{EB509D8E-5CC1-334B-A0D7-A6F3D4C29760}" destId="{1636F08F-9AD7-4043-99EE-592C9C61659A}" srcOrd="4" destOrd="0" presId="urn:microsoft.com/office/officeart/2005/8/layout/vList2"/>
    <dgm:cxn modelId="{91423F1B-2AE1-DF48-AE7D-2DB0623ACAAD}" type="presParOf" srcId="{EB509D8E-5CC1-334B-A0D7-A6F3D4C29760}" destId="{B05E91BE-73FC-F34B-9727-AD6977DC4831}" srcOrd="5" destOrd="0" presId="urn:microsoft.com/office/officeart/2005/8/layout/vList2"/>
    <dgm:cxn modelId="{B9687C60-B8DD-0B47-BA8D-2008E470786A}" type="presParOf" srcId="{EB509D8E-5CC1-334B-A0D7-A6F3D4C29760}" destId="{CE7AFCB9-423D-2345-9A1F-3B01FC3F8441}" srcOrd="6" destOrd="0" presId="urn:microsoft.com/office/officeart/2005/8/layout/vList2"/>
    <dgm:cxn modelId="{B741AB66-958D-E647-866C-34475DF42A3F}" type="presParOf" srcId="{EB509D8E-5CC1-334B-A0D7-A6F3D4C29760}" destId="{4E6330DA-749F-4D43-A943-DA8BA5938FD5}" srcOrd="7" destOrd="0" presId="urn:microsoft.com/office/officeart/2005/8/layout/vList2"/>
    <dgm:cxn modelId="{F3F2934E-238F-3949-A2B7-63056E22FC04}" type="presParOf" srcId="{EB509D8E-5CC1-334B-A0D7-A6F3D4C29760}" destId="{2F3CE710-D71C-484D-B88D-DF8D4F8C3935}" srcOrd="8" destOrd="0" presId="urn:microsoft.com/office/officeart/2005/8/layout/vList2"/>
    <dgm:cxn modelId="{92A35EFF-2E14-BB4F-8310-A787037B604C}" type="presParOf" srcId="{EB509D8E-5CC1-334B-A0D7-A6F3D4C29760}" destId="{164D0C0B-4FA5-844A-A905-7A71E049E1FA}" srcOrd="9" destOrd="0" presId="urn:microsoft.com/office/officeart/2005/8/layout/vList2"/>
    <dgm:cxn modelId="{0F82CE83-262F-9449-9AEA-685A33A5993E}" type="presParOf" srcId="{EB509D8E-5CC1-334B-A0D7-A6F3D4C29760}" destId="{D87DB0E6-8114-F44A-AC46-6854D50609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0BB72-1E06-0142-A1D9-65AAD959BB3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8F5604-B1E0-AA4A-BCB5-D946220E0DF4}">
      <dgm:prSet custT="1"/>
      <dgm:spPr/>
      <dgm:t>
        <a:bodyPr/>
        <a:lstStyle/>
        <a:p>
          <a:r>
            <a:rPr lang="el-GR" sz="4000" b="1" dirty="0"/>
            <a:t>κειμένου</a:t>
          </a:r>
          <a:endParaRPr lang="en-US" sz="4000" b="1" dirty="0"/>
        </a:p>
      </dgm:t>
    </dgm:pt>
    <dgm:pt modelId="{73C89A05-B016-5C4C-BB5A-4F794F889AE3}" type="parTrans" cxnId="{69C85223-CD32-A04E-B7F7-B003D932DC40}">
      <dgm:prSet/>
      <dgm:spPr/>
      <dgm:t>
        <a:bodyPr/>
        <a:lstStyle/>
        <a:p>
          <a:endParaRPr lang="en-US"/>
        </a:p>
      </dgm:t>
    </dgm:pt>
    <dgm:pt modelId="{B869D486-687A-8243-9797-8BD7F9EE0E73}" type="sibTrans" cxnId="{69C85223-CD32-A04E-B7F7-B003D932DC40}">
      <dgm:prSet/>
      <dgm:spPr/>
      <dgm:t>
        <a:bodyPr/>
        <a:lstStyle/>
        <a:p>
          <a:endParaRPr lang="en-US"/>
        </a:p>
      </dgm:t>
    </dgm:pt>
    <dgm:pt modelId="{BDF7A681-42FF-EC47-8CFE-B7F37D8320AB}">
      <dgm:prSet custT="1"/>
      <dgm:spPr/>
      <dgm:t>
        <a:bodyPr/>
        <a:lstStyle/>
        <a:p>
          <a:r>
            <a:rPr lang="el-GR" sz="2400" b="1" dirty="0"/>
            <a:t>επιλογή των Μέσων Επικοινωνίας και των </a:t>
          </a:r>
          <a:r>
            <a:rPr lang="en-US" sz="2400" b="1" dirty="0"/>
            <a:t>Social Media </a:t>
          </a:r>
          <a:r>
            <a:rPr lang="el-GR" sz="2400" b="1" dirty="0"/>
            <a:t>Προβολής</a:t>
          </a:r>
          <a:endParaRPr lang="en-US" sz="2400" b="1" dirty="0"/>
        </a:p>
      </dgm:t>
    </dgm:pt>
    <dgm:pt modelId="{D0D813B5-8DEF-C144-AC00-F355BDEDB549}" type="parTrans" cxnId="{BFDAEDB9-B4C5-5446-A5FB-5A56B97A32B9}">
      <dgm:prSet/>
      <dgm:spPr/>
      <dgm:t>
        <a:bodyPr/>
        <a:lstStyle/>
        <a:p>
          <a:endParaRPr lang="en-US"/>
        </a:p>
      </dgm:t>
    </dgm:pt>
    <dgm:pt modelId="{13C3E5EB-623B-FC4F-8C8B-9AAA85C58632}" type="sibTrans" cxnId="{BFDAEDB9-B4C5-5446-A5FB-5A56B97A32B9}">
      <dgm:prSet/>
      <dgm:spPr/>
      <dgm:t>
        <a:bodyPr/>
        <a:lstStyle/>
        <a:p>
          <a:endParaRPr lang="en-US"/>
        </a:p>
      </dgm:t>
    </dgm:pt>
    <dgm:pt modelId="{98AA6BAB-631D-1D4E-B7CF-2FD63AA62CB3}">
      <dgm:prSet custT="1"/>
      <dgm:spPr/>
      <dgm:t>
        <a:bodyPr/>
        <a:lstStyle/>
        <a:p>
          <a:r>
            <a:rPr lang="el-GR" sz="2800" b="1" dirty="0"/>
            <a:t>επιλογή χώρου-χρόνου-εποχής</a:t>
          </a:r>
          <a:endParaRPr lang="en-US" sz="2800" b="1" dirty="0"/>
        </a:p>
      </dgm:t>
    </dgm:pt>
    <dgm:pt modelId="{05EE82FA-1366-6645-8ADC-FE3940B1E7C3}" type="parTrans" cxnId="{702A7BA3-EAD8-B946-AE99-E97BBCBEB158}">
      <dgm:prSet/>
      <dgm:spPr/>
      <dgm:t>
        <a:bodyPr/>
        <a:lstStyle/>
        <a:p>
          <a:endParaRPr lang="en-US"/>
        </a:p>
      </dgm:t>
    </dgm:pt>
    <dgm:pt modelId="{A49C72EE-83D6-7F4D-89E5-164207969DFC}" type="sibTrans" cxnId="{702A7BA3-EAD8-B946-AE99-E97BBCBEB158}">
      <dgm:prSet/>
      <dgm:spPr/>
      <dgm:t>
        <a:bodyPr/>
        <a:lstStyle/>
        <a:p>
          <a:endParaRPr lang="en-US"/>
        </a:p>
      </dgm:t>
    </dgm:pt>
    <dgm:pt modelId="{54834164-DBC1-704E-9CEB-127244BECE06}">
      <dgm:prSet/>
      <dgm:spPr/>
      <dgm:t>
        <a:bodyPr/>
        <a:lstStyle/>
        <a:p>
          <a:r>
            <a:rPr lang="el-GR" b="1" dirty="0"/>
            <a:t>έλεγχος αποτελεσματικότητας</a:t>
          </a:r>
          <a:r>
            <a:rPr lang="el-GR" dirty="0"/>
            <a:t>.</a:t>
          </a:r>
          <a:endParaRPr lang="en-US" dirty="0"/>
        </a:p>
      </dgm:t>
    </dgm:pt>
    <dgm:pt modelId="{F913AF6C-0228-954C-84DA-E9D1FEF07DEA}" type="parTrans" cxnId="{2E301F92-02B0-D747-BEF3-90C8D22D5D1A}">
      <dgm:prSet/>
      <dgm:spPr/>
      <dgm:t>
        <a:bodyPr/>
        <a:lstStyle/>
        <a:p>
          <a:endParaRPr lang="en-US"/>
        </a:p>
      </dgm:t>
    </dgm:pt>
    <dgm:pt modelId="{239A3863-1B2E-354E-AA50-8689262274F7}" type="sibTrans" cxnId="{2E301F92-02B0-D747-BEF3-90C8D22D5D1A}">
      <dgm:prSet/>
      <dgm:spPr/>
      <dgm:t>
        <a:bodyPr/>
        <a:lstStyle/>
        <a:p>
          <a:endParaRPr lang="en-US"/>
        </a:p>
      </dgm:t>
    </dgm:pt>
    <dgm:pt modelId="{F606E2A6-BCCD-2B4B-A5A2-08A4E173B311}" type="pres">
      <dgm:prSet presAssocID="{BD10BB72-1E06-0142-A1D9-65AAD959BB31}" presName="matrix" presStyleCnt="0">
        <dgm:presLayoutVars>
          <dgm:chMax val="1"/>
          <dgm:dir/>
          <dgm:resizeHandles val="exact"/>
        </dgm:presLayoutVars>
      </dgm:prSet>
      <dgm:spPr/>
    </dgm:pt>
    <dgm:pt modelId="{6B1E8EE1-3CF7-B247-B132-4C76D568EA69}" type="pres">
      <dgm:prSet presAssocID="{BD10BB72-1E06-0142-A1D9-65AAD959BB31}" presName="diamond" presStyleLbl="bgShp" presStyleIdx="0" presStyleCnt="1"/>
      <dgm:spPr/>
    </dgm:pt>
    <dgm:pt modelId="{1C02D1C6-12A5-E646-8B6D-34458A6D5775}" type="pres">
      <dgm:prSet presAssocID="{BD10BB72-1E06-0142-A1D9-65AAD959BB31}" presName="quad1" presStyleLbl="node1" presStyleIdx="0" presStyleCnt="4" custScaleX="197151" custLinFactNeighborX="-78017" custLinFactNeighborY="0">
        <dgm:presLayoutVars>
          <dgm:chMax val="0"/>
          <dgm:chPref val="0"/>
          <dgm:bulletEnabled val="1"/>
        </dgm:presLayoutVars>
      </dgm:prSet>
      <dgm:spPr/>
    </dgm:pt>
    <dgm:pt modelId="{38BE57D6-0628-E447-9751-85C816E4091A}" type="pres">
      <dgm:prSet presAssocID="{BD10BB72-1E06-0142-A1D9-65AAD959BB31}" presName="quad2" presStyleLbl="node1" presStyleIdx="1" presStyleCnt="4" custScaleX="206279" custLinFactNeighborX="87559" custLinFactNeighborY="2245">
        <dgm:presLayoutVars>
          <dgm:chMax val="0"/>
          <dgm:chPref val="0"/>
          <dgm:bulletEnabled val="1"/>
        </dgm:presLayoutVars>
      </dgm:prSet>
      <dgm:spPr/>
    </dgm:pt>
    <dgm:pt modelId="{183EB8BA-4EA9-CA4D-A827-00A99CD0BE81}" type="pres">
      <dgm:prSet presAssocID="{BD10BB72-1E06-0142-A1D9-65AAD959BB31}" presName="quad3" presStyleLbl="node1" presStyleIdx="2" presStyleCnt="4" custScaleX="193884" custLinFactNeighborX="-78018" custLinFactNeighborY="12348">
        <dgm:presLayoutVars>
          <dgm:chMax val="0"/>
          <dgm:chPref val="0"/>
          <dgm:bulletEnabled val="1"/>
        </dgm:presLayoutVars>
      </dgm:prSet>
      <dgm:spPr/>
    </dgm:pt>
    <dgm:pt modelId="{34D93D65-51D5-6E4D-A119-0E3C7F15642E}" type="pres">
      <dgm:prSet presAssocID="{BD10BB72-1E06-0142-A1D9-65AAD959BB31}" presName="quad4" presStyleLbl="node1" presStyleIdx="3" presStyleCnt="4" custScaleX="215892" custLinFactNeighborX="88682" custLinFactNeighborY="15716">
        <dgm:presLayoutVars>
          <dgm:chMax val="0"/>
          <dgm:chPref val="0"/>
          <dgm:bulletEnabled val="1"/>
        </dgm:presLayoutVars>
      </dgm:prSet>
      <dgm:spPr/>
    </dgm:pt>
  </dgm:ptLst>
  <dgm:cxnLst>
    <dgm:cxn modelId="{69C85223-CD32-A04E-B7F7-B003D932DC40}" srcId="{BD10BB72-1E06-0142-A1D9-65AAD959BB31}" destId="{5D8F5604-B1E0-AA4A-BCB5-D946220E0DF4}" srcOrd="0" destOrd="0" parTransId="{73C89A05-B016-5C4C-BB5A-4F794F889AE3}" sibTransId="{B869D486-687A-8243-9797-8BD7F9EE0E73}"/>
    <dgm:cxn modelId="{4DFB903F-6E33-EE43-A47E-DD7A63A1F1DA}" type="presOf" srcId="{BD10BB72-1E06-0142-A1D9-65AAD959BB31}" destId="{F606E2A6-BCCD-2B4B-A5A2-08A4E173B311}" srcOrd="0" destOrd="0" presId="urn:microsoft.com/office/officeart/2005/8/layout/matrix3"/>
    <dgm:cxn modelId="{C6E2C164-5F8C-5D46-8B96-3EB9A804CBC6}" type="presOf" srcId="{54834164-DBC1-704E-9CEB-127244BECE06}" destId="{34D93D65-51D5-6E4D-A119-0E3C7F15642E}" srcOrd="0" destOrd="0" presId="urn:microsoft.com/office/officeart/2005/8/layout/matrix3"/>
    <dgm:cxn modelId="{2E301F92-02B0-D747-BEF3-90C8D22D5D1A}" srcId="{BD10BB72-1E06-0142-A1D9-65AAD959BB31}" destId="{54834164-DBC1-704E-9CEB-127244BECE06}" srcOrd="3" destOrd="0" parTransId="{F913AF6C-0228-954C-84DA-E9D1FEF07DEA}" sibTransId="{239A3863-1B2E-354E-AA50-8689262274F7}"/>
    <dgm:cxn modelId="{702A7BA3-EAD8-B946-AE99-E97BBCBEB158}" srcId="{BD10BB72-1E06-0142-A1D9-65AAD959BB31}" destId="{98AA6BAB-631D-1D4E-B7CF-2FD63AA62CB3}" srcOrd="2" destOrd="0" parTransId="{05EE82FA-1366-6645-8ADC-FE3940B1E7C3}" sibTransId="{A49C72EE-83D6-7F4D-89E5-164207969DFC}"/>
    <dgm:cxn modelId="{BFDAEDB9-B4C5-5446-A5FB-5A56B97A32B9}" srcId="{BD10BB72-1E06-0142-A1D9-65AAD959BB31}" destId="{BDF7A681-42FF-EC47-8CFE-B7F37D8320AB}" srcOrd="1" destOrd="0" parTransId="{D0D813B5-8DEF-C144-AC00-F355BDEDB549}" sibTransId="{13C3E5EB-623B-FC4F-8C8B-9AAA85C58632}"/>
    <dgm:cxn modelId="{FD66D2C7-F707-1F42-8D05-7893489A62FF}" type="presOf" srcId="{98AA6BAB-631D-1D4E-B7CF-2FD63AA62CB3}" destId="{183EB8BA-4EA9-CA4D-A827-00A99CD0BE81}" srcOrd="0" destOrd="0" presId="urn:microsoft.com/office/officeart/2005/8/layout/matrix3"/>
    <dgm:cxn modelId="{51A48ADE-5AF4-D247-A74C-49A29FF4F584}" type="presOf" srcId="{5D8F5604-B1E0-AA4A-BCB5-D946220E0DF4}" destId="{1C02D1C6-12A5-E646-8B6D-34458A6D5775}" srcOrd="0" destOrd="0" presId="urn:microsoft.com/office/officeart/2005/8/layout/matrix3"/>
    <dgm:cxn modelId="{03EC60E6-C848-FA4C-A418-0D1B176A0CF8}" type="presOf" srcId="{BDF7A681-42FF-EC47-8CFE-B7F37D8320AB}" destId="{38BE57D6-0628-E447-9751-85C816E4091A}" srcOrd="0" destOrd="0" presId="urn:microsoft.com/office/officeart/2005/8/layout/matrix3"/>
    <dgm:cxn modelId="{895A1E9F-4C2C-FD41-ABF1-44E7F10638E0}" type="presParOf" srcId="{F606E2A6-BCCD-2B4B-A5A2-08A4E173B311}" destId="{6B1E8EE1-3CF7-B247-B132-4C76D568EA69}" srcOrd="0" destOrd="0" presId="urn:microsoft.com/office/officeart/2005/8/layout/matrix3"/>
    <dgm:cxn modelId="{2036A4BD-09E3-2F4A-AA2F-0A72235DCC33}" type="presParOf" srcId="{F606E2A6-BCCD-2B4B-A5A2-08A4E173B311}" destId="{1C02D1C6-12A5-E646-8B6D-34458A6D5775}" srcOrd="1" destOrd="0" presId="urn:microsoft.com/office/officeart/2005/8/layout/matrix3"/>
    <dgm:cxn modelId="{6A6ECD7A-D872-B746-BBD6-A238534D7B21}" type="presParOf" srcId="{F606E2A6-BCCD-2B4B-A5A2-08A4E173B311}" destId="{38BE57D6-0628-E447-9751-85C816E4091A}" srcOrd="2" destOrd="0" presId="urn:microsoft.com/office/officeart/2005/8/layout/matrix3"/>
    <dgm:cxn modelId="{D684E6A0-21BC-9C49-BCF8-5EC66136EFEE}" type="presParOf" srcId="{F606E2A6-BCCD-2B4B-A5A2-08A4E173B311}" destId="{183EB8BA-4EA9-CA4D-A827-00A99CD0BE81}" srcOrd="3" destOrd="0" presId="urn:microsoft.com/office/officeart/2005/8/layout/matrix3"/>
    <dgm:cxn modelId="{8F7C188B-5DF0-1D42-AB69-C9421938128E}" type="presParOf" srcId="{F606E2A6-BCCD-2B4B-A5A2-08A4E173B311}" destId="{34D93D65-51D5-6E4D-A119-0E3C7F1564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436156-D82B-CB41-81D1-F74F3EFDAF41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9DA9A3-9464-8640-8185-3CC323C729E4}">
      <dgm:prSet custT="1"/>
      <dgm:spPr/>
      <dgm:t>
        <a:bodyPr/>
        <a:lstStyle/>
        <a:p>
          <a:pPr rtl="0"/>
          <a:r>
            <a:rPr lang="en-US" sz="2800" b="1" dirty="0"/>
            <a:t>Δεν είναι οικείες στο δέκτη</a:t>
          </a:r>
        </a:p>
      </dgm:t>
    </dgm:pt>
    <dgm:pt modelId="{DF4E1953-C6BD-0447-8C68-BEA1B3483682}" type="parTrans" cxnId="{B7A9C9B3-333C-8F4D-8FDC-95FA8E229578}">
      <dgm:prSet/>
      <dgm:spPr/>
      <dgm:t>
        <a:bodyPr/>
        <a:lstStyle/>
        <a:p>
          <a:endParaRPr lang="en-US"/>
        </a:p>
      </dgm:t>
    </dgm:pt>
    <dgm:pt modelId="{CCD80E41-001E-6B4F-A770-70E68FC047BA}" type="sibTrans" cxnId="{B7A9C9B3-333C-8F4D-8FDC-95FA8E229578}">
      <dgm:prSet/>
      <dgm:spPr/>
      <dgm:t>
        <a:bodyPr/>
        <a:lstStyle/>
        <a:p>
          <a:endParaRPr lang="en-US"/>
        </a:p>
      </dgm:t>
    </dgm:pt>
    <dgm:pt modelId="{31E463C5-91AA-724F-A461-5F8F0D714B4A}">
      <dgm:prSet custT="1"/>
      <dgm:spPr/>
      <dgm:t>
        <a:bodyPr/>
        <a:lstStyle/>
        <a:p>
          <a:pPr rtl="0"/>
          <a:r>
            <a:rPr lang="en-US" sz="2800" b="1" dirty="0"/>
            <a:t>Εκφράζουν ασάφεια</a:t>
          </a:r>
        </a:p>
      </dgm:t>
    </dgm:pt>
    <dgm:pt modelId="{0331CF93-C226-F745-8C3E-5E38A61DB22E}" type="parTrans" cxnId="{EEF50B32-E54B-B944-9667-8D17B98D039D}">
      <dgm:prSet/>
      <dgm:spPr/>
      <dgm:t>
        <a:bodyPr/>
        <a:lstStyle/>
        <a:p>
          <a:endParaRPr lang="en-US"/>
        </a:p>
      </dgm:t>
    </dgm:pt>
    <dgm:pt modelId="{EDBA71AF-26CB-224F-8BD7-DB1B21B607CA}" type="sibTrans" cxnId="{EEF50B32-E54B-B944-9667-8D17B98D039D}">
      <dgm:prSet/>
      <dgm:spPr/>
      <dgm:t>
        <a:bodyPr/>
        <a:lstStyle/>
        <a:p>
          <a:endParaRPr lang="en-US"/>
        </a:p>
      </dgm:t>
    </dgm:pt>
    <dgm:pt modelId="{30AE9615-3B98-3743-8F73-A33D60A9EB84}">
      <dgm:prSet custT="1"/>
      <dgm:spPr/>
      <dgm:t>
        <a:bodyPr/>
        <a:lstStyle/>
        <a:p>
          <a:pPr rtl="0"/>
          <a:r>
            <a:rPr lang="en-US" sz="2600" b="1" dirty="0"/>
            <a:t>είναι διφορούμενες</a:t>
          </a:r>
        </a:p>
      </dgm:t>
    </dgm:pt>
    <dgm:pt modelId="{AD70F10F-4A95-A648-9476-976BB3720989}" type="parTrans" cxnId="{EB3E4862-7599-AD47-8E66-2369029AAEC4}">
      <dgm:prSet/>
      <dgm:spPr/>
      <dgm:t>
        <a:bodyPr/>
        <a:lstStyle/>
        <a:p>
          <a:endParaRPr lang="en-US"/>
        </a:p>
      </dgm:t>
    </dgm:pt>
    <dgm:pt modelId="{0CD96CF8-011E-E942-88EF-DAED3B1B7E14}" type="sibTrans" cxnId="{EB3E4862-7599-AD47-8E66-2369029AAEC4}">
      <dgm:prSet/>
      <dgm:spPr/>
      <dgm:t>
        <a:bodyPr/>
        <a:lstStyle/>
        <a:p>
          <a:endParaRPr lang="en-US"/>
        </a:p>
      </dgm:t>
    </dgm:pt>
    <dgm:pt modelId="{32448234-0AF3-FC47-BF99-3233916864A5}">
      <dgm:prSet custT="1"/>
      <dgm:spPr/>
      <dgm:t>
        <a:bodyPr/>
        <a:lstStyle/>
        <a:p>
          <a:pPr rtl="0"/>
          <a:r>
            <a:rPr lang="en-US" sz="2800" b="1" dirty="0"/>
            <a:t>Έχουν προσβλητικό χαρακτήρα</a:t>
          </a:r>
        </a:p>
      </dgm:t>
    </dgm:pt>
    <dgm:pt modelId="{53B9150A-BF24-874C-98D4-6F5C8DEF7CAA}" type="parTrans" cxnId="{52F7FFBD-38A4-CE4E-87A9-5CD8D6CECAA1}">
      <dgm:prSet/>
      <dgm:spPr/>
      <dgm:t>
        <a:bodyPr/>
        <a:lstStyle/>
        <a:p>
          <a:endParaRPr lang="en-US"/>
        </a:p>
      </dgm:t>
    </dgm:pt>
    <dgm:pt modelId="{B6528677-F704-EA4A-966B-74E770312DCB}" type="sibTrans" cxnId="{52F7FFBD-38A4-CE4E-87A9-5CD8D6CECAA1}">
      <dgm:prSet/>
      <dgm:spPr/>
      <dgm:t>
        <a:bodyPr/>
        <a:lstStyle/>
        <a:p>
          <a:endParaRPr lang="en-US"/>
        </a:p>
      </dgm:t>
    </dgm:pt>
    <dgm:pt modelId="{72BE5DEF-ABB7-6A4C-9139-3CA97947C265}">
      <dgm:prSet custT="1"/>
      <dgm:spPr/>
      <dgm:t>
        <a:bodyPr/>
        <a:lstStyle/>
        <a:p>
          <a:pPr rtl="0"/>
          <a:r>
            <a:rPr lang="en-US" sz="2400" b="1" dirty="0"/>
            <a:t>Εκφράζουν προκαταλήψεις</a:t>
          </a:r>
        </a:p>
      </dgm:t>
    </dgm:pt>
    <dgm:pt modelId="{E3A7B33D-7857-A344-8654-9C21BFCF9B0B}" type="parTrans" cxnId="{B3278660-CF30-3243-836D-353D2CD02048}">
      <dgm:prSet/>
      <dgm:spPr/>
      <dgm:t>
        <a:bodyPr/>
        <a:lstStyle/>
        <a:p>
          <a:endParaRPr lang="en-US"/>
        </a:p>
      </dgm:t>
    </dgm:pt>
    <dgm:pt modelId="{E17F1EA4-AB71-954F-A5FF-E9647F88F800}" type="sibTrans" cxnId="{B3278660-CF30-3243-836D-353D2CD02048}">
      <dgm:prSet/>
      <dgm:spPr/>
      <dgm:t>
        <a:bodyPr/>
        <a:lstStyle/>
        <a:p>
          <a:endParaRPr lang="en-US"/>
        </a:p>
      </dgm:t>
    </dgm:pt>
    <dgm:pt modelId="{8FAF4590-D815-814F-A6A7-463AD0E0C662}">
      <dgm:prSet/>
      <dgm:spPr/>
      <dgm:t>
        <a:bodyPr/>
        <a:lstStyle/>
        <a:p>
          <a:pPr rtl="0"/>
          <a:r>
            <a:rPr lang="en-US" b="1" dirty="0"/>
            <a:t>Αρνητιική συμπεριφορά</a:t>
          </a:r>
        </a:p>
      </dgm:t>
    </dgm:pt>
    <dgm:pt modelId="{C4298FA6-9CB5-9E4A-9B91-88D79F966BEF}" type="parTrans" cxnId="{42C8A2DB-556A-B24C-9912-25A9D21C8A0D}">
      <dgm:prSet/>
      <dgm:spPr/>
      <dgm:t>
        <a:bodyPr/>
        <a:lstStyle/>
        <a:p>
          <a:endParaRPr lang="en-US"/>
        </a:p>
      </dgm:t>
    </dgm:pt>
    <dgm:pt modelId="{F80F1977-3E7B-8F42-B975-B3BA065F8285}" type="sibTrans" cxnId="{42C8A2DB-556A-B24C-9912-25A9D21C8A0D}">
      <dgm:prSet/>
      <dgm:spPr/>
      <dgm:t>
        <a:bodyPr/>
        <a:lstStyle/>
        <a:p>
          <a:endParaRPr lang="en-US"/>
        </a:p>
      </dgm:t>
    </dgm:pt>
    <dgm:pt modelId="{713634E1-04CB-694C-A800-0E33557DB8D1}" type="pres">
      <dgm:prSet presAssocID="{02436156-D82B-CB41-81D1-F74F3EFDAF41}" presName="Name0" presStyleCnt="0">
        <dgm:presLayoutVars>
          <dgm:dir/>
          <dgm:resizeHandles val="exact"/>
        </dgm:presLayoutVars>
      </dgm:prSet>
      <dgm:spPr/>
    </dgm:pt>
    <dgm:pt modelId="{6027823C-958D-5B41-B2C4-2E1B0E2D4B0C}" type="pres">
      <dgm:prSet presAssocID="{779DA9A3-9464-8640-8185-3CC323C729E4}" presName="node" presStyleLbl="node1" presStyleIdx="0" presStyleCnt="6">
        <dgm:presLayoutVars>
          <dgm:bulletEnabled val="1"/>
        </dgm:presLayoutVars>
      </dgm:prSet>
      <dgm:spPr/>
    </dgm:pt>
    <dgm:pt modelId="{7B63CDBC-B893-DF4F-A9EE-F5060BEA18F0}" type="pres">
      <dgm:prSet presAssocID="{CCD80E41-001E-6B4F-A770-70E68FC047BA}" presName="sibTrans" presStyleLbl="sibTrans1D1" presStyleIdx="0" presStyleCnt="5"/>
      <dgm:spPr/>
    </dgm:pt>
    <dgm:pt modelId="{2B475E0F-CB39-8F49-B02C-DC37A6760E4A}" type="pres">
      <dgm:prSet presAssocID="{CCD80E41-001E-6B4F-A770-70E68FC047BA}" presName="connectorText" presStyleLbl="sibTrans1D1" presStyleIdx="0" presStyleCnt="5"/>
      <dgm:spPr/>
    </dgm:pt>
    <dgm:pt modelId="{5E41CC84-ECAC-C049-8A75-A0EB9F946694}" type="pres">
      <dgm:prSet presAssocID="{31E463C5-91AA-724F-A461-5F8F0D714B4A}" presName="node" presStyleLbl="node1" presStyleIdx="1" presStyleCnt="6" custLinFactNeighborX="8235" custLinFactNeighborY="3050">
        <dgm:presLayoutVars>
          <dgm:bulletEnabled val="1"/>
        </dgm:presLayoutVars>
      </dgm:prSet>
      <dgm:spPr/>
    </dgm:pt>
    <dgm:pt modelId="{2A3FBBD5-BDF3-A544-8CA9-55D2BD77AF44}" type="pres">
      <dgm:prSet presAssocID="{EDBA71AF-26CB-224F-8BD7-DB1B21B607CA}" presName="sibTrans" presStyleLbl="sibTrans1D1" presStyleIdx="1" presStyleCnt="5"/>
      <dgm:spPr/>
    </dgm:pt>
    <dgm:pt modelId="{F0071724-6C4F-5F4C-A2D8-FCED92A049A8}" type="pres">
      <dgm:prSet presAssocID="{EDBA71AF-26CB-224F-8BD7-DB1B21B607CA}" presName="connectorText" presStyleLbl="sibTrans1D1" presStyleIdx="1" presStyleCnt="5"/>
      <dgm:spPr/>
    </dgm:pt>
    <dgm:pt modelId="{BAD036C6-7AE7-5745-B41E-BB6FC6302F54}" type="pres">
      <dgm:prSet presAssocID="{30AE9615-3B98-3743-8F73-A33D60A9EB84}" presName="node" presStyleLbl="node1" presStyleIdx="2" presStyleCnt="6">
        <dgm:presLayoutVars>
          <dgm:bulletEnabled val="1"/>
        </dgm:presLayoutVars>
      </dgm:prSet>
      <dgm:spPr/>
    </dgm:pt>
    <dgm:pt modelId="{A48DE3A5-7AE7-AC45-AE82-97707E5D3D1B}" type="pres">
      <dgm:prSet presAssocID="{0CD96CF8-011E-E942-88EF-DAED3B1B7E14}" presName="sibTrans" presStyleLbl="sibTrans1D1" presStyleIdx="2" presStyleCnt="5"/>
      <dgm:spPr/>
    </dgm:pt>
    <dgm:pt modelId="{3130B1EE-8C05-0E4A-92B5-74C2E92596F6}" type="pres">
      <dgm:prSet presAssocID="{0CD96CF8-011E-E942-88EF-DAED3B1B7E14}" presName="connectorText" presStyleLbl="sibTrans1D1" presStyleIdx="2" presStyleCnt="5"/>
      <dgm:spPr/>
    </dgm:pt>
    <dgm:pt modelId="{CDE64358-E876-F34B-B24D-BA725DF9525D}" type="pres">
      <dgm:prSet presAssocID="{32448234-0AF3-FC47-BF99-3233916864A5}" presName="node" presStyleLbl="node1" presStyleIdx="3" presStyleCnt="6">
        <dgm:presLayoutVars>
          <dgm:bulletEnabled val="1"/>
        </dgm:presLayoutVars>
      </dgm:prSet>
      <dgm:spPr/>
    </dgm:pt>
    <dgm:pt modelId="{1BA9DFF0-7C60-8E4A-87A3-2C7DCEC0D812}" type="pres">
      <dgm:prSet presAssocID="{B6528677-F704-EA4A-966B-74E770312DCB}" presName="sibTrans" presStyleLbl="sibTrans1D1" presStyleIdx="3" presStyleCnt="5"/>
      <dgm:spPr/>
    </dgm:pt>
    <dgm:pt modelId="{229EB5E7-660D-7C4F-B093-1F98CFEC94DB}" type="pres">
      <dgm:prSet presAssocID="{B6528677-F704-EA4A-966B-74E770312DCB}" presName="connectorText" presStyleLbl="sibTrans1D1" presStyleIdx="3" presStyleCnt="5"/>
      <dgm:spPr/>
    </dgm:pt>
    <dgm:pt modelId="{DCFE75D9-8F4C-3B4E-9682-8A19426239FA}" type="pres">
      <dgm:prSet presAssocID="{72BE5DEF-ABB7-6A4C-9139-3CA97947C265}" presName="node" presStyleLbl="node1" presStyleIdx="4" presStyleCnt="6">
        <dgm:presLayoutVars>
          <dgm:bulletEnabled val="1"/>
        </dgm:presLayoutVars>
      </dgm:prSet>
      <dgm:spPr/>
    </dgm:pt>
    <dgm:pt modelId="{E104AC16-1374-B645-A3E5-6BBD8B4BBA0E}" type="pres">
      <dgm:prSet presAssocID="{E17F1EA4-AB71-954F-A5FF-E9647F88F800}" presName="sibTrans" presStyleLbl="sibTrans1D1" presStyleIdx="4" presStyleCnt="5"/>
      <dgm:spPr/>
    </dgm:pt>
    <dgm:pt modelId="{77195DAB-11B4-F84A-AED0-B24D153FDC7F}" type="pres">
      <dgm:prSet presAssocID="{E17F1EA4-AB71-954F-A5FF-E9647F88F800}" presName="connectorText" presStyleLbl="sibTrans1D1" presStyleIdx="4" presStyleCnt="5"/>
      <dgm:spPr/>
    </dgm:pt>
    <dgm:pt modelId="{D84D597D-0FA7-8943-A4E5-29A78AEB64D8}" type="pres">
      <dgm:prSet presAssocID="{8FAF4590-D815-814F-A6A7-463AD0E0C662}" presName="node" presStyleLbl="node1" presStyleIdx="5" presStyleCnt="6">
        <dgm:presLayoutVars>
          <dgm:bulletEnabled val="1"/>
        </dgm:presLayoutVars>
      </dgm:prSet>
      <dgm:spPr/>
    </dgm:pt>
  </dgm:ptLst>
  <dgm:cxnLst>
    <dgm:cxn modelId="{ABEA2601-CD8C-3047-84D3-5CC470EB78A4}" type="presOf" srcId="{02436156-D82B-CB41-81D1-F74F3EFDAF41}" destId="{713634E1-04CB-694C-A800-0E33557DB8D1}" srcOrd="0" destOrd="0" presId="urn:microsoft.com/office/officeart/2005/8/layout/bProcess3"/>
    <dgm:cxn modelId="{97B77909-85FC-404B-B85A-74A99CA94534}" type="presOf" srcId="{32448234-0AF3-FC47-BF99-3233916864A5}" destId="{CDE64358-E876-F34B-B24D-BA725DF9525D}" srcOrd="0" destOrd="0" presId="urn:microsoft.com/office/officeart/2005/8/layout/bProcess3"/>
    <dgm:cxn modelId="{15753010-BC20-134C-A791-C5225583BD8E}" type="presOf" srcId="{CCD80E41-001E-6B4F-A770-70E68FC047BA}" destId="{2B475E0F-CB39-8F49-B02C-DC37A6760E4A}" srcOrd="1" destOrd="0" presId="urn:microsoft.com/office/officeart/2005/8/layout/bProcess3"/>
    <dgm:cxn modelId="{BAC4B927-4A49-FE4A-AE82-A7DFF51CF983}" type="presOf" srcId="{30AE9615-3B98-3743-8F73-A33D60A9EB84}" destId="{BAD036C6-7AE7-5745-B41E-BB6FC6302F54}" srcOrd="0" destOrd="0" presId="urn:microsoft.com/office/officeart/2005/8/layout/bProcess3"/>
    <dgm:cxn modelId="{EEF50B32-E54B-B944-9667-8D17B98D039D}" srcId="{02436156-D82B-CB41-81D1-F74F3EFDAF41}" destId="{31E463C5-91AA-724F-A461-5F8F0D714B4A}" srcOrd="1" destOrd="0" parTransId="{0331CF93-C226-F745-8C3E-5E38A61DB22E}" sibTransId="{EDBA71AF-26CB-224F-8BD7-DB1B21B607CA}"/>
    <dgm:cxn modelId="{E8C5BB39-2A60-B44B-89A9-2D829D96EBB2}" type="presOf" srcId="{E17F1EA4-AB71-954F-A5FF-E9647F88F800}" destId="{E104AC16-1374-B645-A3E5-6BBD8B4BBA0E}" srcOrd="0" destOrd="0" presId="urn:microsoft.com/office/officeart/2005/8/layout/bProcess3"/>
    <dgm:cxn modelId="{FF8BFE3A-DD64-0446-8DCA-625C36E5EBC4}" type="presOf" srcId="{B6528677-F704-EA4A-966B-74E770312DCB}" destId="{229EB5E7-660D-7C4F-B093-1F98CFEC94DB}" srcOrd="1" destOrd="0" presId="urn:microsoft.com/office/officeart/2005/8/layout/bProcess3"/>
    <dgm:cxn modelId="{17C9F23F-4FB0-E842-A636-2AB9D23EDD4E}" type="presOf" srcId="{CCD80E41-001E-6B4F-A770-70E68FC047BA}" destId="{7B63CDBC-B893-DF4F-A9EE-F5060BEA18F0}" srcOrd="0" destOrd="0" presId="urn:microsoft.com/office/officeart/2005/8/layout/bProcess3"/>
    <dgm:cxn modelId="{F8485A56-FBF3-4E4C-BF86-9955376EBB4E}" type="presOf" srcId="{779DA9A3-9464-8640-8185-3CC323C729E4}" destId="{6027823C-958D-5B41-B2C4-2E1B0E2D4B0C}" srcOrd="0" destOrd="0" presId="urn:microsoft.com/office/officeart/2005/8/layout/bProcess3"/>
    <dgm:cxn modelId="{4DEF9757-BD90-8A4B-B7A8-B16C93BBAB40}" type="presOf" srcId="{B6528677-F704-EA4A-966B-74E770312DCB}" destId="{1BA9DFF0-7C60-8E4A-87A3-2C7DCEC0D812}" srcOrd="0" destOrd="0" presId="urn:microsoft.com/office/officeart/2005/8/layout/bProcess3"/>
    <dgm:cxn modelId="{AE5AFF59-5AA4-6B4E-ADF4-B7F75A5052FA}" type="presOf" srcId="{0CD96CF8-011E-E942-88EF-DAED3B1B7E14}" destId="{3130B1EE-8C05-0E4A-92B5-74C2E92596F6}" srcOrd="1" destOrd="0" presId="urn:microsoft.com/office/officeart/2005/8/layout/bProcess3"/>
    <dgm:cxn modelId="{B3278660-CF30-3243-836D-353D2CD02048}" srcId="{02436156-D82B-CB41-81D1-F74F3EFDAF41}" destId="{72BE5DEF-ABB7-6A4C-9139-3CA97947C265}" srcOrd="4" destOrd="0" parTransId="{E3A7B33D-7857-A344-8654-9C21BFCF9B0B}" sibTransId="{E17F1EA4-AB71-954F-A5FF-E9647F88F800}"/>
    <dgm:cxn modelId="{EB3E4862-7599-AD47-8E66-2369029AAEC4}" srcId="{02436156-D82B-CB41-81D1-F74F3EFDAF41}" destId="{30AE9615-3B98-3743-8F73-A33D60A9EB84}" srcOrd="2" destOrd="0" parTransId="{AD70F10F-4A95-A648-9476-976BB3720989}" sibTransId="{0CD96CF8-011E-E942-88EF-DAED3B1B7E14}"/>
    <dgm:cxn modelId="{29F1F565-01DB-C24D-A742-3A987E15BB09}" type="presOf" srcId="{EDBA71AF-26CB-224F-8BD7-DB1B21B607CA}" destId="{2A3FBBD5-BDF3-A544-8CA9-55D2BD77AF44}" srcOrd="0" destOrd="0" presId="urn:microsoft.com/office/officeart/2005/8/layout/bProcess3"/>
    <dgm:cxn modelId="{875A8F67-B911-CF44-8D7D-24FB48028E85}" type="presOf" srcId="{EDBA71AF-26CB-224F-8BD7-DB1B21B607CA}" destId="{F0071724-6C4F-5F4C-A2D8-FCED92A049A8}" srcOrd="1" destOrd="0" presId="urn:microsoft.com/office/officeart/2005/8/layout/bProcess3"/>
    <dgm:cxn modelId="{57857C77-550A-3942-9295-C3CF43D6A69F}" type="presOf" srcId="{31E463C5-91AA-724F-A461-5F8F0D714B4A}" destId="{5E41CC84-ECAC-C049-8A75-A0EB9F946694}" srcOrd="0" destOrd="0" presId="urn:microsoft.com/office/officeart/2005/8/layout/bProcess3"/>
    <dgm:cxn modelId="{D88824A0-6127-904D-8DE4-CD800AD99CDC}" type="presOf" srcId="{8FAF4590-D815-814F-A6A7-463AD0E0C662}" destId="{D84D597D-0FA7-8943-A4E5-29A78AEB64D8}" srcOrd="0" destOrd="0" presId="urn:microsoft.com/office/officeart/2005/8/layout/bProcess3"/>
    <dgm:cxn modelId="{235BF7A2-A308-634C-8E1F-6B525F935BDD}" type="presOf" srcId="{E17F1EA4-AB71-954F-A5FF-E9647F88F800}" destId="{77195DAB-11B4-F84A-AED0-B24D153FDC7F}" srcOrd="1" destOrd="0" presId="urn:microsoft.com/office/officeart/2005/8/layout/bProcess3"/>
    <dgm:cxn modelId="{18E405A9-48EC-2843-A37C-D040996425E8}" type="presOf" srcId="{0CD96CF8-011E-E942-88EF-DAED3B1B7E14}" destId="{A48DE3A5-7AE7-AC45-AE82-97707E5D3D1B}" srcOrd="0" destOrd="0" presId="urn:microsoft.com/office/officeart/2005/8/layout/bProcess3"/>
    <dgm:cxn modelId="{B7A9C9B3-333C-8F4D-8FDC-95FA8E229578}" srcId="{02436156-D82B-CB41-81D1-F74F3EFDAF41}" destId="{779DA9A3-9464-8640-8185-3CC323C729E4}" srcOrd="0" destOrd="0" parTransId="{DF4E1953-C6BD-0447-8C68-BEA1B3483682}" sibTransId="{CCD80E41-001E-6B4F-A770-70E68FC047BA}"/>
    <dgm:cxn modelId="{52F7FFBD-38A4-CE4E-87A9-5CD8D6CECAA1}" srcId="{02436156-D82B-CB41-81D1-F74F3EFDAF41}" destId="{32448234-0AF3-FC47-BF99-3233916864A5}" srcOrd="3" destOrd="0" parTransId="{53B9150A-BF24-874C-98D4-6F5C8DEF7CAA}" sibTransId="{B6528677-F704-EA4A-966B-74E770312DCB}"/>
    <dgm:cxn modelId="{42C8A2DB-556A-B24C-9912-25A9D21C8A0D}" srcId="{02436156-D82B-CB41-81D1-F74F3EFDAF41}" destId="{8FAF4590-D815-814F-A6A7-463AD0E0C662}" srcOrd="5" destOrd="0" parTransId="{C4298FA6-9CB5-9E4A-9B91-88D79F966BEF}" sibTransId="{F80F1977-3E7B-8F42-B975-B3BA065F8285}"/>
    <dgm:cxn modelId="{7A89C0E5-32C2-944C-99DA-B9F3C4E22288}" type="presOf" srcId="{72BE5DEF-ABB7-6A4C-9139-3CA97947C265}" destId="{DCFE75D9-8F4C-3B4E-9682-8A19426239FA}" srcOrd="0" destOrd="0" presId="urn:microsoft.com/office/officeart/2005/8/layout/bProcess3"/>
    <dgm:cxn modelId="{19491DD8-4DC1-6642-9624-BCCE89101141}" type="presParOf" srcId="{713634E1-04CB-694C-A800-0E33557DB8D1}" destId="{6027823C-958D-5B41-B2C4-2E1B0E2D4B0C}" srcOrd="0" destOrd="0" presId="urn:microsoft.com/office/officeart/2005/8/layout/bProcess3"/>
    <dgm:cxn modelId="{4C1AA2B2-ABD7-2947-BB24-C1A059DB93D7}" type="presParOf" srcId="{713634E1-04CB-694C-A800-0E33557DB8D1}" destId="{7B63CDBC-B893-DF4F-A9EE-F5060BEA18F0}" srcOrd="1" destOrd="0" presId="urn:microsoft.com/office/officeart/2005/8/layout/bProcess3"/>
    <dgm:cxn modelId="{1A6664D7-DBE6-0140-8411-C20CAB917E69}" type="presParOf" srcId="{7B63CDBC-B893-DF4F-A9EE-F5060BEA18F0}" destId="{2B475E0F-CB39-8F49-B02C-DC37A6760E4A}" srcOrd="0" destOrd="0" presId="urn:microsoft.com/office/officeart/2005/8/layout/bProcess3"/>
    <dgm:cxn modelId="{00F6C654-54BD-4545-9304-1A659D3C47D7}" type="presParOf" srcId="{713634E1-04CB-694C-A800-0E33557DB8D1}" destId="{5E41CC84-ECAC-C049-8A75-A0EB9F946694}" srcOrd="2" destOrd="0" presId="urn:microsoft.com/office/officeart/2005/8/layout/bProcess3"/>
    <dgm:cxn modelId="{BB0CCA9C-E244-4549-A97D-4F86FC471841}" type="presParOf" srcId="{713634E1-04CB-694C-A800-0E33557DB8D1}" destId="{2A3FBBD5-BDF3-A544-8CA9-55D2BD77AF44}" srcOrd="3" destOrd="0" presId="urn:microsoft.com/office/officeart/2005/8/layout/bProcess3"/>
    <dgm:cxn modelId="{6A6A0C6F-30FE-B042-B1F5-CFA1375A1B9A}" type="presParOf" srcId="{2A3FBBD5-BDF3-A544-8CA9-55D2BD77AF44}" destId="{F0071724-6C4F-5F4C-A2D8-FCED92A049A8}" srcOrd="0" destOrd="0" presId="urn:microsoft.com/office/officeart/2005/8/layout/bProcess3"/>
    <dgm:cxn modelId="{89E40D55-ADBB-8642-8722-6EE94B513EBC}" type="presParOf" srcId="{713634E1-04CB-694C-A800-0E33557DB8D1}" destId="{BAD036C6-7AE7-5745-B41E-BB6FC6302F54}" srcOrd="4" destOrd="0" presId="urn:microsoft.com/office/officeart/2005/8/layout/bProcess3"/>
    <dgm:cxn modelId="{A91C1B81-EC94-084D-997E-4F7666AAECA8}" type="presParOf" srcId="{713634E1-04CB-694C-A800-0E33557DB8D1}" destId="{A48DE3A5-7AE7-AC45-AE82-97707E5D3D1B}" srcOrd="5" destOrd="0" presId="urn:microsoft.com/office/officeart/2005/8/layout/bProcess3"/>
    <dgm:cxn modelId="{213E52D9-4EE4-1348-808B-E530A4ACE489}" type="presParOf" srcId="{A48DE3A5-7AE7-AC45-AE82-97707E5D3D1B}" destId="{3130B1EE-8C05-0E4A-92B5-74C2E92596F6}" srcOrd="0" destOrd="0" presId="urn:microsoft.com/office/officeart/2005/8/layout/bProcess3"/>
    <dgm:cxn modelId="{384858B0-0F87-C84C-82E9-579875EF8F75}" type="presParOf" srcId="{713634E1-04CB-694C-A800-0E33557DB8D1}" destId="{CDE64358-E876-F34B-B24D-BA725DF9525D}" srcOrd="6" destOrd="0" presId="urn:microsoft.com/office/officeart/2005/8/layout/bProcess3"/>
    <dgm:cxn modelId="{4BFB37E2-8680-764E-B9D1-D1BB000926B8}" type="presParOf" srcId="{713634E1-04CB-694C-A800-0E33557DB8D1}" destId="{1BA9DFF0-7C60-8E4A-87A3-2C7DCEC0D812}" srcOrd="7" destOrd="0" presId="urn:microsoft.com/office/officeart/2005/8/layout/bProcess3"/>
    <dgm:cxn modelId="{AF1FEDB3-4F28-EF4E-86A1-FA700214ACE9}" type="presParOf" srcId="{1BA9DFF0-7C60-8E4A-87A3-2C7DCEC0D812}" destId="{229EB5E7-660D-7C4F-B093-1F98CFEC94DB}" srcOrd="0" destOrd="0" presId="urn:microsoft.com/office/officeart/2005/8/layout/bProcess3"/>
    <dgm:cxn modelId="{559BB376-E3CA-9242-9D68-77DE29557B2E}" type="presParOf" srcId="{713634E1-04CB-694C-A800-0E33557DB8D1}" destId="{DCFE75D9-8F4C-3B4E-9682-8A19426239FA}" srcOrd="8" destOrd="0" presId="urn:microsoft.com/office/officeart/2005/8/layout/bProcess3"/>
    <dgm:cxn modelId="{B7D14D0D-8B98-1342-866D-1875B61FDE0A}" type="presParOf" srcId="{713634E1-04CB-694C-A800-0E33557DB8D1}" destId="{E104AC16-1374-B645-A3E5-6BBD8B4BBA0E}" srcOrd="9" destOrd="0" presId="urn:microsoft.com/office/officeart/2005/8/layout/bProcess3"/>
    <dgm:cxn modelId="{5F4C572E-81E9-6648-99C9-DBB559C9FDA1}" type="presParOf" srcId="{E104AC16-1374-B645-A3E5-6BBD8B4BBA0E}" destId="{77195DAB-11B4-F84A-AED0-B24D153FDC7F}" srcOrd="0" destOrd="0" presId="urn:microsoft.com/office/officeart/2005/8/layout/bProcess3"/>
    <dgm:cxn modelId="{7A2E3778-6EC5-9A49-9DB9-8837538A0318}" type="presParOf" srcId="{713634E1-04CB-694C-A800-0E33557DB8D1}" destId="{D84D597D-0FA7-8943-A4E5-29A78AEB64D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66023F-70BA-7A41-A3FA-6855730492C1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22563-5C4B-9949-AAB7-3985B7AE5496}">
      <dgm:prSet custT="1"/>
      <dgm:spPr/>
      <dgm:t>
        <a:bodyPr/>
        <a:lstStyle/>
        <a:p>
          <a:pPr rtl="0"/>
          <a:r>
            <a:rPr lang="en-US" sz="3200" b="1" dirty="0"/>
            <a:t>Εκφράζουν  υπερβολή</a:t>
          </a:r>
          <a:endParaRPr lang="en-US" sz="3200" dirty="0"/>
        </a:p>
      </dgm:t>
    </dgm:pt>
    <dgm:pt modelId="{52EF829D-894C-0846-BB3B-1E8919612BB9}" type="parTrans" cxnId="{385FA807-4689-BB41-9A44-90034F632D33}">
      <dgm:prSet/>
      <dgm:spPr/>
      <dgm:t>
        <a:bodyPr/>
        <a:lstStyle/>
        <a:p>
          <a:endParaRPr lang="en-US"/>
        </a:p>
      </dgm:t>
    </dgm:pt>
    <dgm:pt modelId="{57875E52-FC90-D14A-B9BA-906485417AEB}" type="sibTrans" cxnId="{385FA807-4689-BB41-9A44-90034F632D33}">
      <dgm:prSet/>
      <dgm:spPr/>
      <dgm:t>
        <a:bodyPr/>
        <a:lstStyle/>
        <a:p>
          <a:endParaRPr lang="en-US"/>
        </a:p>
      </dgm:t>
    </dgm:pt>
    <dgm:pt modelId="{E0261833-BA0F-4440-BB28-88DE2389EFF2}">
      <dgm:prSet custT="1"/>
      <dgm:spPr/>
      <dgm:t>
        <a:bodyPr/>
        <a:lstStyle/>
        <a:p>
          <a:pPr rtl="0"/>
          <a:r>
            <a:rPr lang="en-US" sz="3200" b="1" dirty="0"/>
            <a:t>Εκφράζουν κολακεία</a:t>
          </a:r>
          <a:endParaRPr lang="en-US" sz="3200" dirty="0"/>
        </a:p>
      </dgm:t>
    </dgm:pt>
    <dgm:pt modelId="{3A2382F1-5682-2A47-BA90-0A0C0C5DA572}" type="parTrans" cxnId="{CC56AA90-F7DF-BD4A-AA15-546797400D38}">
      <dgm:prSet/>
      <dgm:spPr/>
      <dgm:t>
        <a:bodyPr/>
        <a:lstStyle/>
        <a:p>
          <a:endParaRPr lang="en-US"/>
        </a:p>
      </dgm:t>
    </dgm:pt>
    <dgm:pt modelId="{9DBAE946-151E-5744-8C02-204A15A2CD47}" type="sibTrans" cxnId="{CC56AA90-F7DF-BD4A-AA15-546797400D38}">
      <dgm:prSet/>
      <dgm:spPr/>
      <dgm:t>
        <a:bodyPr/>
        <a:lstStyle/>
        <a:p>
          <a:endParaRPr lang="en-US"/>
        </a:p>
      </dgm:t>
    </dgm:pt>
    <dgm:pt modelId="{72F2B9E4-7E58-6444-A793-8A0142C2FD27}">
      <dgm:prSet custT="1"/>
      <dgm:spPr/>
      <dgm:t>
        <a:bodyPr/>
        <a:lstStyle/>
        <a:p>
          <a:pPr rtl="0"/>
          <a:r>
            <a:rPr lang="en-US" sz="2600" b="1" dirty="0"/>
            <a:t>Υποβιβάζουν</a:t>
          </a:r>
          <a:endParaRPr lang="en-US" sz="2600" dirty="0"/>
        </a:p>
      </dgm:t>
    </dgm:pt>
    <dgm:pt modelId="{841BA68F-BDC5-BE42-9602-07A0C8F0A21A}" type="parTrans" cxnId="{BE7250C4-2BC2-9F4D-B96A-38797F7B6BBB}">
      <dgm:prSet/>
      <dgm:spPr/>
      <dgm:t>
        <a:bodyPr/>
        <a:lstStyle/>
        <a:p>
          <a:endParaRPr lang="en-US"/>
        </a:p>
      </dgm:t>
    </dgm:pt>
    <dgm:pt modelId="{BB8D35C4-FB9F-7143-9D26-A4CC9C38C272}" type="sibTrans" cxnId="{BE7250C4-2BC2-9F4D-B96A-38797F7B6BBB}">
      <dgm:prSet/>
      <dgm:spPr/>
      <dgm:t>
        <a:bodyPr/>
        <a:lstStyle/>
        <a:p>
          <a:endParaRPr lang="en-US"/>
        </a:p>
      </dgm:t>
    </dgm:pt>
    <dgm:pt modelId="{C916F1AC-2FFF-4C42-823A-9ED8DF235C87}">
      <dgm:prSet custT="1"/>
      <dgm:spPr/>
      <dgm:t>
        <a:bodyPr/>
        <a:lstStyle/>
        <a:p>
          <a:pPr rtl="0"/>
          <a:r>
            <a:rPr lang="en-US" sz="2400" b="1" dirty="0"/>
            <a:t>Δημιουργούν </a:t>
          </a:r>
          <a:r>
            <a:rPr lang="en-US" sz="2000" b="1" dirty="0"/>
            <a:t>αντιπαραθέσεις</a:t>
          </a:r>
          <a:endParaRPr lang="en-US" sz="2000" dirty="0"/>
        </a:p>
      </dgm:t>
    </dgm:pt>
    <dgm:pt modelId="{78831B5D-4499-1440-BC95-DBAB52DEC2D2}" type="parTrans" cxnId="{CD58D429-DB8D-2548-B754-2FB4D2CD196F}">
      <dgm:prSet/>
      <dgm:spPr/>
      <dgm:t>
        <a:bodyPr/>
        <a:lstStyle/>
        <a:p>
          <a:endParaRPr lang="en-US"/>
        </a:p>
      </dgm:t>
    </dgm:pt>
    <dgm:pt modelId="{9453A9B5-17C7-444F-9921-CF6A28CA67EE}" type="sibTrans" cxnId="{CD58D429-DB8D-2548-B754-2FB4D2CD196F}">
      <dgm:prSet/>
      <dgm:spPr/>
      <dgm:t>
        <a:bodyPr/>
        <a:lstStyle/>
        <a:p>
          <a:endParaRPr lang="en-US"/>
        </a:p>
      </dgm:t>
    </dgm:pt>
    <dgm:pt modelId="{1A581FD7-FA6F-CD42-81FC-91043581BC10}">
      <dgm:prSet custT="1"/>
      <dgm:spPr/>
      <dgm:t>
        <a:bodyPr/>
        <a:lstStyle/>
        <a:p>
          <a:pPr rtl="0"/>
          <a:r>
            <a:rPr lang="en-US" sz="2800" b="1" dirty="0"/>
            <a:t>Πλατειάζουν</a:t>
          </a:r>
          <a:endParaRPr lang="en-US" sz="2800" dirty="0"/>
        </a:p>
      </dgm:t>
    </dgm:pt>
    <dgm:pt modelId="{37D295BC-F35C-D949-B592-87D4FB96B66A}" type="parTrans" cxnId="{209C1203-8521-C343-959D-2B631E1274D2}">
      <dgm:prSet/>
      <dgm:spPr/>
      <dgm:t>
        <a:bodyPr/>
        <a:lstStyle/>
        <a:p>
          <a:endParaRPr lang="en-US"/>
        </a:p>
      </dgm:t>
    </dgm:pt>
    <dgm:pt modelId="{ECC3ECD1-7E8F-7547-877D-F77BFF4392D8}" type="sibTrans" cxnId="{209C1203-8521-C343-959D-2B631E1274D2}">
      <dgm:prSet/>
      <dgm:spPr/>
      <dgm:t>
        <a:bodyPr/>
        <a:lstStyle/>
        <a:p>
          <a:endParaRPr lang="en-US"/>
        </a:p>
      </dgm:t>
    </dgm:pt>
    <dgm:pt modelId="{6CBC99EC-561F-4643-99C0-C9477AB9F9EB}">
      <dgm:prSet custT="1"/>
      <dgm:spPr/>
      <dgm:t>
        <a:bodyPr/>
        <a:lstStyle/>
        <a:p>
          <a:pPr rtl="0"/>
          <a:r>
            <a:rPr lang="en-US" sz="2800" b="1" dirty="0"/>
            <a:t>Εκφράζουν έκπληξη</a:t>
          </a:r>
          <a:endParaRPr lang="en-US" sz="2800" dirty="0"/>
        </a:p>
      </dgm:t>
    </dgm:pt>
    <dgm:pt modelId="{6DD50EB8-A05C-4B49-B68A-2C19794CA30B}" type="parTrans" cxnId="{0ABCB1F2-9098-9F4C-9268-83A7DF186771}">
      <dgm:prSet/>
      <dgm:spPr/>
      <dgm:t>
        <a:bodyPr/>
        <a:lstStyle/>
        <a:p>
          <a:endParaRPr lang="en-US"/>
        </a:p>
      </dgm:t>
    </dgm:pt>
    <dgm:pt modelId="{AE1C2BE0-702B-DF45-B860-CF53F90C6986}" type="sibTrans" cxnId="{0ABCB1F2-9098-9F4C-9268-83A7DF186771}">
      <dgm:prSet/>
      <dgm:spPr/>
      <dgm:t>
        <a:bodyPr/>
        <a:lstStyle/>
        <a:p>
          <a:endParaRPr lang="en-US"/>
        </a:p>
      </dgm:t>
    </dgm:pt>
    <dgm:pt modelId="{ED8F4479-7235-FB4A-8FE3-A731DDFD98B2}">
      <dgm:prSet custT="1"/>
      <dgm:spPr/>
      <dgm:t>
        <a:bodyPr/>
        <a:lstStyle/>
        <a:p>
          <a:pPr rtl="0"/>
          <a:r>
            <a:rPr lang="en-US" sz="3200" b="1" dirty="0"/>
            <a:t>Αμφιβολία</a:t>
          </a:r>
          <a:endParaRPr lang="en-US" sz="3200" dirty="0"/>
        </a:p>
      </dgm:t>
    </dgm:pt>
    <dgm:pt modelId="{ACED229F-C646-DA4B-9D4D-ADAD0D1E004F}" type="parTrans" cxnId="{CB1AA3CC-CA2E-864D-847D-46B2C1C81DD3}">
      <dgm:prSet/>
      <dgm:spPr/>
      <dgm:t>
        <a:bodyPr/>
        <a:lstStyle/>
        <a:p>
          <a:endParaRPr lang="en-US"/>
        </a:p>
      </dgm:t>
    </dgm:pt>
    <dgm:pt modelId="{3C032F67-ABFF-DD44-AA91-D7F3BFD51D6E}" type="sibTrans" cxnId="{CB1AA3CC-CA2E-864D-847D-46B2C1C81DD3}">
      <dgm:prSet/>
      <dgm:spPr/>
      <dgm:t>
        <a:bodyPr/>
        <a:lstStyle/>
        <a:p>
          <a:endParaRPr lang="en-US"/>
        </a:p>
      </dgm:t>
    </dgm:pt>
    <dgm:pt modelId="{F942AED5-CBBD-574C-A9C4-2869D146F68C}">
      <dgm:prSet custT="1"/>
      <dgm:spPr/>
      <dgm:t>
        <a:bodyPr/>
        <a:lstStyle/>
        <a:p>
          <a:pPr rtl="0"/>
          <a:r>
            <a:rPr lang="en-US" sz="3200" b="1" dirty="0"/>
            <a:t>Φόβο</a:t>
          </a:r>
          <a:endParaRPr lang="en-US" sz="3200" dirty="0"/>
        </a:p>
      </dgm:t>
    </dgm:pt>
    <dgm:pt modelId="{80DA8079-201B-B34D-8713-B7E945CC17F8}" type="parTrans" cxnId="{E918970C-1387-5E47-82E7-C9B8287718A5}">
      <dgm:prSet/>
      <dgm:spPr/>
      <dgm:t>
        <a:bodyPr/>
        <a:lstStyle/>
        <a:p>
          <a:endParaRPr lang="en-US"/>
        </a:p>
      </dgm:t>
    </dgm:pt>
    <dgm:pt modelId="{7F75737E-BD1A-2D4B-A42C-25955F5AC276}" type="sibTrans" cxnId="{E918970C-1387-5E47-82E7-C9B8287718A5}">
      <dgm:prSet/>
      <dgm:spPr/>
      <dgm:t>
        <a:bodyPr/>
        <a:lstStyle/>
        <a:p>
          <a:endParaRPr lang="en-US"/>
        </a:p>
      </dgm:t>
    </dgm:pt>
    <dgm:pt modelId="{50111CA0-28AA-B343-9A00-EABD42B5782A}">
      <dgm:prSet/>
      <dgm:spPr/>
      <dgm:t>
        <a:bodyPr/>
        <a:lstStyle/>
        <a:p>
          <a:pPr rtl="0"/>
          <a:r>
            <a:rPr lang="el-GR" b="1" dirty="0"/>
            <a:t>Απορριπτική κριτική</a:t>
          </a:r>
          <a:endParaRPr lang="en-US" b="1" dirty="0"/>
        </a:p>
      </dgm:t>
    </dgm:pt>
    <dgm:pt modelId="{877B25C7-F4B4-D343-AC09-FCABFEEFF9EC}" type="parTrans" cxnId="{8840D49E-E676-F94C-A64D-7FF1A75DED20}">
      <dgm:prSet/>
      <dgm:spPr/>
      <dgm:t>
        <a:bodyPr/>
        <a:lstStyle/>
        <a:p>
          <a:endParaRPr lang="en-US"/>
        </a:p>
      </dgm:t>
    </dgm:pt>
    <dgm:pt modelId="{CE807B21-5934-0D42-B94F-D31533228441}" type="sibTrans" cxnId="{8840D49E-E676-F94C-A64D-7FF1A75DED20}">
      <dgm:prSet/>
      <dgm:spPr/>
      <dgm:t>
        <a:bodyPr/>
        <a:lstStyle/>
        <a:p>
          <a:endParaRPr lang="en-US"/>
        </a:p>
      </dgm:t>
    </dgm:pt>
    <dgm:pt modelId="{81547FEA-0AF9-8545-8477-FB0901EC6FAD}" type="pres">
      <dgm:prSet presAssocID="{5166023F-70BA-7A41-A3FA-6855730492C1}" presName="Name0" presStyleCnt="0">
        <dgm:presLayoutVars>
          <dgm:dir/>
          <dgm:resizeHandles/>
        </dgm:presLayoutVars>
      </dgm:prSet>
      <dgm:spPr/>
    </dgm:pt>
    <dgm:pt modelId="{AE6A5777-4CCA-C940-9A74-D5CE8924EF5E}" type="pres">
      <dgm:prSet presAssocID="{CC822563-5C4B-9949-AAB7-3985B7AE5496}" presName="compNode" presStyleCnt="0"/>
      <dgm:spPr/>
    </dgm:pt>
    <dgm:pt modelId="{85A01DB7-78C7-9F45-BA65-4B445B0445D1}" type="pres">
      <dgm:prSet presAssocID="{CC822563-5C4B-9949-AAB7-3985B7AE5496}" presName="dummyConnPt" presStyleCnt="0"/>
      <dgm:spPr/>
    </dgm:pt>
    <dgm:pt modelId="{345A76E1-7471-5F4F-B849-C5B1D8FBF372}" type="pres">
      <dgm:prSet presAssocID="{CC822563-5C4B-9949-AAB7-3985B7AE5496}" presName="node" presStyleLbl="node1" presStyleIdx="0" presStyleCnt="9">
        <dgm:presLayoutVars>
          <dgm:bulletEnabled val="1"/>
        </dgm:presLayoutVars>
      </dgm:prSet>
      <dgm:spPr/>
    </dgm:pt>
    <dgm:pt modelId="{DCF64ED7-C40C-CD48-91A8-9E730EDD90D2}" type="pres">
      <dgm:prSet presAssocID="{57875E52-FC90-D14A-B9BA-906485417AEB}" presName="sibTrans" presStyleLbl="bgSibTrans2D1" presStyleIdx="0" presStyleCnt="8"/>
      <dgm:spPr/>
    </dgm:pt>
    <dgm:pt modelId="{97E7EAF6-4E72-B746-8FB8-A4643767DB6A}" type="pres">
      <dgm:prSet presAssocID="{E0261833-BA0F-4440-BB28-88DE2389EFF2}" presName="compNode" presStyleCnt="0"/>
      <dgm:spPr/>
    </dgm:pt>
    <dgm:pt modelId="{2EA3EBC0-8AFB-1B43-9D97-CBBD6A138F79}" type="pres">
      <dgm:prSet presAssocID="{E0261833-BA0F-4440-BB28-88DE2389EFF2}" presName="dummyConnPt" presStyleCnt="0"/>
      <dgm:spPr/>
    </dgm:pt>
    <dgm:pt modelId="{C2A08371-9647-334B-8C40-7BAB42700FBD}" type="pres">
      <dgm:prSet presAssocID="{E0261833-BA0F-4440-BB28-88DE2389EFF2}" presName="node" presStyleLbl="node1" presStyleIdx="1" presStyleCnt="9" custLinFactNeighborX="1933" custLinFactNeighborY="-3222">
        <dgm:presLayoutVars>
          <dgm:bulletEnabled val="1"/>
        </dgm:presLayoutVars>
      </dgm:prSet>
      <dgm:spPr/>
    </dgm:pt>
    <dgm:pt modelId="{B1B66D22-A112-A74A-BAAA-784A3A0AB242}" type="pres">
      <dgm:prSet presAssocID="{9DBAE946-151E-5744-8C02-204A15A2CD47}" presName="sibTrans" presStyleLbl="bgSibTrans2D1" presStyleIdx="1" presStyleCnt="8"/>
      <dgm:spPr/>
    </dgm:pt>
    <dgm:pt modelId="{2EEAD684-B6A6-B54A-ABB7-1E2098E788E0}" type="pres">
      <dgm:prSet presAssocID="{72F2B9E4-7E58-6444-A793-8A0142C2FD27}" presName="compNode" presStyleCnt="0"/>
      <dgm:spPr/>
    </dgm:pt>
    <dgm:pt modelId="{98432B8A-854D-BD4F-BC32-F27E26677ED8}" type="pres">
      <dgm:prSet presAssocID="{72F2B9E4-7E58-6444-A793-8A0142C2FD27}" presName="dummyConnPt" presStyleCnt="0"/>
      <dgm:spPr/>
    </dgm:pt>
    <dgm:pt modelId="{D7A42505-FFA3-404F-AB8B-AC139E2849CB}" type="pres">
      <dgm:prSet presAssocID="{72F2B9E4-7E58-6444-A793-8A0142C2FD27}" presName="node" presStyleLbl="node1" presStyleIdx="2" presStyleCnt="9">
        <dgm:presLayoutVars>
          <dgm:bulletEnabled val="1"/>
        </dgm:presLayoutVars>
      </dgm:prSet>
      <dgm:spPr/>
    </dgm:pt>
    <dgm:pt modelId="{EEF78644-520D-DB48-B98E-766EA44A21A6}" type="pres">
      <dgm:prSet presAssocID="{BB8D35C4-FB9F-7143-9D26-A4CC9C38C272}" presName="sibTrans" presStyleLbl="bgSibTrans2D1" presStyleIdx="2" presStyleCnt="8"/>
      <dgm:spPr/>
    </dgm:pt>
    <dgm:pt modelId="{DD36E78C-F718-9B4A-B9DF-5CF9FBC2BEE1}" type="pres">
      <dgm:prSet presAssocID="{C916F1AC-2FFF-4C42-823A-9ED8DF235C87}" presName="compNode" presStyleCnt="0"/>
      <dgm:spPr/>
    </dgm:pt>
    <dgm:pt modelId="{088CDB48-6F65-FD4F-9765-A0083DE49367}" type="pres">
      <dgm:prSet presAssocID="{C916F1AC-2FFF-4C42-823A-9ED8DF235C87}" presName="dummyConnPt" presStyleCnt="0"/>
      <dgm:spPr/>
    </dgm:pt>
    <dgm:pt modelId="{FF5AABC8-C2EA-6F40-ABA4-2DF41C016996}" type="pres">
      <dgm:prSet presAssocID="{C916F1AC-2FFF-4C42-823A-9ED8DF235C87}" presName="node" presStyleLbl="node1" presStyleIdx="3" presStyleCnt="9">
        <dgm:presLayoutVars>
          <dgm:bulletEnabled val="1"/>
        </dgm:presLayoutVars>
      </dgm:prSet>
      <dgm:spPr/>
    </dgm:pt>
    <dgm:pt modelId="{64C1E962-957A-7044-A332-44496E992E43}" type="pres">
      <dgm:prSet presAssocID="{9453A9B5-17C7-444F-9921-CF6A28CA67EE}" presName="sibTrans" presStyleLbl="bgSibTrans2D1" presStyleIdx="3" presStyleCnt="8"/>
      <dgm:spPr/>
    </dgm:pt>
    <dgm:pt modelId="{140EF88A-A9BA-0549-AE91-1827D59111C6}" type="pres">
      <dgm:prSet presAssocID="{1A581FD7-FA6F-CD42-81FC-91043581BC10}" presName="compNode" presStyleCnt="0"/>
      <dgm:spPr/>
    </dgm:pt>
    <dgm:pt modelId="{CE73C44A-6B30-EB4C-A46C-F9A08EFA1003}" type="pres">
      <dgm:prSet presAssocID="{1A581FD7-FA6F-CD42-81FC-91043581BC10}" presName="dummyConnPt" presStyleCnt="0"/>
      <dgm:spPr/>
    </dgm:pt>
    <dgm:pt modelId="{76D573A2-7936-A041-86C7-F7F34366C43C}" type="pres">
      <dgm:prSet presAssocID="{1A581FD7-FA6F-CD42-81FC-91043581BC10}" presName="node" presStyleLbl="node1" presStyleIdx="4" presStyleCnt="9">
        <dgm:presLayoutVars>
          <dgm:bulletEnabled val="1"/>
        </dgm:presLayoutVars>
      </dgm:prSet>
      <dgm:spPr/>
    </dgm:pt>
    <dgm:pt modelId="{53D5D47C-4CD9-F24A-91FD-4D59106E8B47}" type="pres">
      <dgm:prSet presAssocID="{ECC3ECD1-7E8F-7547-877D-F77BFF4392D8}" presName="sibTrans" presStyleLbl="bgSibTrans2D1" presStyleIdx="4" presStyleCnt="8"/>
      <dgm:spPr/>
    </dgm:pt>
    <dgm:pt modelId="{754EDBE2-AC7B-4A45-9BBD-BD481B2255FB}" type="pres">
      <dgm:prSet presAssocID="{6CBC99EC-561F-4643-99C0-C9477AB9F9EB}" presName="compNode" presStyleCnt="0"/>
      <dgm:spPr/>
    </dgm:pt>
    <dgm:pt modelId="{71F1FEBE-6DE3-3946-9323-CE746A049DF8}" type="pres">
      <dgm:prSet presAssocID="{6CBC99EC-561F-4643-99C0-C9477AB9F9EB}" presName="dummyConnPt" presStyleCnt="0"/>
      <dgm:spPr/>
    </dgm:pt>
    <dgm:pt modelId="{29BBDB19-214C-634F-94AF-3D5BFDE91054}" type="pres">
      <dgm:prSet presAssocID="{6CBC99EC-561F-4643-99C0-C9477AB9F9EB}" presName="node" presStyleLbl="node1" presStyleIdx="5" presStyleCnt="9">
        <dgm:presLayoutVars>
          <dgm:bulletEnabled val="1"/>
        </dgm:presLayoutVars>
      </dgm:prSet>
      <dgm:spPr/>
    </dgm:pt>
    <dgm:pt modelId="{8CC5715A-0E2E-4D47-BBB8-48D273449FF9}" type="pres">
      <dgm:prSet presAssocID="{AE1C2BE0-702B-DF45-B860-CF53F90C6986}" presName="sibTrans" presStyleLbl="bgSibTrans2D1" presStyleIdx="5" presStyleCnt="8"/>
      <dgm:spPr/>
    </dgm:pt>
    <dgm:pt modelId="{6BF21172-377C-784A-8B8F-CE768841BAD9}" type="pres">
      <dgm:prSet presAssocID="{ED8F4479-7235-FB4A-8FE3-A731DDFD98B2}" presName="compNode" presStyleCnt="0"/>
      <dgm:spPr/>
    </dgm:pt>
    <dgm:pt modelId="{075B7D89-1721-724A-B4F3-7E05CA0ED8DF}" type="pres">
      <dgm:prSet presAssocID="{ED8F4479-7235-FB4A-8FE3-A731DDFD98B2}" presName="dummyConnPt" presStyleCnt="0"/>
      <dgm:spPr/>
    </dgm:pt>
    <dgm:pt modelId="{900B859F-291F-D64D-9AB0-02EB049B098C}" type="pres">
      <dgm:prSet presAssocID="{ED8F4479-7235-FB4A-8FE3-A731DDFD98B2}" presName="node" presStyleLbl="node1" presStyleIdx="6" presStyleCnt="9">
        <dgm:presLayoutVars>
          <dgm:bulletEnabled val="1"/>
        </dgm:presLayoutVars>
      </dgm:prSet>
      <dgm:spPr/>
    </dgm:pt>
    <dgm:pt modelId="{72DC019F-F61F-C947-BDA4-92F21C939252}" type="pres">
      <dgm:prSet presAssocID="{3C032F67-ABFF-DD44-AA91-D7F3BFD51D6E}" presName="sibTrans" presStyleLbl="bgSibTrans2D1" presStyleIdx="6" presStyleCnt="8"/>
      <dgm:spPr/>
    </dgm:pt>
    <dgm:pt modelId="{50D3B0AC-24B3-E740-8251-5905F69F787E}" type="pres">
      <dgm:prSet presAssocID="{F942AED5-CBBD-574C-A9C4-2869D146F68C}" presName="compNode" presStyleCnt="0"/>
      <dgm:spPr/>
    </dgm:pt>
    <dgm:pt modelId="{6FBCA8F4-4D4D-4041-8EAD-0460F254ADA8}" type="pres">
      <dgm:prSet presAssocID="{F942AED5-CBBD-574C-A9C4-2869D146F68C}" presName="dummyConnPt" presStyleCnt="0"/>
      <dgm:spPr/>
    </dgm:pt>
    <dgm:pt modelId="{ACA42FEA-DB7C-4F4E-8CE5-DA8F0231ED5E}" type="pres">
      <dgm:prSet presAssocID="{F942AED5-CBBD-574C-A9C4-2869D146F68C}" presName="node" presStyleLbl="node1" presStyleIdx="7" presStyleCnt="9">
        <dgm:presLayoutVars>
          <dgm:bulletEnabled val="1"/>
        </dgm:presLayoutVars>
      </dgm:prSet>
      <dgm:spPr/>
    </dgm:pt>
    <dgm:pt modelId="{4261DE9E-1F48-FB42-8565-565236457916}" type="pres">
      <dgm:prSet presAssocID="{7F75737E-BD1A-2D4B-A42C-25955F5AC276}" presName="sibTrans" presStyleLbl="bgSibTrans2D1" presStyleIdx="7" presStyleCnt="8"/>
      <dgm:spPr/>
    </dgm:pt>
    <dgm:pt modelId="{74F72516-2433-AB4E-AB2B-13092C6CC2BC}" type="pres">
      <dgm:prSet presAssocID="{50111CA0-28AA-B343-9A00-EABD42B5782A}" presName="compNode" presStyleCnt="0"/>
      <dgm:spPr/>
    </dgm:pt>
    <dgm:pt modelId="{2C678AB7-A977-B844-A2DF-A366CE72A239}" type="pres">
      <dgm:prSet presAssocID="{50111CA0-28AA-B343-9A00-EABD42B5782A}" presName="dummyConnPt" presStyleCnt="0"/>
      <dgm:spPr/>
    </dgm:pt>
    <dgm:pt modelId="{5636D2E8-4A05-B141-AC99-059107405921}" type="pres">
      <dgm:prSet presAssocID="{50111CA0-28AA-B343-9A00-EABD42B5782A}" presName="node" presStyleLbl="node1" presStyleIdx="8" presStyleCnt="9">
        <dgm:presLayoutVars>
          <dgm:bulletEnabled val="1"/>
        </dgm:presLayoutVars>
      </dgm:prSet>
      <dgm:spPr/>
    </dgm:pt>
  </dgm:ptLst>
  <dgm:cxnLst>
    <dgm:cxn modelId="{B8A4D200-682E-714F-914E-ECBD4C1CA67E}" type="presOf" srcId="{9DBAE946-151E-5744-8C02-204A15A2CD47}" destId="{B1B66D22-A112-A74A-BAAA-784A3A0AB242}" srcOrd="0" destOrd="0" presId="urn:microsoft.com/office/officeart/2005/8/layout/bProcess4"/>
    <dgm:cxn modelId="{209C1203-8521-C343-959D-2B631E1274D2}" srcId="{5166023F-70BA-7A41-A3FA-6855730492C1}" destId="{1A581FD7-FA6F-CD42-81FC-91043581BC10}" srcOrd="4" destOrd="0" parTransId="{37D295BC-F35C-D949-B592-87D4FB96B66A}" sibTransId="{ECC3ECD1-7E8F-7547-877D-F77BFF4392D8}"/>
    <dgm:cxn modelId="{385FA807-4689-BB41-9A44-90034F632D33}" srcId="{5166023F-70BA-7A41-A3FA-6855730492C1}" destId="{CC822563-5C4B-9949-AAB7-3985B7AE5496}" srcOrd="0" destOrd="0" parTransId="{52EF829D-894C-0846-BB3B-1E8919612BB9}" sibTransId="{57875E52-FC90-D14A-B9BA-906485417AEB}"/>
    <dgm:cxn modelId="{CB6F8F08-84FC-D442-8A59-7DAE6DEF7734}" type="presOf" srcId="{7F75737E-BD1A-2D4B-A42C-25955F5AC276}" destId="{4261DE9E-1F48-FB42-8565-565236457916}" srcOrd="0" destOrd="0" presId="urn:microsoft.com/office/officeart/2005/8/layout/bProcess4"/>
    <dgm:cxn modelId="{0078690A-3E00-B641-B45F-674EE28418DD}" type="presOf" srcId="{AE1C2BE0-702B-DF45-B860-CF53F90C6986}" destId="{8CC5715A-0E2E-4D47-BBB8-48D273449FF9}" srcOrd="0" destOrd="0" presId="urn:microsoft.com/office/officeart/2005/8/layout/bProcess4"/>
    <dgm:cxn modelId="{E918970C-1387-5E47-82E7-C9B8287718A5}" srcId="{5166023F-70BA-7A41-A3FA-6855730492C1}" destId="{F942AED5-CBBD-574C-A9C4-2869D146F68C}" srcOrd="7" destOrd="0" parTransId="{80DA8079-201B-B34D-8713-B7E945CC17F8}" sibTransId="{7F75737E-BD1A-2D4B-A42C-25955F5AC276}"/>
    <dgm:cxn modelId="{41854E11-1308-DA4B-A103-003EE9ACB166}" type="presOf" srcId="{6CBC99EC-561F-4643-99C0-C9477AB9F9EB}" destId="{29BBDB19-214C-634F-94AF-3D5BFDE91054}" srcOrd="0" destOrd="0" presId="urn:microsoft.com/office/officeart/2005/8/layout/bProcess4"/>
    <dgm:cxn modelId="{373AAA1D-FF4A-D744-8109-9EB9E979147E}" type="presOf" srcId="{BB8D35C4-FB9F-7143-9D26-A4CC9C38C272}" destId="{EEF78644-520D-DB48-B98E-766EA44A21A6}" srcOrd="0" destOrd="0" presId="urn:microsoft.com/office/officeart/2005/8/layout/bProcess4"/>
    <dgm:cxn modelId="{97D6591F-C3AB-5E43-A167-1111279E585C}" type="presOf" srcId="{5166023F-70BA-7A41-A3FA-6855730492C1}" destId="{81547FEA-0AF9-8545-8477-FB0901EC6FAD}" srcOrd="0" destOrd="0" presId="urn:microsoft.com/office/officeart/2005/8/layout/bProcess4"/>
    <dgm:cxn modelId="{CD58D429-DB8D-2548-B754-2FB4D2CD196F}" srcId="{5166023F-70BA-7A41-A3FA-6855730492C1}" destId="{C916F1AC-2FFF-4C42-823A-9ED8DF235C87}" srcOrd="3" destOrd="0" parTransId="{78831B5D-4499-1440-BC95-DBAB52DEC2D2}" sibTransId="{9453A9B5-17C7-444F-9921-CF6A28CA67EE}"/>
    <dgm:cxn modelId="{CC44AA30-E8DB-4B44-AC6A-08FD68ABE855}" type="presOf" srcId="{E0261833-BA0F-4440-BB28-88DE2389EFF2}" destId="{C2A08371-9647-334B-8C40-7BAB42700FBD}" srcOrd="0" destOrd="0" presId="urn:microsoft.com/office/officeart/2005/8/layout/bProcess4"/>
    <dgm:cxn modelId="{B908D74A-DF47-5842-956E-22A04F6A5026}" type="presOf" srcId="{3C032F67-ABFF-DD44-AA91-D7F3BFD51D6E}" destId="{72DC019F-F61F-C947-BDA4-92F21C939252}" srcOrd="0" destOrd="0" presId="urn:microsoft.com/office/officeart/2005/8/layout/bProcess4"/>
    <dgm:cxn modelId="{4824B959-1CA1-7C48-9586-CAD1FF8EF113}" type="presOf" srcId="{F942AED5-CBBD-574C-A9C4-2869D146F68C}" destId="{ACA42FEA-DB7C-4F4E-8CE5-DA8F0231ED5E}" srcOrd="0" destOrd="0" presId="urn:microsoft.com/office/officeart/2005/8/layout/bProcess4"/>
    <dgm:cxn modelId="{A100D084-F7A8-4641-B7C1-901C01E80EE4}" type="presOf" srcId="{9453A9B5-17C7-444F-9921-CF6A28CA67EE}" destId="{64C1E962-957A-7044-A332-44496E992E43}" srcOrd="0" destOrd="0" presId="urn:microsoft.com/office/officeart/2005/8/layout/bProcess4"/>
    <dgm:cxn modelId="{F3603986-0AAE-7C4C-8A2D-5F58DCCC7F81}" type="presOf" srcId="{ECC3ECD1-7E8F-7547-877D-F77BFF4392D8}" destId="{53D5D47C-4CD9-F24A-91FD-4D59106E8B47}" srcOrd="0" destOrd="0" presId="urn:microsoft.com/office/officeart/2005/8/layout/bProcess4"/>
    <dgm:cxn modelId="{CC56AA90-F7DF-BD4A-AA15-546797400D38}" srcId="{5166023F-70BA-7A41-A3FA-6855730492C1}" destId="{E0261833-BA0F-4440-BB28-88DE2389EFF2}" srcOrd="1" destOrd="0" parTransId="{3A2382F1-5682-2A47-BA90-0A0C0C5DA572}" sibTransId="{9DBAE946-151E-5744-8C02-204A15A2CD47}"/>
    <dgm:cxn modelId="{E139DA91-C28F-8246-BFA8-CE93F6F3FD56}" type="presOf" srcId="{CC822563-5C4B-9949-AAB7-3985B7AE5496}" destId="{345A76E1-7471-5F4F-B849-C5B1D8FBF372}" srcOrd="0" destOrd="0" presId="urn:microsoft.com/office/officeart/2005/8/layout/bProcess4"/>
    <dgm:cxn modelId="{8840D49E-E676-F94C-A64D-7FF1A75DED20}" srcId="{5166023F-70BA-7A41-A3FA-6855730492C1}" destId="{50111CA0-28AA-B343-9A00-EABD42B5782A}" srcOrd="8" destOrd="0" parTransId="{877B25C7-F4B4-D343-AC09-FCABFEEFF9EC}" sibTransId="{CE807B21-5934-0D42-B94F-D31533228441}"/>
    <dgm:cxn modelId="{361045A4-D2AA-A945-9DE4-ACCC361876BE}" type="presOf" srcId="{C916F1AC-2FFF-4C42-823A-9ED8DF235C87}" destId="{FF5AABC8-C2EA-6F40-ABA4-2DF41C016996}" srcOrd="0" destOrd="0" presId="urn:microsoft.com/office/officeart/2005/8/layout/bProcess4"/>
    <dgm:cxn modelId="{B215F8AB-C510-4C42-9A88-DCD14E2E8212}" type="presOf" srcId="{ED8F4479-7235-FB4A-8FE3-A731DDFD98B2}" destId="{900B859F-291F-D64D-9AB0-02EB049B098C}" srcOrd="0" destOrd="0" presId="urn:microsoft.com/office/officeart/2005/8/layout/bProcess4"/>
    <dgm:cxn modelId="{7E3465B0-DEDF-9B46-B1AA-8F0852C37B4A}" type="presOf" srcId="{72F2B9E4-7E58-6444-A793-8A0142C2FD27}" destId="{D7A42505-FFA3-404F-AB8B-AC139E2849CB}" srcOrd="0" destOrd="0" presId="urn:microsoft.com/office/officeart/2005/8/layout/bProcess4"/>
    <dgm:cxn modelId="{324CD7BB-60F1-E74E-9BD5-CC6E00D13DB9}" type="presOf" srcId="{50111CA0-28AA-B343-9A00-EABD42B5782A}" destId="{5636D2E8-4A05-B141-AC99-059107405921}" srcOrd="0" destOrd="0" presId="urn:microsoft.com/office/officeart/2005/8/layout/bProcess4"/>
    <dgm:cxn modelId="{BE7250C4-2BC2-9F4D-B96A-38797F7B6BBB}" srcId="{5166023F-70BA-7A41-A3FA-6855730492C1}" destId="{72F2B9E4-7E58-6444-A793-8A0142C2FD27}" srcOrd="2" destOrd="0" parTransId="{841BA68F-BDC5-BE42-9602-07A0C8F0A21A}" sibTransId="{BB8D35C4-FB9F-7143-9D26-A4CC9C38C272}"/>
    <dgm:cxn modelId="{CB1AA3CC-CA2E-864D-847D-46B2C1C81DD3}" srcId="{5166023F-70BA-7A41-A3FA-6855730492C1}" destId="{ED8F4479-7235-FB4A-8FE3-A731DDFD98B2}" srcOrd="6" destOrd="0" parTransId="{ACED229F-C646-DA4B-9D4D-ADAD0D1E004F}" sibTransId="{3C032F67-ABFF-DD44-AA91-D7F3BFD51D6E}"/>
    <dgm:cxn modelId="{6520C4EA-B06D-8844-82A9-B658227BD6F7}" type="presOf" srcId="{1A581FD7-FA6F-CD42-81FC-91043581BC10}" destId="{76D573A2-7936-A041-86C7-F7F34366C43C}" srcOrd="0" destOrd="0" presId="urn:microsoft.com/office/officeart/2005/8/layout/bProcess4"/>
    <dgm:cxn modelId="{77F341EE-566E-484B-936D-1A98979BF7AB}" type="presOf" srcId="{57875E52-FC90-D14A-B9BA-906485417AEB}" destId="{DCF64ED7-C40C-CD48-91A8-9E730EDD90D2}" srcOrd="0" destOrd="0" presId="urn:microsoft.com/office/officeart/2005/8/layout/bProcess4"/>
    <dgm:cxn modelId="{0ABCB1F2-9098-9F4C-9268-83A7DF186771}" srcId="{5166023F-70BA-7A41-A3FA-6855730492C1}" destId="{6CBC99EC-561F-4643-99C0-C9477AB9F9EB}" srcOrd="5" destOrd="0" parTransId="{6DD50EB8-A05C-4B49-B68A-2C19794CA30B}" sibTransId="{AE1C2BE0-702B-DF45-B860-CF53F90C6986}"/>
    <dgm:cxn modelId="{38F42028-1F64-C546-8E9B-DE208F8D513A}" type="presParOf" srcId="{81547FEA-0AF9-8545-8477-FB0901EC6FAD}" destId="{AE6A5777-4CCA-C940-9A74-D5CE8924EF5E}" srcOrd="0" destOrd="0" presId="urn:microsoft.com/office/officeart/2005/8/layout/bProcess4"/>
    <dgm:cxn modelId="{12D8AC2B-09E8-2D45-BD39-39DEB53DFDA6}" type="presParOf" srcId="{AE6A5777-4CCA-C940-9A74-D5CE8924EF5E}" destId="{85A01DB7-78C7-9F45-BA65-4B445B0445D1}" srcOrd="0" destOrd="0" presId="urn:microsoft.com/office/officeart/2005/8/layout/bProcess4"/>
    <dgm:cxn modelId="{BB6927C0-0DFA-2542-8497-F2FCA2D53FC2}" type="presParOf" srcId="{AE6A5777-4CCA-C940-9A74-D5CE8924EF5E}" destId="{345A76E1-7471-5F4F-B849-C5B1D8FBF372}" srcOrd="1" destOrd="0" presId="urn:microsoft.com/office/officeart/2005/8/layout/bProcess4"/>
    <dgm:cxn modelId="{BF010E0C-55C5-714A-B42F-04A6FEBDA9AE}" type="presParOf" srcId="{81547FEA-0AF9-8545-8477-FB0901EC6FAD}" destId="{DCF64ED7-C40C-CD48-91A8-9E730EDD90D2}" srcOrd="1" destOrd="0" presId="urn:microsoft.com/office/officeart/2005/8/layout/bProcess4"/>
    <dgm:cxn modelId="{9DFBED8B-5B1E-3744-8F7D-F10D506559E1}" type="presParOf" srcId="{81547FEA-0AF9-8545-8477-FB0901EC6FAD}" destId="{97E7EAF6-4E72-B746-8FB8-A4643767DB6A}" srcOrd="2" destOrd="0" presId="urn:microsoft.com/office/officeart/2005/8/layout/bProcess4"/>
    <dgm:cxn modelId="{C5E7F4C7-4537-9F4C-B5C6-B7DB6AD409F1}" type="presParOf" srcId="{97E7EAF6-4E72-B746-8FB8-A4643767DB6A}" destId="{2EA3EBC0-8AFB-1B43-9D97-CBBD6A138F79}" srcOrd="0" destOrd="0" presId="urn:microsoft.com/office/officeart/2005/8/layout/bProcess4"/>
    <dgm:cxn modelId="{7244E6F2-BCA6-C448-B7B6-FEEFDA96DA6D}" type="presParOf" srcId="{97E7EAF6-4E72-B746-8FB8-A4643767DB6A}" destId="{C2A08371-9647-334B-8C40-7BAB42700FBD}" srcOrd="1" destOrd="0" presId="urn:microsoft.com/office/officeart/2005/8/layout/bProcess4"/>
    <dgm:cxn modelId="{A06961E6-A529-6348-BD8F-CBF25FA9D939}" type="presParOf" srcId="{81547FEA-0AF9-8545-8477-FB0901EC6FAD}" destId="{B1B66D22-A112-A74A-BAAA-784A3A0AB242}" srcOrd="3" destOrd="0" presId="urn:microsoft.com/office/officeart/2005/8/layout/bProcess4"/>
    <dgm:cxn modelId="{EDEF5198-F237-3749-B44C-826EBFE307F2}" type="presParOf" srcId="{81547FEA-0AF9-8545-8477-FB0901EC6FAD}" destId="{2EEAD684-B6A6-B54A-ABB7-1E2098E788E0}" srcOrd="4" destOrd="0" presId="urn:microsoft.com/office/officeart/2005/8/layout/bProcess4"/>
    <dgm:cxn modelId="{B8E0B6C9-21A4-354F-9261-87805EFB3551}" type="presParOf" srcId="{2EEAD684-B6A6-B54A-ABB7-1E2098E788E0}" destId="{98432B8A-854D-BD4F-BC32-F27E26677ED8}" srcOrd="0" destOrd="0" presId="urn:microsoft.com/office/officeart/2005/8/layout/bProcess4"/>
    <dgm:cxn modelId="{23EDAF5D-0B9A-4E4E-B71B-F5DA77F35380}" type="presParOf" srcId="{2EEAD684-B6A6-B54A-ABB7-1E2098E788E0}" destId="{D7A42505-FFA3-404F-AB8B-AC139E2849CB}" srcOrd="1" destOrd="0" presId="urn:microsoft.com/office/officeart/2005/8/layout/bProcess4"/>
    <dgm:cxn modelId="{36AB06B6-183C-644E-85C0-5839A8DFF63A}" type="presParOf" srcId="{81547FEA-0AF9-8545-8477-FB0901EC6FAD}" destId="{EEF78644-520D-DB48-B98E-766EA44A21A6}" srcOrd="5" destOrd="0" presId="urn:microsoft.com/office/officeart/2005/8/layout/bProcess4"/>
    <dgm:cxn modelId="{ABC52FB0-E2DE-DF4E-B5EA-28184F633A72}" type="presParOf" srcId="{81547FEA-0AF9-8545-8477-FB0901EC6FAD}" destId="{DD36E78C-F718-9B4A-B9DF-5CF9FBC2BEE1}" srcOrd="6" destOrd="0" presId="urn:microsoft.com/office/officeart/2005/8/layout/bProcess4"/>
    <dgm:cxn modelId="{EBE329B9-52E5-E94C-B4F7-7CA32CBB3C05}" type="presParOf" srcId="{DD36E78C-F718-9B4A-B9DF-5CF9FBC2BEE1}" destId="{088CDB48-6F65-FD4F-9765-A0083DE49367}" srcOrd="0" destOrd="0" presId="urn:microsoft.com/office/officeart/2005/8/layout/bProcess4"/>
    <dgm:cxn modelId="{646F8FFC-375E-2147-9BCF-9BDEFBE444C5}" type="presParOf" srcId="{DD36E78C-F718-9B4A-B9DF-5CF9FBC2BEE1}" destId="{FF5AABC8-C2EA-6F40-ABA4-2DF41C016996}" srcOrd="1" destOrd="0" presId="urn:microsoft.com/office/officeart/2005/8/layout/bProcess4"/>
    <dgm:cxn modelId="{EABFA623-0E44-6B46-833A-2903C53DDDAE}" type="presParOf" srcId="{81547FEA-0AF9-8545-8477-FB0901EC6FAD}" destId="{64C1E962-957A-7044-A332-44496E992E43}" srcOrd="7" destOrd="0" presId="urn:microsoft.com/office/officeart/2005/8/layout/bProcess4"/>
    <dgm:cxn modelId="{4FF4C683-7C47-9C4E-ACC3-C3A818DC95AE}" type="presParOf" srcId="{81547FEA-0AF9-8545-8477-FB0901EC6FAD}" destId="{140EF88A-A9BA-0549-AE91-1827D59111C6}" srcOrd="8" destOrd="0" presId="urn:microsoft.com/office/officeart/2005/8/layout/bProcess4"/>
    <dgm:cxn modelId="{659A2971-1BDC-9F42-A2DE-162A1E97CFD7}" type="presParOf" srcId="{140EF88A-A9BA-0549-AE91-1827D59111C6}" destId="{CE73C44A-6B30-EB4C-A46C-F9A08EFA1003}" srcOrd="0" destOrd="0" presId="urn:microsoft.com/office/officeart/2005/8/layout/bProcess4"/>
    <dgm:cxn modelId="{FDD4ADB1-4EC4-6E42-A180-901D87C7FCF8}" type="presParOf" srcId="{140EF88A-A9BA-0549-AE91-1827D59111C6}" destId="{76D573A2-7936-A041-86C7-F7F34366C43C}" srcOrd="1" destOrd="0" presId="urn:microsoft.com/office/officeart/2005/8/layout/bProcess4"/>
    <dgm:cxn modelId="{C8517996-AC45-BE40-9DA5-1619F40604D6}" type="presParOf" srcId="{81547FEA-0AF9-8545-8477-FB0901EC6FAD}" destId="{53D5D47C-4CD9-F24A-91FD-4D59106E8B47}" srcOrd="9" destOrd="0" presId="urn:microsoft.com/office/officeart/2005/8/layout/bProcess4"/>
    <dgm:cxn modelId="{2C26BA86-9FEF-2844-B450-3EA4E2582EA9}" type="presParOf" srcId="{81547FEA-0AF9-8545-8477-FB0901EC6FAD}" destId="{754EDBE2-AC7B-4A45-9BBD-BD481B2255FB}" srcOrd="10" destOrd="0" presId="urn:microsoft.com/office/officeart/2005/8/layout/bProcess4"/>
    <dgm:cxn modelId="{2EE0EC28-D3DD-294A-8FAF-B4FA5D66EEC1}" type="presParOf" srcId="{754EDBE2-AC7B-4A45-9BBD-BD481B2255FB}" destId="{71F1FEBE-6DE3-3946-9323-CE746A049DF8}" srcOrd="0" destOrd="0" presId="urn:microsoft.com/office/officeart/2005/8/layout/bProcess4"/>
    <dgm:cxn modelId="{07B6D9FB-847D-0A49-B36A-A2265E9C1803}" type="presParOf" srcId="{754EDBE2-AC7B-4A45-9BBD-BD481B2255FB}" destId="{29BBDB19-214C-634F-94AF-3D5BFDE91054}" srcOrd="1" destOrd="0" presId="urn:microsoft.com/office/officeart/2005/8/layout/bProcess4"/>
    <dgm:cxn modelId="{538817BC-0CF5-AF44-AE15-52BAA4DB0E90}" type="presParOf" srcId="{81547FEA-0AF9-8545-8477-FB0901EC6FAD}" destId="{8CC5715A-0E2E-4D47-BBB8-48D273449FF9}" srcOrd="11" destOrd="0" presId="urn:microsoft.com/office/officeart/2005/8/layout/bProcess4"/>
    <dgm:cxn modelId="{E0CC0AE7-BB57-D040-8BE6-693642EE6C5A}" type="presParOf" srcId="{81547FEA-0AF9-8545-8477-FB0901EC6FAD}" destId="{6BF21172-377C-784A-8B8F-CE768841BAD9}" srcOrd="12" destOrd="0" presId="urn:microsoft.com/office/officeart/2005/8/layout/bProcess4"/>
    <dgm:cxn modelId="{3DF3FDB5-155B-B544-8F01-9293F8CB4D34}" type="presParOf" srcId="{6BF21172-377C-784A-8B8F-CE768841BAD9}" destId="{075B7D89-1721-724A-B4F3-7E05CA0ED8DF}" srcOrd="0" destOrd="0" presId="urn:microsoft.com/office/officeart/2005/8/layout/bProcess4"/>
    <dgm:cxn modelId="{CA6B59B3-2352-1448-95DC-483D5F03ECCC}" type="presParOf" srcId="{6BF21172-377C-784A-8B8F-CE768841BAD9}" destId="{900B859F-291F-D64D-9AB0-02EB049B098C}" srcOrd="1" destOrd="0" presId="urn:microsoft.com/office/officeart/2005/8/layout/bProcess4"/>
    <dgm:cxn modelId="{F2D21370-CEBC-134E-B5BC-1AF620108133}" type="presParOf" srcId="{81547FEA-0AF9-8545-8477-FB0901EC6FAD}" destId="{72DC019F-F61F-C947-BDA4-92F21C939252}" srcOrd="13" destOrd="0" presId="urn:microsoft.com/office/officeart/2005/8/layout/bProcess4"/>
    <dgm:cxn modelId="{B901E0DE-5F93-694F-B421-D4BAC4DFF1CD}" type="presParOf" srcId="{81547FEA-0AF9-8545-8477-FB0901EC6FAD}" destId="{50D3B0AC-24B3-E740-8251-5905F69F787E}" srcOrd="14" destOrd="0" presId="urn:microsoft.com/office/officeart/2005/8/layout/bProcess4"/>
    <dgm:cxn modelId="{DB58D2D5-3ABD-3547-AA51-B40B925CD630}" type="presParOf" srcId="{50D3B0AC-24B3-E740-8251-5905F69F787E}" destId="{6FBCA8F4-4D4D-4041-8EAD-0460F254ADA8}" srcOrd="0" destOrd="0" presId="urn:microsoft.com/office/officeart/2005/8/layout/bProcess4"/>
    <dgm:cxn modelId="{4A2FA85B-4D21-7D41-9E87-72E511726210}" type="presParOf" srcId="{50D3B0AC-24B3-E740-8251-5905F69F787E}" destId="{ACA42FEA-DB7C-4F4E-8CE5-DA8F0231ED5E}" srcOrd="1" destOrd="0" presId="urn:microsoft.com/office/officeart/2005/8/layout/bProcess4"/>
    <dgm:cxn modelId="{36E357D3-0E46-AB41-A8E4-A3A93230414A}" type="presParOf" srcId="{81547FEA-0AF9-8545-8477-FB0901EC6FAD}" destId="{4261DE9E-1F48-FB42-8565-565236457916}" srcOrd="15" destOrd="0" presId="urn:microsoft.com/office/officeart/2005/8/layout/bProcess4"/>
    <dgm:cxn modelId="{91B447AC-5362-D947-878C-681E1564525E}" type="presParOf" srcId="{81547FEA-0AF9-8545-8477-FB0901EC6FAD}" destId="{74F72516-2433-AB4E-AB2B-13092C6CC2BC}" srcOrd="16" destOrd="0" presId="urn:microsoft.com/office/officeart/2005/8/layout/bProcess4"/>
    <dgm:cxn modelId="{CAEB2B71-CFD5-F94E-A1BF-E60B01B4CFEA}" type="presParOf" srcId="{74F72516-2433-AB4E-AB2B-13092C6CC2BC}" destId="{2C678AB7-A977-B844-A2DF-A366CE72A239}" srcOrd="0" destOrd="0" presId="urn:microsoft.com/office/officeart/2005/8/layout/bProcess4"/>
    <dgm:cxn modelId="{DC6ABC4D-66C3-0845-8603-69FA9598BC29}" type="presParOf" srcId="{74F72516-2433-AB4E-AB2B-13092C6CC2BC}" destId="{5636D2E8-4A05-B141-AC99-0591074059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BB891-208D-A942-B81D-5790E887C96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CA711-B6AA-DB4D-8395-068D2F7DAAA4}">
      <dgm:prSet custT="1"/>
      <dgm:spPr/>
      <dgm:t>
        <a:bodyPr/>
        <a:lstStyle/>
        <a:p>
          <a:pPr rtl="0"/>
          <a:r>
            <a:rPr lang="en-US" sz="3000" b="1" dirty="0"/>
            <a:t>κρίσεις συναισθηματικών καταστάσεων</a:t>
          </a:r>
          <a:endParaRPr lang="el-GR" sz="3000" b="1" dirty="0"/>
        </a:p>
      </dgm:t>
    </dgm:pt>
    <dgm:pt modelId="{04D274D2-DB36-6E4C-A0D8-A77870FFEE34}" type="parTrans" cxnId="{C8FA753D-5DD5-BE4B-97C7-170D15FCE429}">
      <dgm:prSet/>
      <dgm:spPr/>
      <dgm:t>
        <a:bodyPr/>
        <a:lstStyle/>
        <a:p>
          <a:endParaRPr lang="en-US"/>
        </a:p>
      </dgm:t>
    </dgm:pt>
    <dgm:pt modelId="{2D41F73B-03C2-EA45-BD3E-93CC61BE1B8C}" type="sibTrans" cxnId="{C8FA753D-5DD5-BE4B-97C7-170D15FCE429}">
      <dgm:prSet/>
      <dgm:spPr/>
      <dgm:t>
        <a:bodyPr/>
        <a:lstStyle/>
        <a:p>
          <a:endParaRPr lang="en-US"/>
        </a:p>
      </dgm:t>
    </dgm:pt>
    <dgm:pt modelId="{F6DBFB34-C090-774D-BC27-FA9980414F86}">
      <dgm:prSet custT="1"/>
      <dgm:spPr/>
      <dgm:t>
        <a:bodyPr/>
        <a:lstStyle/>
        <a:p>
          <a:pPr rtl="0"/>
          <a:r>
            <a:rPr lang="en-US" sz="3200" b="1" dirty="0"/>
            <a:t>δεν είναι ευανάγνωστες</a:t>
          </a:r>
          <a:endParaRPr lang="en-US" sz="3200" dirty="0"/>
        </a:p>
      </dgm:t>
    </dgm:pt>
    <dgm:pt modelId="{134B74C9-8ACE-1041-9A82-BB46C7F6FA36}" type="parTrans" cxnId="{628D648E-0F74-0B4F-BFB0-981F9A76AF24}">
      <dgm:prSet/>
      <dgm:spPr/>
      <dgm:t>
        <a:bodyPr/>
        <a:lstStyle/>
        <a:p>
          <a:endParaRPr lang="en-US"/>
        </a:p>
      </dgm:t>
    </dgm:pt>
    <dgm:pt modelId="{76B11759-FF2C-0B4D-98BB-EBBD4B508B07}" type="sibTrans" cxnId="{628D648E-0F74-0B4F-BFB0-981F9A76AF24}">
      <dgm:prSet/>
      <dgm:spPr/>
      <dgm:t>
        <a:bodyPr/>
        <a:lstStyle/>
        <a:p>
          <a:endParaRPr lang="en-US"/>
        </a:p>
      </dgm:t>
    </dgm:pt>
    <dgm:pt modelId="{8B1D6345-94A6-224A-AA40-0FE309B9EB7B}">
      <dgm:prSet custT="1"/>
      <dgm:spPr/>
      <dgm:t>
        <a:bodyPr/>
        <a:lstStyle/>
        <a:p>
          <a:pPr rtl="0"/>
          <a:r>
            <a:rPr lang="en-US" sz="3200" b="1" dirty="0"/>
            <a:t>Εκφράζουν αναληθή βεβαιότητα </a:t>
          </a:r>
          <a:r>
            <a:rPr lang="en-US" sz="3200" b="1" baseline="30000" dirty="0"/>
            <a:t> </a:t>
          </a:r>
          <a:endParaRPr lang="en-US" sz="3200" dirty="0"/>
        </a:p>
      </dgm:t>
    </dgm:pt>
    <dgm:pt modelId="{D8966944-F7F7-9B42-B66B-D33A81532BDA}" type="parTrans" cxnId="{2727BEAC-055F-ED4C-8B5B-05B808073257}">
      <dgm:prSet/>
      <dgm:spPr/>
      <dgm:t>
        <a:bodyPr/>
        <a:lstStyle/>
        <a:p>
          <a:endParaRPr lang="en-US"/>
        </a:p>
      </dgm:t>
    </dgm:pt>
    <dgm:pt modelId="{83B5F184-797B-2744-8035-4DDE3AFA77C4}" type="sibTrans" cxnId="{2727BEAC-055F-ED4C-8B5B-05B808073257}">
      <dgm:prSet/>
      <dgm:spPr/>
      <dgm:t>
        <a:bodyPr/>
        <a:lstStyle/>
        <a:p>
          <a:endParaRPr lang="en-US"/>
        </a:p>
      </dgm:t>
    </dgm:pt>
    <dgm:pt modelId="{BED8EBD5-0D22-9941-8D52-8BF8BA538318}">
      <dgm:prSet/>
      <dgm:spPr/>
      <dgm:t>
        <a:bodyPr/>
        <a:lstStyle/>
        <a:p>
          <a:pPr rtl="0"/>
          <a:r>
            <a:rPr lang="en-US" b="1" dirty="0"/>
            <a:t>Πλεονασμό</a:t>
          </a:r>
          <a:endParaRPr lang="el-GR" b="1" dirty="0"/>
        </a:p>
      </dgm:t>
    </dgm:pt>
    <dgm:pt modelId="{9834AB43-A67C-DC4E-B3FD-B12CC72C727E}" type="parTrans" cxnId="{934AB57D-72B4-2446-9D2D-2EC21CDBD187}">
      <dgm:prSet/>
      <dgm:spPr/>
      <dgm:t>
        <a:bodyPr/>
        <a:lstStyle/>
        <a:p>
          <a:endParaRPr lang="en-US"/>
        </a:p>
      </dgm:t>
    </dgm:pt>
    <dgm:pt modelId="{815E1F9C-5A16-F840-8DFE-41020B572439}" type="sibTrans" cxnId="{934AB57D-72B4-2446-9D2D-2EC21CDBD187}">
      <dgm:prSet/>
      <dgm:spPr/>
      <dgm:t>
        <a:bodyPr/>
        <a:lstStyle/>
        <a:p>
          <a:endParaRPr lang="en-US"/>
        </a:p>
      </dgm:t>
    </dgm:pt>
    <dgm:pt modelId="{6723165F-87C4-CD4A-857B-B0A3E1E4E8A7}">
      <dgm:prSet/>
      <dgm:spPr/>
      <dgm:t>
        <a:bodyPr/>
        <a:lstStyle/>
        <a:p>
          <a:pPr rtl="0"/>
          <a:r>
            <a:rPr lang="en-US" b="1" dirty="0"/>
            <a:t>Παραπλανούν</a:t>
          </a:r>
          <a:endParaRPr lang="el-GR" b="1" dirty="0"/>
        </a:p>
      </dgm:t>
    </dgm:pt>
    <dgm:pt modelId="{67326C44-B0BA-6140-81EB-252918CEEE6F}" type="parTrans" cxnId="{FE7612B8-01E6-924B-BFBD-60E9F9BAADC6}">
      <dgm:prSet/>
      <dgm:spPr/>
      <dgm:t>
        <a:bodyPr/>
        <a:lstStyle/>
        <a:p>
          <a:endParaRPr lang="en-US"/>
        </a:p>
      </dgm:t>
    </dgm:pt>
    <dgm:pt modelId="{6C11E7E8-EE6E-DD40-908C-5449B60870DD}" type="sibTrans" cxnId="{FE7612B8-01E6-924B-BFBD-60E9F9BAADC6}">
      <dgm:prSet/>
      <dgm:spPr/>
      <dgm:t>
        <a:bodyPr/>
        <a:lstStyle/>
        <a:p>
          <a:endParaRPr lang="en-US"/>
        </a:p>
      </dgm:t>
    </dgm:pt>
    <dgm:pt modelId="{B06872A3-4E02-4840-A42B-0B283A122813}">
      <dgm:prSet/>
      <dgm:spPr/>
      <dgm:t>
        <a:bodyPr/>
        <a:lstStyle/>
        <a:p>
          <a:pPr rtl="0"/>
          <a:r>
            <a:rPr lang="el-GR" b="1" dirty="0"/>
            <a:t>Εκφράζουν αλλαζονεία</a:t>
          </a:r>
          <a:endParaRPr lang="el-GR" dirty="0"/>
        </a:p>
      </dgm:t>
    </dgm:pt>
    <dgm:pt modelId="{03415010-8663-3B45-8CA0-26CD8B518E79}" type="parTrans" cxnId="{1E89C919-A5C8-314E-9764-E65E7ACD6903}">
      <dgm:prSet/>
      <dgm:spPr/>
      <dgm:t>
        <a:bodyPr/>
        <a:lstStyle/>
        <a:p>
          <a:endParaRPr lang="en-US"/>
        </a:p>
      </dgm:t>
    </dgm:pt>
    <dgm:pt modelId="{7EA46178-4764-5246-A8FA-537F65F54E94}" type="sibTrans" cxnId="{1E89C919-A5C8-314E-9764-E65E7ACD6903}">
      <dgm:prSet/>
      <dgm:spPr/>
      <dgm:t>
        <a:bodyPr/>
        <a:lstStyle/>
        <a:p>
          <a:endParaRPr lang="en-US"/>
        </a:p>
      </dgm:t>
    </dgm:pt>
    <dgm:pt modelId="{3B453767-0B0E-1240-A8BC-CCE9C09BFFF1}" type="pres">
      <dgm:prSet presAssocID="{B2BBB891-208D-A942-B81D-5790E887C962}" presName="diagram" presStyleCnt="0">
        <dgm:presLayoutVars>
          <dgm:dir/>
          <dgm:resizeHandles val="exact"/>
        </dgm:presLayoutVars>
      </dgm:prSet>
      <dgm:spPr/>
    </dgm:pt>
    <dgm:pt modelId="{3ED3FA9C-D441-D641-BB49-E74DE74C5B75}" type="pres">
      <dgm:prSet presAssocID="{4B6CA711-B6AA-DB4D-8395-068D2F7DAAA4}" presName="node" presStyleLbl="node1" presStyleIdx="0" presStyleCnt="6">
        <dgm:presLayoutVars>
          <dgm:bulletEnabled val="1"/>
        </dgm:presLayoutVars>
      </dgm:prSet>
      <dgm:spPr/>
    </dgm:pt>
    <dgm:pt modelId="{791D58D2-D2A5-DC4A-A374-5783BF356659}" type="pres">
      <dgm:prSet presAssocID="{2D41F73B-03C2-EA45-BD3E-93CC61BE1B8C}" presName="sibTrans" presStyleCnt="0"/>
      <dgm:spPr/>
    </dgm:pt>
    <dgm:pt modelId="{DD42DC91-F459-6F45-A0BD-8B724CC1C138}" type="pres">
      <dgm:prSet presAssocID="{F6DBFB34-C090-774D-BC27-FA9980414F86}" presName="node" presStyleLbl="node1" presStyleIdx="1" presStyleCnt="6">
        <dgm:presLayoutVars>
          <dgm:bulletEnabled val="1"/>
        </dgm:presLayoutVars>
      </dgm:prSet>
      <dgm:spPr/>
    </dgm:pt>
    <dgm:pt modelId="{845D3133-A651-E347-9247-360F13B042EE}" type="pres">
      <dgm:prSet presAssocID="{76B11759-FF2C-0B4D-98BB-EBBD4B508B07}" presName="sibTrans" presStyleCnt="0"/>
      <dgm:spPr/>
    </dgm:pt>
    <dgm:pt modelId="{738462D4-9322-1E44-AB8F-68E0B81E5423}" type="pres">
      <dgm:prSet presAssocID="{8B1D6345-94A6-224A-AA40-0FE309B9EB7B}" presName="node" presStyleLbl="node1" presStyleIdx="2" presStyleCnt="6">
        <dgm:presLayoutVars>
          <dgm:bulletEnabled val="1"/>
        </dgm:presLayoutVars>
      </dgm:prSet>
      <dgm:spPr/>
    </dgm:pt>
    <dgm:pt modelId="{1E0C5B6A-352C-CD4F-AB4B-C241584BE150}" type="pres">
      <dgm:prSet presAssocID="{83B5F184-797B-2744-8035-4DDE3AFA77C4}" presName="sibTrans" presStyleCnt="0"/>
      <dgm:spPr/>
    </dgm:pt>
    <dgm:pt modelId="{649AC5E1-0B0E-564E-A819-D32C0AF0A7FF}" type="pres">
      <dgm:prSet presAssocID="{BED8EBD5-0D22-9941-8D52-8BF8BA538318}" presName="node" presStyleLbl="node1" presStyleIdx="3" presStyleCnt="6">
        <dgm:presLayoutVars>
          <dgm:bulletEnabled val="1"/>
        </dgm:presLayoutVars>
      </dgm:prSet>
      <dgm:spPr/>
    </dgm:pt>
    <dgm:pt modelId="{F156C484-FE1F-E341-A94E-35CC423938AB}" type="pres">
      <dgm:prSet presAssocID="{815E1F9C-5A16-F840-8DFE-41020B572439}" presName="sibTrans" presStyleCnt="0"/>
      <dgm:spPr/>
    </dgm:pt>
    <dgm:pt modelId="{82417E33-5B48-254E-B4BF-E44CF7B24BF9}" type="pres">
      <dgm:prSet presAssocID="{6723165F-87C4-CD4A-857B-B0A3E1E4E8A7}" presName="node" presStyleLbl="node1" presStyleIdx="4" presStyleCnt="6">
        <dgm:presLayoutVars>
          <dgm:bulletEnabled val="1"/>
        </dgm:presLayoutVars>
      </dgm:prSet>
      <dgm:spPr/>
    </dgm:pt>
    <dgm:pt modelId="{EAC288BC-FA77-9B4A-9F9B-12B817866996}" type="pres">
      <dgm:prSet presAssocID="{6C11E7E8-EE6E-DD40-908C-5449B60870DD}" presName="sibTrans" presStyleCnt="0"/>
      <dgm:spPr/>
    </dgm:pt>
    <dgm:pt modelId="{7AAAAC76-1407-134D-8A9A-77AA202BCF4D}" type="pres">
      <dgm:prSet presAssocID="{B06872A3-4E02-4840-A42B-0B283A122813}" presName="node" presStyleLbl="node1" presStyleIdx="5" presStyleCnt="6">
        <dgm:presLayoutVars>
          <dgm:bulletEnabled val="1"/>
        </dgm:presLayoutVars>
      </dgm:prSet>
      <dgm:spPr/>
    </dgm:pt>
  </dgm:ptLst>
  <dgm:cxnLst>
    <dgm:cxn modelId="{1E89C919-A5C8-314E-9764-E65E7ACD6903}" srcId="{B2BBB891-208D-A942-B81D-5790E887C962}" destId="{B06872A3-4E02-4840-A42B-0B283A122813}" srcOrd="5" destOrd="0" parTransId="{03415010-8663-3B45-8CA0-26CD8B518E79}" sibTransId="{7EA46178-4764-5246-A8FA-537F65F54E94}"/>
    <dgm:cxn modelId="{788E882A-A87F-7149-BADD-52E9736ADE61}" type="presOf" srcId="{8B1D6345-94A6-224A-AA40-0FE309B9EB7B}" destId="{738462D4-9322-1E44-AB8F-68E0B81E5423}" srcOrd="0" destOrd="0" presId="urn:microsoft.com/office/officeart/2005/8/layout/default"/>
    <dgm:cxn modelId="{8F0B8136-FBC1-8546-8D55-0381EC1B127D}" type="presOf" srcId="{6723165F-87C4-CD4A-857B-B0A3E1E4E8A7}" destId="{82417E33-5B48-254E-B4BF-E44CF7B24BF9}" srcOrd="0" destOrd="0" presId="urn:microsoft.com/office/officeart/2005/8/layout/default"/>
    <dgm:cxn modelId="{C8FA753D-5DD5-BE4B-97C7-170D15FCE429}" srcId="{B2BBB891-208D-A942-B81D-5790E887C962}" destId="{4B6CA711-B6AA-DB4D-8395-068D2F7DAAA4}" srcOrd="0" destOrd="0" parTransId="{04D274D2-DB36-6E4C-A0D8-A77870FFEE34}" sibTransId="{2D41F73B-03C2-EA45-BD3E-93CC61BE1B8C}"/>
    <dgm:cxn modelId="{C88F705B-9852-9B4A-B251-C3F9C5CFEA13}" type="presOf" srcId="{B06872A3-4E02-4840-A42B-0B283A122813}" destId="{7AAAAC76-1407-134D-8A9A-77AA202BCF4D}" srcOrd="0" destOrd="0" presId="urn:microsoft.com/office/officeart/2005/8/layout/default"/>
    <dgm:cxn modelId="{5E4E295C-9F6D-8040-BB0B-C062F8821CEA}" type="presOf" srcId="{BED8EBD5-0D22-9941-8D52-8BF8BA538318}" destId="{649AC5E1-0B0E-564E-A819-D32C0AF0A7FF}" srcOrd="0" destOrd="0" presId="urn:microsoft.com/office/officeart/2005/8/layout/default"/>
    <dgm:cxn modelId="{934AB57D-72B4-2446-9D2D-2EC21CDBD187}" srcId="{B2BBB891-208D-A942-B81D-5790E887C962}" destId="{BED8EBD5-0D22-9941-8D52-8BF8BA538318}" srcOrd="3" destOrd="0" parTransId="{9834AB43-A67C-DC4E-B3FD-B12CC72C727E}" sibTransId="{815E1F9C-5A16-F840-8DFE-41020B572439}"/>
    <dgm:cxn modelId="{628D648E-0F74-0B4F-BFB0-981F9A76AF24}" srcId="{B2BBB891-208D-A942-B81D-5790E887C962}" destId="{F6DBFB34-C090-774D-BC27-FA9980414F86}" srcOrd="1" destOrd="0" parTransId="{134B74C9-8ACE-1041-9A82-BB46C7F6FA36}" sibTransId="{76B11759-FF2C-0B4D-98BB-EBBD4B508B07}"/>
    <dgm:cxn modelId="{2727BEAC-055F-ED4C-8B5B-05B808073257}" srcId="{B2BBB891-208D-A942-B81D-5790E887C962}" destId="{8B1D6345-94A6-224A-AA40-0FE309B9EB7B}" srcOrd="2" destOrd="0" parTransId="{D8966944-F7F7-9B42-B66B-D33A81532BDA}" sibTransId="{83B5F184-797B-2744-8035-4DDE3AFA77C4}"/>
    <dgm:cxn modelId="{FE7612B8-01E6-924B-BFBD-60E9F9BAADC6}" srcId="{B2BBB891-208D-A942-B81D-5790E887C962}" destId="{6723165F-87C4-CD4A-857B-B0A3E1E4E8A7}" srcOrd="4" destOrd="0" parTransId="{67326C44-B0BA-6140-81EB-252918CEEE6F}" sibTransId="{6C11E7E8-EE6E-DD40-908C-5449B60870DD}"/>
    <dgm:cxn modelId="{D5B758BD-174B-3843-898C-9B29FF6C6404}" type="presOf" srcId="{B2BBB891-208D-A942-B81D-5790E887C962}" destId="{3B453767-0B0E-1240-A8BC-CCE9C09BFFF1}" srcOrd="0" destOrd="0" presId="urn:microsoft.com/office/officeart/2005/8/layout/default"/>
    <dgm:cxn modelId="{91EC95BD-376E-1B41-A982-826D5D071AB5}" type="presOf" srcId="{4B6CA711-B6AA-DB4D-8395-068D2F7DAAA4}" destId="{3ED3FA9C-D441-D641-BB49-E74DE74C5B75}" srcOrd="0" destOrd="0" presId="urn:microsoft.com/office/officeart/2005/8/layout/default"/>
    <dgm:cxn modelId="{48F6B6DC-E577-1F4F-965C-4DC3D568994F}" type="presOf" srcId="{F6DBFB34-C090-774D-BC27-FA9980414F86}" destId="{DD42DC91-F459-6F45-A0BD-8B724CC1C138}" srcOrd="0" destOrd="0" presId="urn:microsoft.com/office/officeart/2005/8/layout/default"/>
    <dgm:cxn modelId="{A8506DCC-8123-F647-8C15-4E6BC8F2F6DE}" type="presParOf" srcId="{3B453767-0B0E-1240-A8BC-CCE9C09BFFF1}" destId="{3ED3FA9C-D441-D641-BB49-E74DE74C5B75}" srcOrd="0" destOrd="0" presId="urn:microsoft.com/office/officeart/2005/8/layout/default"/>
    <dgm:cxn modelId="{CD29FD0F-BAFB-284A-B8F7-A0D835D0A79A}" type="presParOf" srcId="{3B453767-0B0E-1240-A8BC-CCE9C09BFFF1}" destId="{791D58D2-D2A5-DC4A-A374-5783BF356659}" srcOrd="1" destOrd="0" presId="urn:microsoft.com/office/officeart/2005/8/layout/default"/>
    <dgm:cxn modelId="{DA344F57-636B-DF43-B16D-3A9C335C0323}" type="presParOf" srcId="{3B453767-0B0E-1240-A8BC-CCE9C09BFFF1}" destId="{DD42DC91-F459-6F45-A0BD-8B724CC1C138}" srcOrd="2" destOrd="0" presId="urn:microsoft.com/office/officeart/2005/8/layout/default"/>
    <dgm:cxn modelId="{07AA2135-6469-3240-8C74-E9019B9208C9}" type="presParOf" srcId="{3B453767-0B0E-1240-A8BC-CCE9C09BFFF1}" destId="{845D3133-A651-E347-9247-360F13B042EE}" srcOrd="3" destOrd="0" presId="urn:microsoft.com/office/officeart/2005/8/layout/default"/>
    <dgm:cxn modelId="{8BDECA88-3C07-1642-A293-420055B63849}" type="presParOf" srcId="{3B453767-0B0E-1240-A8BC-CCE9C09BFFF1}" destId="{738462D4-9322-1E44-AB8F-68E0B81E5423}" srcOrd="4" destOrd="0" presId="urn:microsoft.com/office/officeart/2005/8/layout/default"/>
    <dgm:cxn modelId="{620FAF6F-5148-CE4F-9261-665B8E022DD9}" type="presParOf" srcId="{3B453767-0B0E-1240-A8BC-CCE9C09BFFF1}" destId="{1E0C5B6A-352C-CD4F-AB4B-C241584BE150}" srcOrd="5" destOrd="0" presId="urn:microsoft.com/office/officeart/2005/8/layout/default"/>
    <dgm:cxn modelId="{BD6B1E8F-C774-2C4B-AE61-4CBAA29A3CEB}" type="presParOf" srcId="{3B453767-0B0E-1240-A8BC-CCE9C09BFFF1}" destId="{649AC5E1-0B0E-564E-A819-D32C0AF0A7FF}" srcOrd="6" destOrd="0" presId="urn:microsoft.com/office/officeart/2005/8/layout/default"/>
    <dgm:cxn modelId="{46338551-67A3-8641-8A61-1E9C5D8B1A1D}" type="presParOf" srcId="{3B453767-0B0E-1240-A8BC-CCE9C09BFFF1}" destId="{F156C484-FE1F-E341-A94E-35CC423938AB}" srcOrd="7" destOrd="0" presId="urn:microsoft.com/office/officeart/2005/8/layout/default"/>
    <dgm:cxn modelId="{8C988F3A-1A24-2C4D-BD87-65236D653151}" type="presParOf" srcId="{3B453767-0B0E-1240-A8BC-CCE9C09BFFF1}" destId="{82417E33-5B48-254E-B4BF-E44CF7B24BF9}" srcOrd="8" destOrd="0" presId="urn:microsoft.com/office/officeart/2005/8/layout/default"/>
    <dgm:cxn modelId="{5100177E-5A32-A242-A034-39FA67954868}" type="presParOf" srcId="{3B453767-0B0E-1240-A8BC-CCE9C09BFFF1}" destId="{EAC288BC-FA77-9B4A-9F9B-12B817866996}" srcOrd="9" destOrd="0" presId="urn:microsoft.com/office/officeart/2005/8/layout/default"/>
    <dgm:cxn modelId="{7AF679C7-AD03-4F43-B852-BCA3E952DA70}" type="presParOf" srcId="{3B453767-0B0E-1240-A8BC-CCE9C09BFFF1}" destId="{7AAAAC76-1407-134D-8A9A-77AA202BCF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E1EBDA-2A64-B447-8509-F39C961C6D94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C8D887-1BCB-0047-B897-C3A546878481}">
      <dgm:prSet custT="1"/>
      <dgm:spPr/>
      <dgm:t>
        <a:bodyPr/>
        <a:lstStyle/>
        <a:p>
          <a:pPr rtl="0"/>
          <a:r>
            <a:rPr lang="en-US" sz="3000" b="1" dirty="0"/>
            <a:t>Οικονομικό</a:t>
          </a:r>
          <a:endParaRPr lang="en-US" sz="3000" dirty="0"/>
        </a:p>
      </dgm:t>
    </dgm:pt>
    <dgm:pt modelId="{37AA4F33-76DD-D64B-B157-08AED1C7BDF0}" type="parTrans" cxnId="{530E843F-56A4-164A-9143-F5A15837F3A2}">
      <dgm:prSet/>
      <dgm:spPr/>
      <dgm:t>
        <a:bodyPr/>
        <a:lstStyle/>
        <a:p>
          <a:endParaRPr lang="en-US"/>
        </a:p>
      </dgm:t>
    </dgm:pt>
    <dgm:pt modelId="{AB1A65D7-AAF0-AF45-9F7D-42678DB75228}" type="sibTrans" cxnId="{530E843F-56A4-164A-9143-F5A15837F3A2}">
      <dgm:prSet/>
      <dgm:spPr/>
      <dgm:t>
        <a:bodyPr/>
        <a:lstStyle/>
        <a:p>
          <a:endParaRPr lang="en-US"/>
        </a:p>
      </dgm:t>
    </dgm:pt>
    <dgm:pt modelId="{8C59261E-0875-DF4B-B5BA-8D2915CBD4C9}">
      <dgm:prSet/>
      <dgm:spPr/>
      <dgm:t>
        <a:bodyPr/>
        <a:lstStyle/>
        <a:p>
          <a:pPr rtl="0"/>
          <a:r>
            <a:rPr lang="en-US" b="1" dirty="0"/>
            <a:t>Πολιτικό</a:t>
          </a:r>
          <a:endParaRPr lang="en-US" dirty="0"/>
        </a:p>
      </dgm:t>
    </dgm:pt>
    <dgm:pt modelId="{1F8CF9CC-6887-1E47-8989-5BA659ADE1A7}" type="parTrans" cxnId="{1F5EA21D-28F5-C74F-BBE0-526B2735FA4B}">
      <dgm:prSet/>
      <dgm:spPr/>
      <dgm:t>
        <a:bodyPr/>
        <a:lstStyle/>
        <a:p>
          <a:endParaRPr lang="en-US"/>
        </a:p>
      </dgm:t>
    </dgm:pt>
    <dgm:pt modelId="{03E41691-2C1A-314B-83C5-342FCEEEE2EF}" type="sibTrans" cxnId="{1F5EA21D-28F5-C74F-BBE0-526B2735FA4B}">
      <dgm:prSet/>
      <dgm:spPr/>
      <dgm:t>
        <a:bodyPr/>
        <a:lstStyle/>
        <a:p>
          <a:endParaRPr lang="en-US"/>
        </a:p>
      </dgm:t>
    </dgm:pt>
    <dgm:pt modelId="{9329DA07-425A-6A40-A04F-89A027890BF9}">
      <dgm:prSet custT="1"/>
      <dgm:spPr/>
      <dgm:t>
        <a:bodyPr/>
        <a:lstStyle/>
        <a:p>
          <a:pPr rtl="0"/>
          <a:r>
            <a:rPr lang="el-GR" sz="3000" b="1" dirty="0"/>
            <a:t>Οργανωτικό</a:t>
          </a:r>
          <a:endParaRPr lang="en-US" sz="3000" b="1" dirty="0"/>
        </a:p>
      </dgm:t>
    </dgm:pt>
    <dgm:pt modelId="{6DBCFC1D-E09C-DE4D-8B5D-05C142AE7A8F}" type="parTrans" cxnId="{9AACB0C8-D9EB-1041-9750-0D4372AF75A6}">
      <dgm:prSet/>
      <dgm:spPr/>
      <dgm:t>
        <a:bodyPr/>
        <a:lstStyle/>
        <a:p>
          <a:endParaRPr lang="en-US"/>
        </a:p>
      </dgm:t>
    </dgm:pt>
    <dgm:pt modelId="{5989998A-CC85-7344-93E7-9BE962597E02}" type="sibTrans" cxnId="{9AACB0C8-D9EB-1041-9750-0D4372AF75A6}">
      <dgm:prSet/>
      <dgm:spPr/>
      <dgm:t>
        <a:bodyPr/>
        <a:lstStyle/>
        <a:p>
          <a:endParaRPr lang="en-US"/>
        </a:p>
      </dgm:t>
    </dgm:pt>
    <dgm:pt modelId="{64A49B88-5FF3-7E48-B774-EF1B68AAEABA}" type="pres">
      <dgm:prSet presAssocID="{CFE1EBDA-2A64-B447-8509-F39C961C6D94}" presName="compositeShape" presStyleCnt="0">
        <dgm:presLayoutVars>
          <dgm:chMax val="7"/>
          <dgm:dir/>
          <dgm:resizeHandles val="exact"/>
        </dgm:presLayoutVars>
      </dgm:prSet>
      <dgm:spPr/>
    </dgm:pt>
    <dgm:pt modelId="{3D92B79F-85A2-D04F-95FD-3071DEB233CE}" type="pres">
      <dgm:prSet presAssocID="{5DC8D887-1BCB-0047-B897-C3A546878481}" presName="circ1" presStyleLbl="vennNode1" presStyleIdx="0" presStyleCnt="3"/>
      <dgm:spPr/>
    </dgm:pt>
    <dgm:pt modelId="{56D0A6DC-3203-2F4C-9D8A-4AB61A5AB687}" type="pres">
      <dgm:prSet presAssocID="{5DC8D887-1BCB-0047-B897-C3A5468784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CFBD8F7-E4D1-4E4E-8B75-5A330476ED7A}" type="pres">
      <dgm:prSet presAssocID="{8C59261E-0875-DF4B-B5BA-8D2915CBD4C9}" presName="circ2" presStyleLbl="vennNode1" presStyleIdx="1" presStyleCnt="3"/>
      <dgm:spPr/>
    </dgm:pt>
    <dgm:pt modelId="{4EED4720-6244-0A4C-8D2B-191778D24D18}" type="pres">
      <dgm:prSet presAssocID="{8C59261E-0875-DF4B-B5BA-8D2915CBD4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8C4F2D-64C9-5E49-B46E-8ADBA488A18E}" type="pres">
      <dgm:prSet presAssocID="{9329DA07-425A-6A40-A04F-89A027890BF9}" presName="circ3" presStyleLbl="vennNode1" presStyleIdx="2" presStyleCnt="3"/>
      <dgm:spPr/>
    </dgm:pt>
    <dgm:pt modelId="{AAA12D12-C690-AE48-BD07-96F92544B88D}" type="pres">
      <dgm:prSet presAssocID="{9329DA07-425A-6A40-A04F-89A027890B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F5EA21D-28F5-C74F-BBE0-526B2735FA4B}" srcId="{CFE1EBDA-2A64-B447-8509-F39C961C6D94}" destId="{8C59261E-0875-DF4B-B5BA-8D2915CBD4C9}" srcOrd="1" destOrd="0" parTransId="{1F8CF9CC-6887-1E47-8989-5BA659ADE1A7}" sibTransId="{03E41691-2C1A-314B-83C5-342FCEEEE2EF}"/>
    <dgm:cxn modelId="{4233D71D-9A6D-3C40-8869-9441E0101CE5}" type="presOf" srcId="{CFE1EBDA-2A64-B447-8509-F39C961C6D94}" destId="{64A49B88-5FF3-7E48-B774-EF1B68AAEABA}" srcOrd="0" destOrd="0" presId="urn:microsoft.com/office/officeart/2005/8/layout/venn1"/>
    <dgm:cxn modelId="{D4E5441E-E707-834E-8F76-9C413565FE84}" type="presOf" srcId="{5DC8D887-1BCB-0047-B897-C3A546878481}" destId="{56D0A6DC-3203-2F4C-9D8A-4AB61A5AB687}" srcOrd="1" destOrd="0" presId="urn:microsoft.com/office/officeart/2005/8/layout/venn1"/>
    <dgm:cxn modelId="{530E843F-56A4-164A-9143-F5A15837F3A2}" srcId="{CFE1EBDA-2A64-B447-8509-F39C961C6D94}" destId="{5DC8D887-1BCB-0047-B897-C3A546878481}" srcOrd="0" destOrd="0" parTransId="{37AA4F33-76DD-D64B-B157-08AED1C7BDF0}" sibTransId="{AB1A65D7-AAF0-AF45-9F7D-42678DB75228}"/>
    <dgm:cxn modelId="{52C4366F-2F87-CF4E-9ABE-D3FED9773D5B}" type="presOf" srcId="{5DC8D887-1BCB-0047-B897-C3A546878481}" destId="{3D92B79F-85A2-D04F-95FD-3071DEB233CE}" srcOrd="0" destOrd="0" presId="urn:microsoft.com/office/officeart/2005/8/layout/venn1"/>
    <dgm:cxn modelId="{F294D497-301A-9D4B-A60F-FB2D6048CFD4}" type="presOf" srcId="{8C59261E-0875-DF4B-B5BA-8D2915CBD4C9}" destId="{9CFBD8F7-E4D1-4E4E-8B75-5A330476ED7A}" srcOrd="0" destOrd="0" presId="urn:microsoft.com/office/officeart/2005/8/layout/venn1"/>
    <dgm:cxn modelId="{5A77CD99-DECD-B44F-A191-8649A8B0BB1E}" type="presOf" srcId="{9329DA07-425A-6A40-A04F-89A027890BF9}" destId="{AAA12D12-C690-AE48-BD07-96F92544B88D}" srcOrd="1" destOrd="0" presId="urn:microsoft.com/office/officeart/2005/8/layout/venn1"/>
    <dgm:cxn modelId="{DAD422B3-D240-7047-8468-FFBD84F6DE44}" type="presOf" srcId="{8C59261E-0875-DF4B-B5BA-8D2915CBD4C9}" destId="{4EED4720-6244-0A4C-8D2B-191778D24D18}" srcOrd="1" destOrd="0" presId="urn:microsoft.com/office/officeart/2005/8/layout/venn1"/>
    <dgm:cxn modelId="{CDBF38B4-F463-E146-AA53-73380B693F94}" type="presOf" srcId="{9329DA07-425A-6A40-A04F-89A027890BF9}" destId="{B88C4F2D-64C9-5E49-B46E-8ADBA488A18E}" srcOrd="0" destOrd="0" presId="urn:microsoft.com/office/officeart/2005/8/layout/venn1"/>
    <dgm:cxn modelId="{9AACB0C8-D9EB-1041-9750-0D4372AF75A6}" srcId="{CFE1EBDA-2A64-B447-8509-F39C961C6D94}" destId="{9329DA07-425A-6A40-A04F-89A027890BF9}" srcOrd="2" destOrd="0" parTransId="{6DBCFC1D-E09C-DE4D-8B5D-05C142AE7A8F}" sibTransId="{5989998A-CC85-7344-93E7-9BE962597E02}"/>
    <dgm:cxn modelId="{F2D23F04-BFA0-2946-B7BC-5B165D333EF0}" type="presParOf" srcId="{64A49B88-5FF3-7E48-B774-EF1B68AAEABA}" destId="{3D92B79F-85A2-D04F-95FD-3071DEB233CE}" srcOrd="0" destOrd="0" presId="urn:microsoft.com/office/officeart/2005/8/layout/venn1"/>
    <dgm:cxn modelId="{F47E6E73-FDFB-E54C-96E4-0BC34B6B5725}" type="presParOf" srcId="{64A49B88-5FF3-7E48-B774-EF1B68AAEABA}" destId="{56D0A6DC-3203-2F4C-9D8A-4AB61A5AB687}" srcOrd="1" destOrd="0" presId="urn:microsoft.com/office/officeart/2005/8/layout/venn1"/>
    <dgm:cxn modelId="{5CA9D8C0-BDB1-5746-BBF9-DB501569E544}" type="presParOf" srcId="{64A49B88-5FF3-7E48-B774-EF1B68AAEABA}" destId="{9CFBD8F7-E4D1-4E4E-8B75-5A330476ED7A}" srcOrd="2" destOrd="0" presId="urn:microsoft.com/office/officeart/2005/8/layout/venn1"/>
    <dgm:cxn modelId="{8AD79FA3-EA62-5B4E-8112-4DC24BD4C92B}" type="presParOf" srcId="{64A49B88-5FF3-7E48-B774-EF1B68AAEABA}" destId="{4EED4720-6244-0A4C-8D2B-191778D24D18}" srcOrd="3" destOrd="0" presId="urn:microsoft.com/office/officeart/2005/8/layout/venn1"/>
    <dgm:cxn modelId="{04040BE2-07E4-F240-AECC-D914C7B26327}" type="presParOf" srcId="{64A49B88-5FF3-7E48-B774-EF1B68AAEABA}" destId="{B88C4F2D-64C9-5E49-B46E-8ADBA488A18E}" srcOrd="4" destOrd="0" presId="urn:microsoft.com/office/officeart/2005/8/layout/venn1"/>
    <dgm:cxn modelId="{D89B8BA6-D8F6-4F44-8709-17BE63F562EA}" type="presParOf" srcId="{64A49B88-5FF3-7E48-B774-EF1B68AAEABA}" destId="{AAA12D12-C690-AE48-BD07-96F92544B8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482CCA-B9B5-564C-B3AC-8CFE08B8E548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A36A8-457A-4B40-973C-F254BB589512}">
      <dgm:prSet custT="1"/>
      <dgm:spPr/>
      <dgm:t>
        <a:bodyPr/>
        <a:lstStyle/>
        <a:p>
          <a:pPr rtl="0"/>
          <a:r>
            <a:rPr lang="en-US" sz="3600" b="1" dirty="0"/>
            <a:t>Οικονομικό</a:t>
          </a:r>
          <a:endParaRPr lang="en-US" sz="3600" dirty="0"/>
        </a:p>
      </dgm:t>
    </dgm:pt>
    <dgm:pt modelId="{D3A85B58-6F74-B24D-81C9-3AA36E8FF101}" type="parTrans" cxnId="{34074BBA-0BAC-5E4B-BDCE-9B4EC9469F4F}">
      <dgm:prSet/>
      <dgm:spPr/>
      <dgm:t>
        <a:bodyPr/>
        <a:lstStyle/>
        <a:p>
          <a:endParaRPr lang="en-US"/>
        </a:p>
      </dgm:t>
    </dgm:pt>
    <dgm:pt modelId="{0FBFA7CE-DD61-604B-A42D-8814263B6A2D}" type="sibTrans" cxnId="{34074BBA-0BAC-5E4B-BDCE-9B4EC9469F4F}">
      <dgm:prSet/>
      <dgm:spPr/>
      <dgm:t>
        <a:bodyPr/>
        <a:lstStyle/>
        <a:p>
          <a:endParaRPr lang="en-US"/>
        </a:p>
      </dgm:t>
    </dgm:pt>
    <dgm:pt modelId="{C86566F6-B4BA-2244-8D49-A298C08F80A4}">
      <dgm:prSet custT="1"/>
      <dgm:spPr/>
      <dgm:t>
        <a:bodyPr/>
        <a:lstStyle/>
        <a:p>
          <a:pPr rtl="0"/>
          <a:r>
            <a:rPr lang="el-GR" sz="2800" b="1" dirty="0"/>
            <a:t>Εξορθολογισμός επιλογών</a:t>
          </a:r>
          <a:endParaRPr lang="en-US" sz="2800" b="1" dirty="0"/>
        </a:p>
      </dgm:t>
    </dgm:pt>
    <dgm:pt modelId="{2B783794-3958-8E42-9D1E-380602488F4E}" type="parTrans" cxnId="{B2A68469-770F-D14A-8C7E-45D180A66C51}">
      <dgm:prSet/>
      <dgm:spPr/>
      <dgm:t>
        <a:bodyPr/>
        <a:lstStyle/>
        <a:p>
          <a:endParaRPr lang="en-US"/>
        </a:p>
      </dgm:t>
    </dgm:pt>
    <dgm:pt modelId="{209F6495-2D17-2149-BC89-57E7295F08EC}" type="sibTrans" cxnId="{B2A68469-770F-D14A-8C7E-45D180A66C51}">
      <dgm:prSet/>
      <dgm:spPr/>
      <dgm:t>
        <a:bodyPr/>
        <a:lstStyle/>
        <a:p>
          <a:endParaRPr lang="en-US"/>
        </a:p>
      </dgm:t>
    </dgm:pt>
    <dgm:pt modelId="{45CEB00F-8B6E-7A41-8621-409C98037FDD}" type="pres">
      <dgm:prSet presAssocID="{32482CCA-B9B5-564C-B3AC-8CFE08B8E54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EAFCA8F-75C7-2344-A5DC-9367F7DDFA19}" type="pres">
      <dgm:prSet presAssocID="{32482CCA-B9B5-564C-B3AC-8CFE08B8E548}" presName="cycle" presStyleCnt="0"/>
      <dgm:spPr/>
    </dgm:pt>
    <dgm:pt modelId="{EEA19DAC-37AE-E94E-ADF8-755C1B33296E}" type="pres">
      <dgm:prSet presAssocID="{32482CCA-B9B5-564C-B3AC-8CFE08B8E548}" presName="centerShape" presStyleCnt="0"/>
      <dgm:spPr/>
    </dgm:pt>
    <dgm:pt modelId="{C4D2ED9B-020E-E541-AD00-9917D69D7EE0}" type="pres">
      <dgm:prSet presAssocID="{32482CCA-B9B5-564C-B3AC-8CFE08B8E548}" presName="connSite" presStyleLbl="node1" presStyleIdx="0" presStyleCnt="3"/>
      <dgm:spPr/>
    </dgm:pt>
    <dgm:pt modelId="{E8AC9810-EFA9-E543-8CFB-6038D7B8B1BA}" type="pres">
      <dgm:prSet presAssocID="{32482CCA-B9B5-564C-B3AC-8CFE08B8E548}" presName="visible" presStyleLbl="node1" presStyleIdx="0" presStyleCnt="3" custScaleX="109698" custLinFactNeighborX="22597" custLinFactNeighborY="-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2619ED-EF7E-0441-8C8B-D1B42F52054F}" type="pres">
      <dgm:prSet presAssocID="{D3A85B58-6F74-B24D-81C9-3AA36E8FF101}" presName="Name25" presStyleLbl="parChTrans1D1" presStyleIdx="0" presStyleCnt="2"/>
      <dgm:spPr/>
    </dgm:pt>
    <dgm:pt modelId="{63A7B068-EF4A-FE41-AF29-B59BED4F433A}" type="pres">
      <dgm:prSet presAssocID="{08DA36A8-457A-4B40-973C-F254BB589512}" presName="node" presStyleCnt="0"/>
      <dgm:spPr/>
    </dgm:pt>
    <dgm:pt modelId="{A1F3A32A-895D-854D-AB3C-21A703E97E5C}" type="pres">
      <dgm:prSet presAssocID="{08DA36A8-457A-4B40-973C-F254BB589512}" presName="parentNode" presStyleLbl="node1" presStyleIdx="1" presStyleCnt="3" custScaleX="199248" custScaleY="100028">
        <dgm:presLayoutVars>
          <dgm:chMax val="1"/>
          <dgm:bulletEnabled val="1"/>
        </dgm:presLayoutVars>
      </dgm:prSet>
      <dgm:spPr/>
    </dgm:pt>
    <dgm:pt modelId="{07729902-FBB5-8846-B602-697CAD12A9E0}" type="pres">
      <dgm:prSet presAssocID="{08DA36A8-457A-4B40-973C-F254BB589512}" presName="childNode" presStyleLbl="revTx" presStyleIdx="0" presStyleCnt="0">
        <dgm:presLayoutVars>
          <dgm:bulletEnabled val="1"/>
        </dgm:presLayoutVars>
      </dgm:prSet>
      <dgm:spPr/>
    </dgm:pt>
    <dgm:pt modelId="{1066DDE9-D6A9-B54D-B6EA-08FA9A014566}" type="pres">
      <dgm:prSet presAssocID="{2B783794-3958-8E42-9D1E-380602488F4E}" presName="Name25" presStyleLbl="parChTrans1D1" presStyleIdx="1" presStyleCnt="2"/>
      <dgm:spPr/>
    </dgm:pt>
    <dgm:pt modelId="{49F6D827-0975-3F4C-847E-B17DB16B5860}" type="pres">
      <dgm:prSet presAssocID="{C86566F6-B4BA-2244-8D49-A298C08F80A4}" presName="node" presStyleCnt="0"/>
      <dgm:spPr/>
    </dgm:pt>
    <dgm:pt modelId="{E7BFFB99-7DF7-3A4D-A4BE-515E2B8B356A}" type="pres">
      <dgm:prSet presAssocID="{C86566F6-B4BA-2244-8D49-A298C08F80A4}" presName="parentNode" presStyleLbl="node1" presStyleIdx="2" presStyleCnt="3" custScaleX="226926">
        <dgm:presLayoutVars>
          <dgm:chMax val="1"/>
          <dgm:bulletEnabled val="1"/>
        </dgm:presLayoutVars>
      </dgm:prSet>
      <dgm:spPr/>
    </dgm:pt>
    <dgm:pt modelId="{C4F532E0-D871-A848-ACC9-C51C25C096A7}" type="pres">
      <dgm:prSet presAssocID="{C86566F6-B4BA-2244-8D49-A298C08F80A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DD01617-F8EC-8143-8594-25CC233CA00D}" type="presOf" srcId="{08DA36A8-457A-4B40-973C-F254BB589512}" destId="{A1F3A32A-895D-854D-AB3C-21A703E97E5C}" srcOrd="0" destOrd="0" presId="urn:microsoft.com/office/officeart/2005/8/layout/radial2"/>
    <dgm:cxn modelId="{2267051A-3DC0-AE42-8304-C9BE814B78CF}" type="presOf" srcId="{C86566F6-B4BA-2244-8D49-A298C08F80A4}" destId="{E7BFFB99-7DF7-3A4D-A4BE-515E2B8B356A}" srcOrd="0" destOrd="0" presId="urn:microsoft.com/office/officeart/2005/8/layout/radial2"/>
    <dgm:cxn modelId="{71EECE37-8ADA-4F41-8999-E036C906C20E}" type="presOf" srcId="{D3A85B58-6F74-B24D-81C9-3AA36E8FF101}" destId="{CD2619ED-EF7E-0441-8C8B-D1B42F52054F}" srcOrd="0" destOrd="0" presId="urn:microsoft.com/office/officeart/2005/8/layout/radial2"/>
    <dgm:cxn modelId="{34F47A3A-16F3-6B4D-9FC0-B3CDE26BAAC7}" type="presOf" srcId="{32482CCA-B9B5-564C-B3AC-8CFE08B8E548}" destId="{45CEB00F-8B6E-7A41-8621-409C98037FDD}" srcOrd="0" destOrd="0" presId="urn:microsoft.com/office/officeart/2005/8/layout/radial2"/>
    <dgm:cxn modelId="{B2A68469-770F-D14A-8C7E-45D180A66C51}" srcId="{32482CCA-B9B5-564C-B3AC-8CFE08B8E548}" destId="{C86566F6-B4BA-2244-8D49-A298C08F80A4}" srcOrd="1" destOrd="0" parTransId="{2B783794-3958-8E42-9D1E-380602488F4E}" sibTransId="{209F6495-2D17-2149-BC89-57E7295F08EC}"/>
    <dgm:cxn modelId="{2C90D29B-0D7D-AD40-B2DE-DA84E93692DD}" type="presOf" srcId="{2B783794-3958-8E42-9D1E-380602488F4E}" destId="{1066DDE9-D6A9-B54D-B6EA-08FA9A014566}" srcOrd="0" destOrd="0" presId="urn:microsoft.com/office/officeart/2005/8/layout/radial2"/>
    <dgm:cxn modelId="{34074BBA-0BAC-5E4B-BDCE-9B4EC9469F4F}" srcId="{32482CCA-B9B5-564C-B3AC-8CFE08B8E548}" destId="{08DA36A8-457A-4B40-973C-F254BB589512}" srcOrd="0" destOrd="0" parTransId="{D3A85B58-6F74-B24D-81C9-3AA36E8FF101}" sibTransId="{0FBFA7CE-DD61-604B-A42D-8814263B6A2D}"/>
    <dgm:cxn modelId="{66148235-CC93-4345-B677-E805E2AD2B2D}" type="presParOf" srcId="{45CEB00F-8B6E-7A41-8621-409C98037FDD}" destId="{FEAFCA8F-75C7-2344-A5DC-9367F7DDFA19}" srcOrd="0" destOrd="0" presId="urn:microsoft.com/office/officeart/2005/8/layout/radial2"/>
    <dgm:cxn modelId="{8F6BAB2E-9AEF-6840-805E-FF1C22C20A6B}" type="presParOf" srcId="{FEAFCA8F-75C7-2344-A5DC-9367F7DDFA19}" destId="{EEA19DAC-37AE-E94E-ADF8-755C1B33296E}" srcOrd="0" destOrd="0" presId="urn:microsoft.com/office/officeart/2005/8/layout/radial2"/>
    <dgm:cxn modelId="{04488264-D2AF-DE46-A971-2E69FB8D4D7C}" type="presParOf" srcId="{EEA19DAC-37AE-E94E-ADF8-755C1B33296E}" destId="{C4D2ED9B-020E-E541-AD00-9917D69D7EE0}" srcOrd="0" destOrd="0" presId="urn:microsoft.com/office/officeart/2005/8/layout/radial2"/>
    <dgm:cxn modelId="{FE1981B7-46B0-D84C-92EB-55B2CAA17499}" type="presParOf" srcId="{EEA19DAC-37AE-E94E-ADF8-755C1B33296E}" destId="{E8AC9810-EFA9-E543-8CFB-6038D7B8B1BA}" srcOrd="1" destOrd="0" presId="urn:microsoft.com/office/officeart/2005/8/layout/radial2"/>
    <dgm:cxn modelId="{6B1F9593-87F5-6F4E-A486-8C79387272EB}" type="presParOf" srcId="{FEAFCA8F-75C7-2344-A5DC-9367F7DDFA19}" destId="{CD2619ED-EF7E-0441-8C8B-D1B42F52054F}" srcOrd="1" destOrd="0" presId="urn:microsoft.com/office/officeart/2005/8/layout/radial2"/>
    <dgm:cxn modelId="{E01139FA-356C-EF4A-8823-E0BBAB878026}" type="presParOf" srcId="{FEAFCA8F-75C7-2344-A5DC-9367F7DDFA19}" destId="{63A7B068-EF4A-FE41-AF29-B59BED4F433A}" srcOrd="2" destOrd="0" presId="urn:microsoft.com/office/officeart/2005/8/layout/radial2"/>
    <dgm:cxn modelId="{8C48DB20-54D9-F64D-BDCD-D1D1F0AB68A5}" type="presParOf" srcId="{63A7B068-EF4A-FE41-AF29-B59BED4F433A}" destId="{A1F3A32A-895D-854D-AB3C-21A703E97E5C}" srcOrd="0" destOrd="0" presId="urn:microsoft.com/office/officeart/2005/8/layout/radial2"/>
    <dgm:cxn modelId="{7C11FA42-BEA1-2041-AF7E-66970F6235A6}" type="presParOf" srcId="{63A7B068-EF4A-FE41-AF29-B59BED4F433A}" destId="{07729902-FBB5-8846-B602-697CAD12A9E0}" srcOrd="1" destOrd="0" presId="urn:microsoft.com/office/officeart/2005/8/layout/radial2"/>
    <dgm:cxn modelId="{82EA0410-7B22-FF43-956C-F9FDB2DD5439}" type="presParOf" srcId="{FEAFCA8F-75C7-2344-A5DC-9367F7DDFA19}" destId="{1066DDE9-D6A9-B54D-B6EA-08FA9A014566}" srcOrd="3" destOrd="0" presId="urn:microsoft.com/office/officeart/2005/8/layout/radial2"/>
    <dgm:cxn modelId="{991FB250-D555-0E42-8CB6-15394343A603}" type="presParOf" srcId="{FEAFCA8F-75C7-2344-A5DC-9367F7DDFA19}" destId="{49F6D827-0975-3F4C-847E-B17DB16B5860}" srcOrd="4" destOrd="0" presId="urn:microsoft.com/office/officeart/2005/8/layout/radial2"/>
    <dgm:cxn modelId="{7A13F8AE-FCB2-304C-A146-18094B9E3882}" type="presParOf" srcId="{49F6D827-0975-3F4C-847E-B17DB16B5860}" destId="{E7BFFB99-7DF7-3A4D-A4BE-515E2B8B356A}" srcOrd="0" destOrd="0" presId="urn:microsoft.com/office/officeart/2005/8/layout/radial2"/>
    <dgm:cxn modelId="{6E6597AD-3703-B241-AB80-82981C5C2FE5}" type="presParOf" srcId="{49F6D827-0975-3F4C-847E-B17DB16B5860}" destId="{C4F532E0-D871-A848-ACC9-C51C25C096A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7AF44-F291-7A43-A940-52BBD3AE9749}">
      <dsp:nvSpPr>
        <dsp:cNvPr id="0" name=""/>
        <dsp:cNvSpPr/>
      </dsp:nvSpPr>
      <dsp:spPr>
        <a:xfrm>
          <a:off x="3872256" y="797"/>
          <a:ext cx="2414246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ανταγωνισμός</a:t>
          </a:r>
          <a:endParaRPr lang="en-US" sz="2000" b="1" kern="1200" dirty="0"/>
        </a:p>
      </dsp:txBody>
      <dsp:txXfrm>
        <a:off x="4225814" y="157059"/>
        <a:ext cx="1707130" cy="754503"/>
      </dsp:txXfrm>
    </dsp:sp>
    <dsp:sp modelId="{533C7078-C97B-7344-85F8-D03446E71588}">
      <dsp:nvSpPr>
        <dsp:cNvPr id="0" name=""/>
        <dsp:cNvSpPr/>
      </dsp:nvSpPr>
      <dsp:spPr>
        <a:xfrm rot="1328681">
          <a:off x="6039413" y="787118"/>
          <a:ext cx="207218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041706" y="847426"/>
        <a:ext cx="145053" cy="216073"/>
      </dsp:txXfrm>
    </dsp:sp>
    <dsp:sp modelId="{A9D78EBE-F2A2-7648-BDBE-E0E7630B1454}">
      <dsp:nvSpPr>
        <dsp:cNvPr id="0" name=""/>
        <dsp:cNvSpPr/>
      </dsp:nvSpPr>
      <dsp:spPr>
        <a:xfrm>
          <a:off x="6024485" y="867077"/>
          <a:ext cx="2367041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διανομή</a:t>
          </a:r>
          <a:endParaRPr lang="en-US" sz="2400" b="1" kern="1200" dirty="0"/>
        </a:p>
      </dsp:txBody>
      <dsp:txXfrm>
        <a:off x="6371130" y="1023339"/>
        <a:ext cx="1673751" cy="754503"/>
      </dsp:txXfrm>
    </dsp:sp>
    <dsp:sp modelId="{AF60B79B-8802-8842-BEA8-364DBD0E1B45}">
      <dsp:nvSpPr>
        <dsp:cNvPr id="0" name=""/>
        <dsp:cNvSpPr/>
      </dsp:nvSpPr>
      <dsp:spPr>
        <a:xfrm rot="6200127">
          <a:off x="6954835" y="1910584"/>
          <a:ext cx="179196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987914" y="1956453"/>
        <a:ext cx="125437" cy="216073"/>
      </dsp:txXfrm>
    </dsp:sp>
    <dsp:sp modelId="{AB4C51EF-1031-804E-833F-D39271CBCCDB}">
      <dsp:nvSpPr>
        <dsp:cNvPr id="0" name=""/>
        <dsp:cNvSpPr/>
      </dsp:nvSpPr>
      <dsp:spPr>
        <a:xfrm>
          <a:off x="5725218" y="2256896"/>
          <a:ext cx="2306679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αγορά</a:t>
          </a:r>
          <a:endParaRPr lang="en-US" sz="2400" b="1" kern="1200" dirty="0"/>
        </a:p>
      </dsp:txBody>
      <dsp:txXfrm>
        <a:off x="6063023" y="2413158"/>
        <a:ext cx="1631069" cy="754503"/>
      </dsp:txXfrm>
    </dsp:sp>
    <dsp:sp modelId="{59FC95CD-9F12-1248-8078-AF4321310B56}">
      <dsp:nvSpPr>
        <dsp:cNvPr id="0" name=""/>
        <dsp:cNvSpPr/>
      </dsp:nvSpPr>
      <dsp:spPr>
        <a:xfrm rot="6314199">
          <a:off x="6655732" y="3233453"/>
          <a:ext cx="106208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675850" y="3290106"/>
        <a:ext cx="74346" cy="216073"/>
      </dsp:txXfrm>
    </dsp:sp>
    <dsp:sp modelId="{6FB10194-D3BF-4E4F-A2BD-3C256B922CC4}">
      <dsp:nvSpPr>
        <dsp:cNvPr id="0" name=""/>
        <dsp:cNvSpPr/>
      </dsp:nvSpPr>
      <dsp:spPr>
        <a:xfrm>
          <a:off x="5247395" y="3509735"/>
          <a:ext cx="2579828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κοινό-στόχος</a:t>
          </a:r>
          <a:endParaRPr lang="en-US" sz="2400" b="1" kern="1200" dirty="0"/>
        </a:p>
      </dsp:txBody>
      <dsp:txXfrm>
        <a:off x="5625202" y="3665997"/>
        <a:ext cx="1824214" cy="754503"/>
      </dsp:txXfrm>
    </dsp:sp>
    <dsp:sp modelId="{BAA15DF3-55A6-EC46-9C22-170A41F7B09F}">
      <dsp:nvSpPr>
        <dsp:cNvPr id="0" name=""/>
        <dsp:cNvSpPr/>
      </dsp:nvSpPr>
      <dsp:spPr>
        <a:xfrm rot="10800000">
          <a:off x="5059829" y="3863188"/>
          <a:ext cx="132546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099593" y="3935212"/>
        <a:ext cx="92782" cy="216073"/>
      </dsp:txXfrm>
    </dsp:sp>
    <dsp:sp modelId="{E341A6FA-87C5-AE4B-BA62-1CBE42BD535F}">
      <dsp:nvSpPr>
        <dsp:cNvPr id="0" name=""/>
        <dsp:cNvSpPr/>
      </dsp:nvSpPr>
      <dsp:spPr>
        <a:xfrm>
          <a:off x="2493227" y="3509735"/>
          <a:ext cx="2504079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γεωγραφική κατανομή</a:t>
          </a:r>
          <a:endParaRPr lang="en-US" sz="2400" b="1" kern="1200" dirty="0"/>
        </a:p>
      </dsp:txBody>
      <dsp:txXfrm>
        <a:off x="2859941" y="3665997"/>
        <a:ext cx="1770651" cy="754503"/>
      </dsp:txXfrm>
    </dsp:sp>
    <dsp:sp modelId="{A396003E-B403-C043-A53D-E260ED2411EF}">
      <dsp:nvSpPr>
        <dsp:cNvPr id="0" name=""/>
        <dsp:cNvSpPr/>
      </dsp:nvSpPr>
      <dsp:spPr>
        <a:xfrm rot="14978072">
          <a:off x="3457876" y="3240026"/>
          <a:ext cx="112134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80549" y="3327819"/>
        <a:ext cx="78494" cy="216073"/>
      </dsp:txXfrm>
    </dsp:sp>
    <dsp:sp modelId="{18070392-2A2A-0E42-A880-9CCA1827E787}">
      <dsp:nvSpPr>
        <dsp:cNvPr id="0" name=""/>
        <dsp:cNvSpPr/>
      </dsp:nvSpPr>
      <dsp:spPr>
        <a:xfrm>
          <a:off x="1969351" y="2256896"/>
          <a:ext cx="2621698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εποχικότητα πωλήσεων</a:t>
          </a:r>
          <a:endParaRPr lang="en-US" sz="2400" b="1" kern="1200" dirty="0"/>
        </a:p>
      </dsp:txBody>
      <dsp:txXfrm>
        <a:off x="2353290" y="2413158"/>
        <a:ext cx="1853820" cy="754503"/>
      </dsp:txXfrm>
    </dsp:sp>
    <dsp:sp modelId="{D4BF6252-DFAD-6540-97B3-0D534223FBFC}">
      <dsp:nvSpPr>
        <dsp:cNvPr id="0" name=""/>
        <dsp:cNvSpPr/>
      </dsp:nvSpPr>
      <dsp:spPr>
        <a:xfrm rot="15355596">
          <a:off x="2972437" y="1864959"/>
          <a:ext cx="241804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17527" y="1972165"/>
        <a:ext cx="169263" cy="216073"/>
      </dsp:txXfrm>
    </dsp:sp>
    <dsp:sp modelId="{0E3A4067-D0E4-374D-9946-A6DD6BA773E6}">
      <dsp:nvSpPr>
        <dsp:cNvPr id="0" name=""/>
        <dsp:cNvSpPr/>
      </dsp:nvSpPr>
      <dsp:spPr>
        <a:xfrm>
          <a:off x="1577165" y="752777"/>
          <a:ext cx="2651937" cy="10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στόχος </a:t>
          </a:r>
          <a:r>
            <a:rPr lang="en-US" sz="2400" b="1" kern="1200" dirty="0"/>
            <a:t>marketing</a:t>
          </a:r>
        </a:p>
      </dsp:txBody>
      <dsp:txXfrm>
        <a:off x="1965532" y="909039"/>
        <a:ext cx="1875203" cy="754503"/>
      </dsp:txXfrm>
    </dsp:sp>
    <dsp:sp modelId="{DDE26258-8DA6-994E-9636-12C0D68FCD41}">
      <dsp:nvSpPr>
        <dsp:cNvPr id="0" name=""/>
        <dsp:cNvSpPr/>
      </dsp:nvSpPr>
      <dsp:spPr>
        <a:xfrm rot="20456276">
          <a:off x="3953947" y="721883"/>
          <a:ext cx="122989" cy="360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954959" y="799932"/>
        <a:ext cx="86092" cy="2160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88DC0-C31A-234E-91B2-4058B2EAB316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61706D-057A-F74A-A1E7-FAE9251D4BE9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C1DCC-E792-A345-92CA-12918CC40EBB}">
      <dsp:nvSpPr>
        <dsp:cNvPr id="0" name=""/>
        <dsp:cNvSpPr/>
      </dsp:nvSpPr>
      <dsp:spPr>
        <a:xfrm>
          <a:off x="3879025" y="0"/>
          <a:ext cx="3598797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Αντιτιθέμενων στοιχείων</a:t>
          </a:r>
          <a:endParaRPr lang="en-US" sz="3200" b="1" kern="1200" dirty="0"/>
        </a:p>
      </dsp:txBody>
      <dsp:txXfrm>
        <a:off x="3879025" y="0"/>
        <a:ext cx="3598797" cy="1900904"/>
      </dsp:txXfrm>
    </dsp:sp>
    <dsp:sp modelId="{4B7C8F2B-8C0A-7040-8DA7-A738608BF054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32C01F-2BCB-304E-86EB-858137FB53AD}">
      <dsp:nvSpPr>
        <dsp:cNvPr id="0" name=""/>
        <dsp:cNvSpPr/>
      </dsp:nvSpPr>
      <dsp:spPr>
        <a:xfrm>
          <a:off x="856260" y="2625058"/>
          <a:ext cx="3389831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Ανταγωνιστικών</a:t>
          </a:r>
          <a:r>
            <a:rPr lang="el-GR" sz="3200" b="1" kern="1200" dirty="0"/>
            <a:t> </a:t>
          </a:r>
          <a:r>
            <a:rPr lang="en-US" sz="2600" kern="1200" dirty="0"/>
            <a:t>  </a:t>
          </a:r>
        </a:p>
      </dsp:txBody>
      <dsp:txXfrm>
        <a:off x="856260" y="2625058"/>
        <a:ext cx="3389831" cy="19009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CE86C-29AA-B54A-9C78-0C7217F9F1F7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Μέσα σε σύνθετους οργανισμούς</a:t>
          </a:r>
        </a:p>
      </dsp:txBody>
      <dsp:txXfrm>
        <a:off x="2926734" y="339447"/>
        <a:ext cx="2376130" cy="769413"/>
      </dsp:txXfrm>
    </dsp:sp>
    <dsp:sp modelId="{A7801780-7773-FE4F-9DFC-714774862660}">
      <dsp:nvSpPr>
        <dsp:cNvPr id="0" name=""/>
        <dsp:cNvSpPr/>
      </dsp:nvSpPr>
      <dsp:spPr>
        <a:xfrm>
          <a:off x="2374148" y="1385074"/>
          <a:ext cx="3394472" cy="28438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στις δομικές ρουτίνες της απόφασης</a:t>
          </a:r>
        </a:p>
      </dsp:txBody>
      <dsp:txXfrm>
        <a:off x="2871257" y="2096038"/>
        <a:ext cx="2400254" cy="14219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5D139-64E0-A34B-B15B-55A1F6F5BA45}">
      <dsp:nvSpPr>
        <dsp:cNvPr id="0" name=""/>
        <dsp:cNvSpPr/>
      </dsp:nvSpPr>
      <dsp:spPr>
        <a:xfrm>
          <a:off x="2743199" y="0"/>
          <a:ext cx="2743200" cy="1611450"/>
        </a:xfrm>
        <a:prstGeom prst="trapezoid">
          <a:avLst>
            <a:gd name="adj" fmla="val 851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Δυνατοτήτων</a:t>
          </a:r>
        </a:p>
      </dsp:txBody>
      <dsp:txXfrm>
        <a:off x="2743199" y="0"/>
        <a:ext cx="2743200" cy="1611450"/>
      </dsp:txXfrm>
    </dsp:sp>
    <dsp:sp modelId="{5BFA902F-EA0A-654A-9654-BF6B28C85BE0}">
      <dsp:nvSpPr>
        <dsp:cNvPr id="0" name=""/>
        <dsp:cNvSpPr/>
      </dsp:nvSpPr>
      <dsp:spPr>
        <a:xfrm>
          <a:off x="1371599" y="1611450"/>
          <a:ext cx="5486400" cy="1611450"/>
        </a:xfrm>
        <a:prstGeom prst="trapezoid">
          <a:avLst>
            <a:gd name="adj" fmla="val 851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Αδυναμιώ</a:t>
          </a:r>
          <a:r>
            <a:rPr lang="en-US" sz="3700" kern="1200" dirty="0"/>
            <a:t>ν</a:t>
          </a:r>
        </a:p>
      </dsp:txBody>
      <dsp:txXfrm>
        <a:off x="2331719" y="1611450"/>
        <a:ext cx="3566160" cy="1611450"/>
      </dsp:txXfrm>
    </dsp:sp>
    <dsp:sp modelId="{BCBE92C8-8AA6-1F4C-8EEF-66C859169C72}">
      <dsp:nvSpPr>
        <dsp:cNvPr id="0" name=""/>
        <dsp:cNvSpPr/>
      </dsp:nvSpPr>
      <dsp:spPr>
        <a:xfrm>
          <a:off x="0" y="3222900"/>
          <a:ext cx="8229600" cy="1611450"/>
        </a:xfrm>
        <a:prstGeom prst="trapezoid">
          <a:avLst>
            <a:gd name="adj" fmla="val 85116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b="1" kern="1200" dirty="0"/>
            <a:t>Εμποδίων</a:t>
          </a:r>
          <a:endParaRPr lang="en-US" sz="3700" b="1" kern="1200" dirty="0"/>
        </a:p>
      </dsp:txBody>
      <dsp:txXfrm>
        <a:off x="1440179" y="3222900"/>
        <a:ext cx="5349240" cy="16114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11023-B1BF-CD4F-9443-568BA1B74714}">
      <dsp:nvSpPr>
        <dsp:cNvPr id="0" name=""/>
        <dsp:cNvSpPr/>
      </dsp:nvSpPr>
      <dsp:spPr>
        <a:xfrm>
          <a:off x="448247" y="855"/>
          <a:ext cx="3491954" cy="2095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νοητική</a:t>
          </a:r>
          <a:r>
            <a:rPr lang="en-US" sz="3600" kern="1200" dirty="0"/>
            <a:t> </a:t>
          </a:r>
        </a:p>
      </dsp:txBody>
      <dsp:txXfrm>
        <a:off x="448247" y="855"/>
        <a:ext cx="3491954" cy="2095172"/>
      </dsp:txXfrm>
    </dsp:sp>
    <dsp:sp modelId="{84BB914B-488E-314E-B158-AD921DF25BAF}">
      <dsp:nvSpPr>
        <dsp:cNvPr id="0" name=""/>
        <dsp:cNvSpPr/>
      </dsp:nvSpPr>
      <dsp:spPr>
        <a:xfrm>
          <a:off x="4289397" y="855"/>
          <a:ext cx="3491954" cy="2095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συναισθηματική</a:t>
          </a:r>
        </a:p>
      </dsp:txBody>
      <dsp:txXfrm>
        <a:off x="4289397" y="855"/>
        <a:ext cx="3491954" cy="2095172"/>
      </dsp:txXfrm>
    </dsp:sp>
    <dsp:sp modelId="{FB714C4A-8D9B-8645-BB21-612F6C5B6DD7}">
      <dsp:nvSpPr>
        <dsp:cNvPr id="0" name=""/>
        <dsp:cNvSpPr/>
      </dsp:nvSpPr>
      <dsp:spPr>
        <a:xfrm>
          <a:off x="415668" y="2446078"/>
          <a:ext cx="3491954" cy="2095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κοινωνική </a:t>
          </a:r>
          <a:endParaRPr lang="el-GR" sz="3600" b="1" kern="1200" dirty="0"/>
        </a:p>
      </dsp:txBody>
      <dsp:txXfrm>
        <a:off x="415668" y="2446078"/>
        <a:ext cx="3491954" cy="2095172"/>
      </dsp:txXfrm>
    </dsp:sp>
    <dsp:sp modelId="{A75F9580-1435-EC43-A513-D2DB5D84B8DD}">
      <dsp:nvSpPr>
        <dsp:cNvPr id="0" name=""/>
        <dsp:cNvSpPr/>
      </dsp:nvSpPr>
      <dsp:spPr>
        <a:xfrm>
          <a:off x="4289397" y="2445223"/>
          <a:ext cx="3491954" cy="20951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οικονομική κατάσταση</a:t>
          </a:r>
        </a:p>
      </dsp:txBody>
      <dsp:txXfrm>
        <a:off x="4289397" y="2445223"/>
        <a:ext cx="3491954" cy="20951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58A6-5ED0-A24B-ABBF-D21E2DA74361}">
      <dsp:nvSpPr>
        <dsp:cNvPr id="0" name=""/>
        <dsp:cNvSpPr/>
      </dsp:nvSpPr>
      <dsp:spPr>
        <a:xfrm>
          <a:off x="2785068" y="1063634"/>
          <a:ext cx="608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75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3463" y="1106154"/>
        <a:ext cx="31967" cy="6399"/>
      </dsp:txXfrm>
    </dsp:sp>
    <dsp:sp modelId="{F0BB5CE8-9F90-784C-A026-04368DA33823}">
      <dsp:nvSpPr>
        <dsp:cNvPr id="0" name=""/>
        <dsp:cNvSpPr/>
      </dsp:nvSpPr>
      <dsp:spPr>
        <a:xfrm>
          <a:off x="7044" y="275407"/>
          <a:ext cx="2779823" cy="1667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σαφές</a:t>
          </a:r>
        </a:p>
      </dsp:txBody>
      <dsp:txXfrm>
        <a:off x="7044" y="275407"/>
        <a:ext cx="2779823" cy="1667894"/>
      </dsp:txXfrm>
    </dsp:sp>
    <dsp:sp modelId="{7B871135-3526-3743-AEB0-020576B46C71}">
      <dsp:nvSpPr>
        <dsp:cNvPr id="0" name=""/>
        <dsp:cNvSpPr/>
      </dsp:nvSpPr>
      <dsp:spPr>
        <a:xfrm>
          <a:off x="6204251" y="1063634"/>
          <a:ext cx="608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75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92646" y="1106154"/>
        <a:ext cx="31967" cy="6399"/>
      </dsp:txXfrm>
    </dsp:sp>
    <dsp:sp modelId="{B6B1EAF8-E1F1-B14F-9A30-46729A1C4C3C}">
      <dsp:nvSpPr>
        <dsp:cNvPr id="0" name=""/>
        <dsp:cNvSpPr/>
      </dsp:nvSpPr>
      <dsp:spPr>
        <a:xfrm>
          <a:off x="3426227" y="275407"/>
          <a:ext cx="2779823" cy="16678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κατανοητό</a:t>
          </a:r>
        </a:p>
      </dsp:txBody>
      <dsp:txXfrm>
        <a:off x="3426227" y="275407"/>
        <a:ext cx="2779823" cy="1667894"/>
      </dsp:txXfrm>
    </dsp:sp>
    <dsp:sp modelId="{A9728B04-F2F6-B045-BBCF-A92385E25EF1}">
      <dsp:nvSpPr>
        <dsp:cNvPr id="0" name=""/>
        <dsp:cNvSpPr/>
      </dsp:nvSpPr>
      <dsp:spPr>
        <a:xfrm>
          <a:off x="1396956" y="1941501"/>
          <a:ext cx="6838366" cy="608759"/>
        </a:xfrm>
        <a:custGeom>
          <a:avLst/>
          <a:gdLst/>
          <a:ahLst/>
          <a:cxnLst/>
          <a:rect l="0" t="0" r="0" b="0"/>
          <a:pathLst>
            <a:path>
              <a:moveTo>
                <a:pt x="6838366" y="0"/>
              </a:moveTo>
              <a:lnTo>
                <a:pt x="6838366" y="321479"/>
              </a:lnTo>
              <a:lnTo>
                <a:pt x="0" y="321479"/>
              </a:lnTo>
              <a:lnTo>
                <a:pt x="0" y="60875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44434" y="2242681"/>
        <a:ext cx="343409" cy="6399"/>
      </dsp:txXfrm>
    </dsp:sp>
    <dsp:sp modelId="{94625B13-1719-354B-B4E7-973CB865F0D4}">
      <dsp:nvSpPr>
        <dsp:cNvPr id="0" name=""/>
        <dsp:cNvSpPr/>
      </dsp:nvSpPr>
      <dsp:spPr>
        <a:xfrm>
          <a:off x="6845410" y="275407"/>
          <a:ext cx="2779823" cy="16678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προκλητικό</a:t>
          </a:r>
          <a:r>
            <a:rPr lang="en-US" sz="2200" b="1" kern="1200" baseline="30000" dirty="0"/>
            <a:t> </a:t>
          </a:r>
          <a:endParaRPr lang="el-GR" sz="2200" b="1" kern="1200" baseline="30000" dirty="0"/>
        </a:p>
      </dsp:txBody>
      <dsp:txXfrm>
        <a:off x="6845410" y="275407"/>
        <a:ext cx="2779823" cy="1667894"/>
      </dsp:txXfrm>
    </dsp:sp>
    <dsp:sp modelId="{DB43A254-CA0F-184B-A8E3-2143318C877D}">
      <dsp:nvSpPr>
        <dsp:cNvPr id="0" name=""/>
        <dsp:cNvSpPr/>
      </dsp:nvSpPr>
      <dsp:spPr>
        <a:xfrm>
          <a:off x="2785068" y="3370888"/>
          <a:ext cx="608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75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3463" y="3413408"/>
        <a:ext cx="31967" cy="6399"/>
      </dsp:txXfrm>
    </dsp:sp>
    <dsp:sp modelId="{AB0ED632-F819-914D-A5ED-D08C1A1AAEB7}">
      <dsp:nvSpPr>
        <dsp:cNvPr id="0" name=""/>
        <dsp:cNvSpPr/>
      </dsp:nvSpPr>
      <dsp:spPr>
        <a:xfrm>
          <a:off x="7044" y="2582661"/>
          <a:ext cx="2779823" cy="16678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b="1" kern="1200" dirty="0"/>
            <a:t>ά</a:t>
          </a:r>
          <a:r>
            <a:rPr lang="en-US" sz="3900" b="1" kern="1200" dirty="0"/>
            <a:t>μεσο</a:t>
          </a:r>
          <a:endParaRPr lang="el-GR" sz="3900" b="1" kern="1200" dirty="0"/>
        </a:p>
      </dsp:txBody>
      <dsp:txXfrm>
        <a:off x="7044" y="2582661"/>
        <a:ext cx="2779823" cy="1667894"/>
      </dsp:txXfrm>
    </dsp:sp>
    <dsp:sp modelId="{CF578AFF-23CD-6A4B-9946-41A4B7112AC2}">
      <dsp:nvSpPr>
        <dsp:cNvPr id="0" name=""/>
        <dsp:cNvSpPr/>
      </dsp:nvSpPr>
      <dsp:spPr>
        <a:xfrm>
          <a:off x="6204251" y="3370888"/>
          <a:ext cx="608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75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92646" y="3413408"/>
        <a:ext cx="31967" cy="6399"/>
      </dsp:txXfrm>
    </dsp:sp>
    <dsp:sp modelId="{257B580C-92A5-4245-8048-8541D3D19BBA}">
      <dsp:nvSpPr>
        <dsp:cNvPr id="0" name=""/>
        <dsp:cNvSpPr/>
      </dsp:nvSpPr>
      <dsp:spPr>
        <a:xfrm>
          <a:off x="3426227" y="2582661"/>
          <a:ext cx="2779823" cy="16678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«σφιχτό»-λακωνικό</a:t>
          </a:r>
          <a:endParaRPr lang="el-GR" sz="3900" b="1" kern="1200" dirty="0"/>
        </a:p>
      </dsp:txBody>
      <dsp:txXfrm>
        <a:off x="3426227" y="2582661"/>
        <a:ext cx="2779823" cy="1667894"/>
      </dsp:txXfrm>
    </dsp:sp>
    <dsp:sp modelId="{BE32F8E0-4E72-6148-8AB4-2B85D476E236}">
      <dsp:nvSpPr>
        <dsp:cNvPr id="0" name=""/>
        <dsp:cNvSpPr/>
      </dsp:nvSpPr>
      <dsp:spPr>
        <a:xfrm>
          <a:off x="6845410" y="2582661"/>
          <a:ext cx="3565540" cy="1667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να ανατροφοδοτεί</a:t>
          </a:r>
          <a:r>
            <a:rPr lang="en-US" sz="3200" b="1" kern="1200" baseline="30000" dirty="0"/>
            <a:t> </a:t>
          </a:r>
          <a:endParaRPr lang="el-GR" sz="3200" b="1" kern="1200" baseline="30000" dirty="0"/>
        </a:p>
      </dsp:txBody>
      <dsp:txXfrm>
        <a:off x="6845410" y="2582661"/>
        <a:ext cx="3565540" cy="16678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B018B-D57B-8D4E-9B1B-D35F5E21033A}">
      <dsp:nvSpPr>
        <dsp:cNvPr id="0" name=""/>
        <dsp:cNvSpPr/>
      </dsp:nvSpPr>
      <dsp:spPr>
        <a:xfrm>
          <a:off x="-328076" y="619472"/>
          <a:ext cx="4048094" cy="328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σε κλίμα αμοιβαίας εμπιστοσύνης</a:t>
          </a:r>
          <a:endParaRPr lang="en-US" sz="3700" kern="1200" dirty="0"/>
        </a:p>
      </dsp:txBody>
      <dsp:txXfrm>
        <a:off x="264754" y="1100844"/>
        <a:ext cx="2862434" cy="2324273"/>
      </dsp:txXfrm>
    </dsp:sp>
    <dsp:sp modelId="{56C36695-28F2-D440-9311-ACB4FAFFD469}">
      <dsp:nvSpPr>
        <dsp:cNvPr id="0" name=""/>
        <dsp:cNvSpPr/>
      </dsp:nvSpPr>
      <dsp:spPr>
        <a:xfrm rot="78016">
          <a:off x="3250663" y="-110670"/>
          <a:ext cx="1803426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250706" y="107428"/>
        <a:ext cx="1470616" cy="665620"/>
      </dsp:txXfrm>
    </dsp:sp>
    <dsp:sp modelId="{5803558D-CF52-0E4C-A5C3-414093581CDC}">
      <dsp:nvSpPr>
        <dsp:cNvPr id="0" name=""/>
        <dsp:cNvSpPr/>
      </dsp:nvSpPr>
      <dsp:spPr>
        <a:xfrm>
          <a:off x="4711274" y="619472"/>
          <a:ext cx="3846402" cy="3287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κατανόησης</a:t>
          </a:r>
          <a:endParaRPr lang="en-US" sz="3600" b="1" kern="1200" dirty="0"/>
        </a:p>
      </dsp:txBody>
      <dsp:txXfrm>
        <a:off x="5274567" y="1100844"/>
        <a:ext cx="2719816" cy="2324273"/>
      </dsp:txXfrm>
    </dsp:sp>
    <dsp:sp modelId="{F163254D-9FD9-C44C-8D11-15360584D0F3}">
      <dsp:nvSpPr>
        <dsp:cNvPr id="0" name=""/>
        <dsp:cNvSpPr/>
      </dsp:nvSpPr>
      <dsp:spPr>
        <a:xfrm rot="10721984">
          <a:off x="3352717" y="3524948"/>
          <a:ext cx="1803426" cy="11093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3685484" y="3743046"/>
        <a:ext cx="1470616" cy="665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90505-FDAA-1340-8762-F8628B5FD493}">
      <dsp:nvSpPr>
        <dsp:cNvPr id="0" name=""/>
        <dsp:cNvSpPr/>
      </dsp:nvSpPr>
      <dsp:spPr>
        <a:xfrm>
          <a:off x="2123973" y="949026"/>
          <a:ext cx="3263503" cy="3263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20B3C-E584-944D-B6F0-1F77A3912E64}">
      <dsp:nvSpPr>
        <dsp:cNvPr id="0" name=""/>
        <dsp:cNvSpPr/>
      </dsp:nvSpPr>
      <dsp:spPr>
        <a:xfrm>
          <a:off x="2486494" y="1311547"/>
          <a:ext cx="2538461" cy="2538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4A13-C72D-D547-9ED7-56E2C83F9C9C}">
      <dsp:nvSpPr>
        <dsp:cNvPr id="0" name=""/>
        <dsp:cNvSpPr/>
      </dsp:nvSpPr>
      <dsp:spPr>
        <a:xfrm>
          <a:off x="2849014" y="1674068"/>
          <a:ext cx="1813420" cy="1813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8E8B7-5738-0040-9AB9-92F988196157}">
      <dsp:nvSpPr>
        <dsp:cNvPr id="0" name=""/>
        <dsp:cNvSpPr/>
      </dsp:nvSpPr>
      <dsp:spPr>
        <a:xfrm>
          <a:off x="3211807" y="2036861"/>
          <a:ext cx="1087834" cy="1087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7EE65-1CF8-FE4A-8750-D3CEF1A1C1B8}">
      <dsp:nvSpPr>
        <dsp:cNvPr id="0" name=""/>
        <dsp:cNvSpPr/>
      </dsp:nvSpPr>
      <dsp:spPr>
        <a:xfrm>
          <a:off x="3574328" y="2399382"/>
          <a:ext cx="362792" cy="362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1990B-2780-2B4B-B35E-F7508D41DB6C}">
      <dsp:nvSpPr>
        <dsp:cNvPr id="0" name=""/>
        <dsp:cNvSpPr/>
      </dsp:nvSpPr>
      <dsp:spPr>
        <a:xfrm>
          <a:off x="5188636" y="138807"/>
          <a:ext cx="3117265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δημιουργικό θέμα διαφήμισης</a:t>
          </a:r>
          <a:endParaRPr lang="en-US" sz="2000" b="1" kern="1200" dirty="0"/>
        </a:p>
      </dsp:txBody>
      <dsp:txXfrm>
        <a:off x="5188636" y="138807"/>
        <a:ext cx="3117265" cy="576117"/>
      </dsp:txXfrm>
    </dsp:sp>
    <dsp:sp modelId="{6D7801BB-D219-D749-BF01-8C0FEEB7163A}">
      <dsp:nvSpPr>
        <dsp:cNvPr id="0" name=""/>
        <dsp:cNvSpPr/>
      </dsp:nvSpPr>
      <dsp:spPr>
        <a:xfrm>
          <a:off x="5523456" y="426866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4B805-CD11-1644-AD2D-69B342A5699C}">
      <dsp:nvSpPr>
        <dsp:cNvPr id="0" name=""/>
        <dsp:cNvSpPr/>
      </dsp:nvSpPr>
      <dsp:spPr>
        <a:xfrm rot="5400000">
          <a:off x="3561274" y="621316"/>
          <a:ext cx="2153912" cy="17650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F2EAC-0E22-7340-9B69-47B2B117005E}">
      <dsp:nvSpPr>
        <dsp:cNvPr id="0" name=""/>
        <dsp:cNvSpPr/>
      </dsp:nvSpPr>
      <dsp:spPr>
        <a:xfrm>
          <a:off x="5198264" y="831851"/>
          <a:ext cx="3098011" cy="40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δημιουργικό υλικό</a:t>
          </a:r>
          <a:endParaRPr lang="en-US" sz="2400" b="1" kern="1200" dirty="0"/>
        </a:p>
      </dsp:txBody>
      <dsp:txXfrm>
        <a:off x="5198264" y="831851"/>
        <a:ext cx="3098011" cy="408403"/>
      </dsp:txXfrm>
    </dsp:sp>
    <dsp:sp modelId="{30244497-8082-9E46-8A53-24582D9387BB}">
      <dsp:nvSpPr>
        <dsp:cNvPr id="0" name=""/>
        <dsp:cNvSpPr/>
      </dsp:nvSpPr>
      <dsp:spPr>
        <a:xfrm>
          <a:off x="5523456" y="1036053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08CCE-5512-B141-9AA9-2BAAE6D9A5A2}">
      <dsp:nvSpPr>
        <dsp:cNvPr id="0" name=""/>
        <dsp:cNvSpPr/>
      </dsp:nvSpPr>
      <dsp:spPr>
        <a:xfrm rot="5400000">
          <a:off x="3877779" y="1184216"/>
          <a:ext cx="1793403" cy="149577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F042E-35A9-8445-AC5E-793DB8E23476}">
      <dsp:nvSpPr>
        <dsp:cNvPr id="0" name=""/>
        <dsp:cNvSpPr/>
      </dsp:nvSpPr>
      <dsp:spPr>
        <a:xfrm>
          <a:off x="5484008" y="1357182"/>
          <a:ext cx="2526522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προϋπολογισμός</a:t>
          </a:r>
          <a:endParaRPr lang="en-US" sz="2400" b="1" kern="1200" dirty="0"/>
        </a:p>
      </dsp:txBody>
      <dsp:txXfrm>
        <a:off x="5484008" y="1357182"/>
        <a:ext cx="2526522" cy="576117"/>
      </dsp:txXfrm>
    </dsp:sp>
    <dsp:sp modelId="{A73AF3F9-5F11-BD4D-AEFB-832089CBF34F}">
      <dsp:nvSpPr>
        <dsp:cNvPr id="0" name=""/>
        <dsp:cNvSpPr/>
      </dsp:nvSpPr>
      <dsp:spPr>
        <a:xfrm>
          <a:off x="5523456" y="1645240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F51F1-A66F-CE4B-AB0A-03466E0FD215}">
      <dsp:nvSpPr>
        <dsp:cNvPr id="0" name=""/>
        <dsp:cNvSpPr/>
      </dsp:nvSpPr>
      <dsp:spPr>
        <a:xfrm rot="5400000">
          <a:off x="4188139" y="1724108"/>
          <a:ext cx="1414184" cy="12564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23B58-30B0-A54A-BC5D-A220CBE80707}">
      <dsp:nvSpPr>
        <dsp:cNvPr id="0" name=""/>
        <dsp:cNvSpPr/>
      </dsp:nvSpPr>
      <dsp:spPr>
        <a:xfrm>
          <a:off x="5350661" y="1953315"/>
          <a:ext cx="2793216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διαφημιστικά μέσα</a:t>
          </a:r>
          <a:endParaRPr lang="en-US" sz="2400" b="1" kern="1200" dirty="0"/>
        </a:p>
      </dsp:txBody>
      <dsp:txXfrm>
        <a:off x="5350661" y="1953315"/>
        <a:ext cx="2793216" cy="576117"/>
      </dsp:txXfrm>
    </dsp:sp>
    <dsp:sp modelId="{74339AB8-2B45-9441-BEE3-701322599F63}">
      <dsp:nvSpPr>
        <dsp:cNvPr id="0" name=""/>
        <dsp:cNvSpPr/>
      </dsp:nvSpPr>
      <dsp:spPr>
        <a:xfrm>
          <a:off x="5523456" y="2241374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B3794-F7F2-E64C-ABA6-BA849B52E335}">
      <dsp:nvSpPr>
        <dsp:cNvPr id="0" name=""/>
        <dsp:cNvSpPr/>
      </dsp:nvSpPr>
      <dsp:spPr>
        <a:xfrm rot="5400000">
          <a:off x="4497084" y="2294134"/>
          <a:ext cx="1079131" cy="97361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CD09E-63DD-094C-BB16-3883713BEB0E}">
      <dsp:nvSpPr>
        <dsp:cNvPr id="0" name=""/>
        <dsp:cNvSpPr/>
      </dsp:nvSpPr>
      <dsp:spPr>
        <a:xfrm>
          <a:off x="5484008" y="2532043"/>
          <a:ext cx="2526522" cy="576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έλεγχος διαφήμισης.</a:t>
          </a:r>
          <a:endParaRPr lang="en-US" sz="2400" b="1" kern="1200" dirty="0"/>
        </a:p>
      </dsp:txBody>
      <dsp:txXfrm>
        <a:off x="5484008" y="2532043"/>
        <a:ext cx="2526522" cy="576117"/>
      </dsp:txXfrm>
    </dsp:sp>
    <dsp:sp modelId="{9E10B33E-B0CA-3547-9BDA-959ED5D0CAAB}">
      <dsp:nvSpPr>
        <dsp:cNvPr id="0" name=""/>
        <dsp:cNvSpPr/>
      </dsp:nvSpPr>
      <dsp:spPr>
        <a:xfrm>
          <a:off x="5523456" y="2820102"/>
          <a:ext cx="407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D25B3-AECD-4E41-86E3-C8A1F054B5A0}">
      <dsp:nvSpPr>
        <dsp:cNvPr id="0" name=""/>
        <dsp:cNvSpPr/>
      </dsp:nvSpPr>
      <dsp:spPr>
        <a:xfrm rot="5400000">
          <a:off x="4789167" y="2847298"/>
          <a:ext cx="761484" cy="70709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597A3-571E-AB46-8F9A-12670EC320A3}">
      <dsp:nvSpPr>
        <dsp:cNvPr id="0" name=""/>
        <dsp:cNvSpPr/>
      </dsp:nvSpPr>
      <dsp:spPr>
        <a:xfrm>
          <a:off x="0" y="120968"/>
          <a:ext cx="1034414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Ένα διαφημιστικό πρόγραμμα περιλαμβάνει:</a:t>
          </a:r>
          <a:endParaRPr lang="en-US" sz="3100" kern="1200" dirty="0"/>
        </a:p>
      </dsp:txBody>
      <dsp:txXfrm>
        <a:off x="36296" y="157264"/>
        <a:ext cx="10271557" cy="670943"/>
      </dsp:txXfrm>
    </dsp:sp>
    <dsp:sp modelId="{185E17E4-1755-394B-8E08-237228D728BC}">
      <dsp:nvSpPr>
        <dsp:cNvPr id="0" name=""/>
        <dsp:cNvSpPr/>
      </dsp:nvSpPr>
      <dsp:spPr>
        <a:xfrm>
          <a:off x="0" y="953783"/>
          <a:ext cx="1034414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τους </a:t>
          </a:r>
          <a:r>
            <a:rPr lang="el-GR" sz="3100" b="1" kern="1200" dirty="0"/>
            <a:t>αντικειμενικούς στόχους του προγράμματος</a:t>
          </a:r>
          <a:endParaRPr lang="en-US" sz="3100" b="1" kern="1200" dirty="0"/>
        </a:p>
      </dsp:txBody>
      <dsp:txXfrm>
        <a:off x="36296" y="990079"/>
        <a:ext cx="10271557" cy="670943"/>
      </dsp:txXfrm>
    </dsp:sp>
    <dsp:sp modelId="{1636F08F-9AD7-4043-99EE-592C9C61659A}">
      <dsp:nvSpPr>
        <dsp:cNvPr id="0" name=""/>
        <dsp:cNvSpPr/>
      </dsp:nvSpPr>
      <dsp:spPr>
        <a:xfrm>
          <a:off x="0" y="1786598"/>
          <a:ext cx="1034414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τον </a:t>
          </a:r>
          <a:r>
            <a:rPr lang="el-GR" sz="3100" b="1" kern="1200" dirty="0"/>
            <a:t>καθορισμό του</a:t>
          </a:r>
          <a:r>
            <a:rPr lang="en-US" sz="3100" b="1" kern="1200" dirty="0"/>
            <a:t> budget</a:t>
          </a:r>
        </a:p>
      </dsp:txBody>
      <dsp:txXfrm>
        <a:off x="36296" y="1822894"/>
        <a:ext cx="10271557" cy="670943"/>
      </dsp:txXfrm>
    </dsp:sp>
    <dsp:sp modelId="{CE7AFCB9-423D-2345-9A1F-3B01FC3F8441}">
      <dsp:nvSpPr>
        <dsp:cNvPr id="0" name=""/>
        <dsp:cNvSpPr/>
      </dsp:nvSpPr>
      <dsp:spPr>
        <a:xfrm>
          <a:off x="0" y="2619413"/>
          <a:ext cx="1034414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την </a:t>
          </a:r>
          <a:r>
            <a:rPr lang="el-GR" sz="3100" b="1" kern="1200" dirty="0"/>
            <a:t>μετατροπή των εξειδικευμένων στόχων σε μετρήσιμους</a:t>
          </a:r>
          <a:endParaRPr lang="en-US" sz="3100" b="1" kern="1200" dirty="0"/>
        </a:p>
      </dsp:txBody>
      <dsp:txXfrm>
        <a:off x="36296" y="2655709"/>
        <a:ext cx="10271557" cy="670943"/>
      </dsp:txXfrm>
    </dsp:sp>
    <dsp:sp modelId="{2F3CE710-D71C-484D-B88D-DF8D4F8C3935}">
      <dsp:nvSpPr>
        <dsp:cNvPr id="0" name=""/>
        <dsp:cNvSpPr/>
      </dsp:nvSpPr>
      <dsp:spPr>
        <a:xfrm>
          <a:off x="0" y="3452228"/>
          <a:ext cx="1034414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ανάπτυξη περιγράμματος ανάπτυξης διαφήμισης</a:t>
          </a:r>
          <a:endParaRPr lang="en-US" sz="3100" b="1" kern="1200" dirty="0"/>
        </a:p>
      </dsp:txBody>
      <dsp:txXfrm>
        <a:off x="36296" y="3488524"/>
        <a:ext cx="10271557" cy="670943"/>
      </dsp:txXfrm>
    </dsp:sp>
    <dsp:sp modelId="{D87DB0E6-8114-F44A-AC46-6854D506093F}">
      <dsp:nvSpPr>
        <dsp:cNvPr id="0" name=""/>
        <dsp:cNvSpPr/>
      </dsp:nvSpPr>
      <dsp:spPr>
        <a:xfrm>
          <a:off x="0" y="4285043"/>
          <a:ext cx="1034414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 dirty="0"/>
            <a:t>η </a:t>
          </a:r>
          <a:r>
            <a:rPr lang="el-GR" sz="3100" b="1" kern="1200" dirty="0"/>
            <a:t>διαμόρφωση περιεχομένου</a:t>
          </a:r>
          <a:endParaRPr lang="en-US" sz="3100" b="1" kern="1200" dirty="0"/>
        </a:p>
      </dsp:txBody>
      <dsp:txXfrm>
        <a:off x="36296" y="4321339"/>
        <a:ext cx="10271557" cy="670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E8EE1-3CF7-B247-B132-4C76D568EA69}">
      <dsp:nvSpPr>
        <dsp:cNvPr id="0" name=""/>
        <dsp:cNvSpPr/>
      </dsp:nvSpPr>
      <dsp:spPr>
        <a:xfrm>
          <a:off x="3002621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2D1C6-12A5-E646-8B6D-34458A6D5775}">
      <dsp:nvSpPr>
        <dsp:cNvPr id="0" name=""/>
        <dsp:cNvSpPr/>
      </dsp:nvSpPr>
      <dsp:spPr>
        <a:xfrm>
          <a:off x="1267696" y="413377"/>
          <a:ext cx="3345695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κειμένου</a:t>
          </a:r>
          <a:endParaRPr lang="en-US" sz="4000" b="1" kern="1200" dirty="0"/>
        </a:p>
      </dsp:txBody>
      <dsp:txXfrm>
        <a:off x="1350538" y="496219"/>
        <a:ext cx="3180011" cy="1531337"/>
      </dsp:txXfrm>
    </dsp:sp>
    <dsp:sp modelId="{38BE57D6-0628-E447-9751-85C816E4091A}">
      <dsp:nvSpPr>
        <dsp:cNvPr id="0" name=""/>
        <dsp:cNvSpPr/>
      </dsp:nvSpPr>
      <dsp:spPr>
        <a:xfrm>
          <a:off x="5827666" y="451475"/>
          <a:ext cx="3500599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επιλογή των Μέσων Επικοινωνίας και των </a:t>
          </a:r>
          <a:r>
            <a:rPr lang="en-US" sz="2400" b="1" kern="1200" dirty="0"/>
            <a:t>Social Media </a:t>
          </a:r>
          <a:r>
            <a:rPr lang="el-GR" sz="2400" b="1" kern="1200" dirty="0"/>
            <a:t>Προβολής</a:t>
          </a:r>
          <a:endParaRPr lang="en-US" sz="2400" b="1" kern="1200" dirty="0"/>
        </a:p>
      </dsp:txBody>
      <dsp:txXfrm>
        <a:off x="5910508" y="534317"/>
        <a:ext cx="3334915" cy="1531337"/>
      </dsp:txXfrm>
    </dsp:sp>
    <dsp:sp modelId="{183EB8BA-4EA9-CA4D-A827-00A99CD0BE81}">
      <dsp:nvSpPr>
        <dsp:cNvPr id="0" name=""/>
        <dsp:cNvSpPr/>
      </dsp:nvSpPr>
      <dsp:spPr>
        <a:xfrm>
          <a:off x="1295399" y="2450487"/>
          <a:ext cx="3290253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επιλογή χώρου-χρόνου-εποχής</a:t>
          </a:r>
          <a:endParaRPr lang="en-US" sz="2800" b="1" kern="1200" dirty="0"/>
        </a:p>
      </dsp:txBody>
      <dsp:txXfrm>
        <a:off x="1378241" y="2533329"/>
        <a:ext cx="3124569" cy="1531337"/>
      </dsp:txXfrm>
    </dsp:sp>
    <dsp:sp modelId="{34D93D65-51D5-6E4D-A119-0E3C7F15642E}">
      <dsp:nvSpPr>
        <dsp:cNvPr id="0" name=""/>
        <dsp:cNvSpPr/>
      </dsp:nvSpPr>
      <dsp:spPr>
        <a:xfrm>
          <a:off x="5765156" y="2507643"/>
          <a:ext cx="3663734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 dirty="0"/>
            <a:t>έλεγχος αποτελεσματικότητας</a:t>
          </a:r>
          <a:r>
            <a:rPr lang="el-GR" sz="2600" kern="1200" dirty="0"/>
            <a:t>.</a:t>
          </a:r>
          <a:endParaRPr lang="en-US" sz="2600" kern="1200" dirty="0"/>
        </a:p>
      </dsp:txBody>
      <dsp:txXfrm>
        <a:off x="5847998" y="2590485"/>
        <a:ext cx="3498050" cy="1531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3CDBC-B893-DF4F-A9EE-F5060BEA18F0}">
      <dsp:nvSpPr>
        <dsp:cNvPr id="0" name=""/>
        <dsp:cNvSpPr/>
      </dsp:nvSpPr>
      <dsp:spPr>
        <a:xfrm>
          <a:off x="2381052" y="1232661"/>
          <a:ext cx="710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2330" y="45720"/>
              </a:lnTo>
              <a:lnTo>
                <a:pt x="372330" y="89137"/>
              </a:lnTo>
              <a:lnTo>
                <a:pt x="710460" y="8913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7724" y="1275649"/>
        <a:ext cx="37116" cy="5462"/>
      </dsp:txXfrm>
    </dsp:sp>
    <dsp:sp modelId="{6027823C-958D-5B41-B2C4-2E1B0E2D4B0C}">
      <dsp:nvSpPr>
        <dsp:cNvPr id="0" name=""/>
        <dsp:cNvSpPr/>
      </dsp:nvSpPr>
      <dsp:spPr>
        <a:xfrm>
          <a:off x="10321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Δεν είναι οικείες στο δέκτη</a:t>
          </a:r>
        </a:p>
      </dsp:txBody>
      <dsp:txXfrm>
        <a:off x="10321" y="566621"/>
        <a:ext cx="2372531" cy="1423518"/>
      </dsp:txXfrm>
    </dsp:sp>
    <dsp:sp modelId="{2A3FBBD5-BDF3-A544-8CA9-55D2BD77AF44}">
      <dsp:nvSpPr>
        <dsp:cNvPr id="0" name=""/>
        <dsp:cNvSpPr/>
      </dsp:nvSpPr>
      <dsp:spPr>
        <a:xfrm>
          <a:off x="5494643" y="1232661"/>
          <a:ext cx="3197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9137"/>
              </a:moveTo>
              <a:lnTo>
                <a:pt x="176952" y="89137"/>
              </a:lnTo>
              <a:lnTo>
                <a:pt x="176952" y="45720"/>
              </a:lnTo>
              <a:lnTo>
                <a:pt x="3197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45671" y="1275649"/>
        <a:ext cx="17649" cy="5462"/>
      </dsp:txXfrm>
    </dsp:sp>
    <dsp:sp modelId="{5E41CC84-ECAC-C049-8A75-A0EB9F946694}">
      <dsp:nvSpPr>
        <dsp:cNvPr id="0" name=""/>
        <dsp:cNvSpPr/>
      </dsp:nvSpPr>
      <dsp:spPr>
        <a:xfrm>
          <a:off x="3123912" y="610039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Εκφράζουν ασάφεια</a:t>
          </a:r>
        </a:p>
      </dsp:txBody>
      <dsp:txXfrm>
        <a:off x="3123912" y="610039"/>
        <a:ext cx="2372531" cy="1423518"/>
      </dsp:txXfrm>
    </dsp:sp>
    <dsp:sp modelId="{A48DE3A5-7AE7-AC45-AE82-97707E5D3D1B}">
      <dsp:nvSpPr>
        <dsp:cNvPr id="0" name=""/>
        <dsp:cNvSpPr/>
      </dsp:nvSpPr>
      <dsp:spPr>
        <a:xfrm>
          <a:off x="1196586" y="1988340"/>
          <a:ext cx="5836426" cy="515082"/>
        </a:xfrm>
        <a:custGeom>
          <a:avLst/>
          <a:gdLst/>
          <a:ahLst/>
          <a:cxnLst/>
          <a:rect l="0" t="0" r="0" b="0"/>
          <a:pathLst>
            <a:path>
              <a:moveTo>
                <a:pt x="5836426" y="0"/>
              </a:moveTo>
              <a:lnTo>
                <a:pt x="5836426" y="274641"/>
              </a:lnTo>
              <a:lnTo>
                <a:pt x="0" y="274641"/>
              </a:lnTo>
              <a:lnTo>
                <a:pt x="0" y="51508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8252" y="2243150"/>
        <a:ext cx="293094" cy="5462"/>
      </dsp:txXfrm>
    </dsp:sp>
    <dsp:sp modelId="{BAD036C6-7AE7-5745-B41E-BB6FC6302F54}">
      <dsp:nvSpPr>
        <dsp:cNvPr id="0" name=""/>
        <dsp:cNvSpPr/>
      </dsp:nvSpPr>
      <dsp:spPr>
        <a:xfrm>
          <a:off x="5846747" y="566621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είναι διφορούμενες</a:t>
          </a:r>
        </a:p>
      </dsp:txBody>
      <dsp:txXfrm>
        <a:off x="5846747" y="566621"/>
        <a:ext cx="2372531" cy="1423518"/>
      </dsp:txXfrm>
    </dsp:sp>
    <dsp:sp modelId="{1BA9DFF0-7C60-8E4A-87A3-2C7DCEC0D812}">
      <dsp:nvSpPr>
        <dsp:cNvPr id="0" name=""/>
        <dsp:cNvSpPr/>
      </dsp:nvSpPr>
      <dsp:spPr>
        <a:xfrm>
          <a:off x="2381052" y="32018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4951" y="3244850"/>
        <a:ext cx="27284" cy="5462"/>
      </dsp:txXfrm>
    </dsp:sp>
    <dsp:sp modelId="{CDE64358-E876-F34B-B24D-BA725DF9525D}">
      <dsp:nvSpPr>
        <dsp:cNvPr id="0" name=""/>
        <dsp:cNvSpPr/>
      </dsp:nvSpPr>
      <dsp:spPr>
        <a:xfrm>
          <a:off x="10321" y="2535822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Έχουν προσβλητικό χαρακτήρα</a:t>
          </a:r>
        </a:p>
      </dsp:txBody>
      <dsp:txXfrm>
        <a:off x="10321" y="2535822"/>
        <a:ext cx="2372531" cy="1423518"/>
      </dsp:txXfrm>
    </dsp:sp>
    <dsp:sp modelId="{E104AC16-1374-B645-A3E5-6BBD8B4BBA0E}">
      <dsp:nvSpPr>
        <dsp:cNvPr id="0" name=""/>
        <dsp:cNvSpPr/>
      </dsp:nvSpPr>
      <dsp:spPr>
        <a:xfrm>
          <a:off x="5299265" y="3201861"/>
          <a:ext cx="5150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8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3164" y="3244850"/>
        <a:ext cx="27284" cy="5462"/>
      </dsp:txXfrm>
    </dsp:sp>
    <dsp:sp modelId="{DCFE75D9-8F4C-3B4E-9682-8A19426239FA}">
      <dsp:nvSpPr>
        <dsp:cNvPr id="0" name=""/>
        <dsp:cNvSpPr/>
      </dsp:nvSpPr>
      <dsp:spPr>
        <a:xfrm>
          <a:off x="2928534" y="2535822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Εκφράζουν προκαταλήψεις</a:t>
          </a:r>
        </a:p>
      </dsp:txBody>
      <dsp:txXfrm>
        <a:off x="2928534" y="2535822"/>
        <a:ext cx="2372531" cy="1423518"/>
      </dsp:txXfrm>
    </dsp:sp>
    <dsp:sp modelId="{D84D597D-0FA7-8943-A4E5-29A78AEB64D8}">
      <dsp:nvSpPr>
        <dsp:cNvPr id="0" name=""/>
        <dsp:cNvSpPr/>
      </dsp:nvSpPr>
      <dsp:spPr>
        <a:xfrm>
          <a:off x="5846747" y="2535822"/>
          <a:ext cx="2372531" cy="14235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Αρνητιική συμπεριφορά</a:t>
          </a:r>
        </a:p>
      </dsp:txBody>
      <dsp:txXfrm>
        <a:off x="5846747" y="2535822"/>
        <a:ext cx="2372531" cy="1423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64ED7-C40C-CD48-91A8-9E730EDD90D2}">
      <dsp:nvSpPr>
        <dsp:cNvPr id="0" name=""/>
        <dsp:cNvSpPr/>
      </dsp:nvSpPr>
      <dsp:spPr>
        <a:xfrm rot="5319117">
          <a:off x="-340848" y="1187220"/>
          <a:ext cx="1636812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A76E1-7471-5F4F-B849-C5B1D8FBF372}">
      <dsp:nvSpPr>
        <dsp:cNvPr id="0" name=""/>
        <dsp:cNvSpPr/>
      </dsp:nvSpPr>
      <dsp:spPr>
        <a:xfrm>
          <a:off x="4138" y="134588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Εκφράζουν  υπερβολή</a:t>
          </a:r>
          <a:endParaRPr lang="en-US" sz="3200" kern="1200" dirty="0"/>
        </a:p>
      </dsp:txBody>
      <dsp:txXfrm>
        <a:off x="43612" y="174062"/>
        <a:ext cx="2167314" cy="1268809"/>
      </dsp:txXfrm>
    </dsp:sp>
    <dsp:sp modelId="{B1B66D22-A112-A74A-BAAA-784A3A0AB242}">
      <dsp:nvSpPr>
        <dsp:cNvPr id="0" name=""/>
        <dsp:cNvSpPr/>
      </dsp:nvSpPr>
      <dsp:spPr>
        <a:xfrm rot="5486851">
          <a:off x="-379407" y="2869461"/>
          <a:ext cx="1718844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08371-9647-334B-8C40-7BAB42700FBD}">
      <dsp:nvSpPr>
        <dsp:cNvPr id="0" name=""/>
        <dsp:cNvSpPr/>
      </dsp:nvSpPr>
      <dsp:spPr>
        <a:xfrm>
          <a:off x="47559" y="1775860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Εκφράζουν κολακεία</a:t>
          </a:r>
          <a:endParaRPr lang="en-US" sz="3200" kern="1200" dirty="0"/>
        </a:p>
      </dsp:txBody>
      <dsp:txXfrm>
        <a:off x="87033" y="1815334"/>
        <a:ext cx="2167314" cy="1268809"/>
      </dsp:txXfrm>
    </dsp:sp>
    <dsp:sp modelId="{EEF78644-520D-DB48-B98E-766EA44A21A6}">
      <dsp:nvSpPr>
        <dsp:cNvPr id="0" name=""/>
        <dsp:cNvSpPr/>
      </dsp:nvSpPr>
      <dsp:spPr>
        <a:xfrm>
          <a:off x="463217" y="3733522"/>
          <a:ext cx="2977703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42505-FFA3-404F-AB8B-AC139E2849CB}">
      <dsp:nvSpPr>
        <dsp:cNvPr id="0" name=""/>
        <dsp:cNvSpPr/>
      </dsp:nvSpPr>
      <dsp:spPr>
        <a:xfrm>
          <a:off x="4138" y="3503982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Υποβιβάζουν</a:t>
          </a:r>
          <a:endParaRPr lang="en-US" sz="2600" kern="1200" dirty="0"/>
        </a:p>
      </dsp:txBody>
      <dsp:txXfrm>
        <a:off x="43612" y="3543456"/>
        <a:ext cx="2167314" cy="1268809"/>
      </dsp:txXfrm>
    </dsp:sp>
    <dsp:sp modelId="{64C1E962-957A-7044-A332-44496E992E43}">
      <dsp:nvSpPr>
        <dsp:cNvPr id="0" name=""/>
        <dsp:cNvSpPr/>
      </dsp:nvSpPr>
      <dsp:spPr>
        <a:xfrm rot="16200000">
          <a:off x="2608398" y="2891173"/>
          <a:ext cx="1674870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AABC8-C2EA-6F40-ABA4-2DF41C016996}">
      <dsp:nvSpPr>
        <dsp:cNvPr id="0" name=""/>
        <dsp:cNvSpPr/>
      </dsp:nvSpPr>
      <dsp:spPr>
        <a:xfrm>
          <a:off x="2991668" y="3503982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Δημιουργούν </a:t>
          </a:r>
          <a:r>
            <a:rPr lang="en-US" sz="2000" b="1" kern="1200" dirty="0"/>
            <a:t>αντιπαραθέσεις</a:t>
          </a:r>
          <a:endParaRPr lang="en-US" sz="2000" kern="1200" dirty="0"/>
        </a:p>
      </dsp:txBody>
      <dsp:txXfrm>
        <a:off x="3031142" y="3543456"/>
        <a:ext cx="2167314" cy="1268809"/>
      </dsp:txXfrm>
    </dsp:sp>
    <dsp:sp modelId="{53D5D47C-4CD9-F24A-91FD-4D59106E8B47}">
      <dsp:nvSpPr>
        <dsp:cNvPr id="0" name=""/>
        <dsp:cNvSpPr/>
      </dsp:nvSpPr>
      <dsp:spPr>
        <a:xfrm rot="16200000">
          <a:off x="2608398" y="1206476"/>
          <a:ext cx="1674870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D573A2-7936-A041-86C7-F7F34366C43C}">
      <dsp:nvSpPr>
        <dsp:cNvPr id="0" name=""/>
        <dsp:cNvSpPr/>
      </dsp:nvSpPr>
      <dsp:spPr>
        <a:xfrm>
          <a:off x="2991668" y="1819285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Πλατειάζουν</a:t>
          </a:r>
          <a:endParaRPr lang="en-US" sz="2800" kern="1200" dirty="0"/>
        </a:p>
      </dsp:txBody>
      <dsp:txXfrm>
        <a:off x="3031142" y="1858759"/>
        <a:ext cx="2167314" cy="1268809"/>
      </dsp:txXfrm>
    </dsp:sp>
    <dsp:sp modelId="{8CC5715A-0E2E-4D47-BBB8-48D273449FF9}">
      <dsp:nvSpPr>
        <dsp:cNvPr id="0" name=""/>
        <dsp:cNvSpPr/>
      </dsp:nvSpPr>
      <dsp:spPr>
        <a:xfrm>
          <a:off x="3450747" y="364127"/>
          <a:ext cx="2977703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BDB19-214C-634F-94AF-3D5BFDE91054}">
      <dsp:nvSpPr>
        <dsp:cNvPr id="0" name=""/>
        <dsp:cNvSpPr/>
      </dsp:nvSpPr>
      <dsp:spPr>
        <a:xfrm>
          <a:off x="2991668" y="134588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Εκφράζουν έκπληξη</a:t>
          </a:r>
          <a:endParaRPr lang="en-US" sz="2800" kern="1200" dirty="0"/>
        </a:p>
      </dsp:txBody>
      <dsp:txXfrm>
        <a:off x="3031142" y="174062"/>
        <a:ext cx="2167314" cy="1268809"/>
      </dsp:txXfrm>
    </dsp:sp>
    <dsp:sp modelId="{72DC019F-F61F-C947-BDA4-92F21C939252}">
      <dsp:nvSpPr>
        <dsp:cNvPr id="0" name=""/>
        <dsp:cNvSpPr/>
      </dsp:nvSpPr>
      <dsp:spPr>
        <a:xfrm rot="5400000">
          <a:off x="5595928" y="1206476"/>
          <a:ext cx="1674870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0B859F-291F-D64D-9AB0-02EB049B098C}">
      <dsp:nvSpPr>
        <dsp:cNvPr id="0" name=""/>
        <dsp:cNvSpPr/>
      </dsp:nvSpPr>
      <dsp:spPr>
        <a:xfrm>
          <a:off x="5979198" y="134588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Αμφιβολία</a:t>
          </a:r>
          <a:endParaRPr lang="en-US" sz="3200" kern="1200" dirty="0"/>
        </a:p>
      </dsp:txBody>
      <dsp:txXfrm>
        <a:off x="6018672" y="174062"/>
        <a:ext cx="2167314" cy="1268809"/>
      </dsp:txXfrm>
    </dsp:sp>
    <dsp:sp modelId="{4261DE9E-1F48-FB42-8565-565236457916}">
      <dsp:nvSpPr>
        <dsp:cNvPr id="0" name=""/>
        <dsp:cNvSpPr/>
      </dsp:nvSpPr>
      <dsp:spPr>
        <a:xfrm rot="5400000">
          <a:off x="5595928" y="2891173"/>
          <a:ext cx="1674870" cy="20216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42FEA-DB7C-4F4E-8CE5-DA8F0231ED5E}">
      <dsp:nvSpPr>
        <dsp:cNvPr id="0" name=""/>
        <dsp:cNvSpPr/>
      </dsp:nvSpPr>
      <dsp:spPr>
        <a:xfrm>
          <a:off x="5979198" y="1819285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Φόβο</a:t>
          </a:r>
          <a:endParaRPr lang="en-US" sz="3200" kern="1200" dirty="0"/>
        </a:p>
      </dsp:txBody>
      <dsp:txXfrm>
        <a:off x="6018672" y="1858759"/>
        <a:ext cx="2167314" cy="1268809"/>
      </dsp:txXfrm>
    </dsp:sp>
    <dsp:sp modelId="{5636D2E8-4A05-B141-AC99-059107405921}">
      <dsp:nvSpPr>
        <dsp:cNvPr id="0" name=""/>
        <dsp:cNvSpPr/>
      </dsp:nvSpPr>
      <dsp:spPr>
        <a:xfrm>
          <a:off x="5979198" y="3503982"/>
          <a:ext cx="2246262" cy="1347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Απορριπτική κριτική</a:t>
          </a:r>
          <a:endParaRPr lang="en-US" sz="2800" b="1" kern="1200" dirty="0"/>
        </a:p>
      </dsp:txBody>
      <dsp:txXfrm>
        <a:off x="6018672" y="3543456"/>
        <a:ext cx="2167314" cy="1268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3FA9C-D441-D641-BB49-E74DE74C5B75}">
      <dsp:nvSpPr>
        <dsp:cNvPr id="0" name=""/>
        <dsp:cNvSpPr/>
      </dsp:nvSpPr>
      <dsp:spPr>
        <a:xfrm>
          <a:off x="0" y="297241"/>
          <a:ext cx="3152881" cy="1891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κρίσεις συναισθηματικών καταστάσεων</a:t>
          </a:r>
          <a:endParaRPr lang="el-GR" sz="3000" b="1" kern="1200" dirty="0"/>
        </a:p>
      </dsp:txBody>
      <dsp:txXfrm>
        <a:off x="0" y="297241"/>
        <a:ext cx="3152881" cy="1891729"/>
      </dsp:txXfrm>
    </dsp:sp>
    <dsp:sp modelId="{DD42DC91-F459-6F45-A0BD-8B724CC1C138}">
      <dsp:nvSpPr>
        <dsp:cNvPr id="0" name=""/>
        <dsp:cNvSpPr/>
      </dsp:nvSpPr>
      <dsp:spPr>
        <a:xfrm>
          <a:off x="3468170" y="297241"/>
          <a:ext cx="3152881" cy="1891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δεν είναι ευανάγνωστες</a:t>
          </a:r>
          <a:endParaRPr lang="en-US" sz="3200" kern="1200" dirty="0"/>
        </a:p>
      </dsp:txBody>
      <dsp:txXfrm>
        <a:off x="3468170" y="297241"/>
        <a:ext cx="3152881" cy="1891729"/>
      </dsp:txXfrm>
    </dsp:sp>
    <dsp:sp modelId="{738462D4-9322-1E44-AB8F-68E0B81E5423}">
      <dsp:nvSpPr>
        <dsp:cNvPr id="0" name=""/>
        <dsp:cNvSpPr/>
      </dsp:nvSpPr>
      <dsp:spPr>
        <a:xfrm>
          <a:off x="6936340" y="297241"/>
          <a:ext cx="3152881" cy="1891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Εκφράζουν αναληθή βεβαιότητα </a:t>
          </a:r>
          <a:r>
            <a:rPr lang="en-US" sz="3200" b="1" kern="1200" baseline="30000" dirty="0"/>
            <a:t> </a:t>
          </a:r>
          <a:endParaRPr lang="en-US" sz="3200" kern="1200" dirty="0"/>
        </a:p>
      </dsp:txBody>
      <dsp:txXfrm>
        <a:off x="6936340" y="297241"/>
        <a:ext cx="3152881" cy="1891729"/>
      </dsp:txXfrm>
    </dsp:sp>
    <dsp:sp modelId="{649AC5E1-0B0E-564E-A819-D32C0AF0A7FF}">
      <dsp:nvSpPr>
        <dsp:cNvPr id="0" name=""/>
        <dsp:cNvSpPr/>
      </dsp:nvSpPr>
      <dsp:spPr>
        <a:xfrm>
          <a:off x="0" y="2504258"/>
          <a:ext cx="3152881" cy="1891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Πλεονασμό</a:t>
          </a:r>
          <a:endParaRPr lang="el-GR" sz="3700" b="1" kern="1200" dirty="0"/>
        </a:p>
      </dsp:txBody>
      <dsp:txXfrm>
        <a:off x="0" y="2504258"/>
        <a:ext cx="3152881" cy="1891729"/>
      </dsp:txXfrm>
    </dsp:sp>
    <dsp:sp modelId="{82417E33-5B48-254E-B4BF-E44CF7B24BF9}">
      <dsp:nvSpPr>
        <dsp:cNvPr id="0" name=""/>
        <dsp:cNvSpPr/>
      </dsp:nvSpPr>
      <dsp:spPr>
        <a:xfrm>
          <a:off x="3468170" y="2504258"/>
          <a:ext cx="3152881" cy="1891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Παραπλανούν</a:t>
          </a:r>
          <a:endParaRPr lang="el-GR" sz="3700" b="1" kern="1200" dirty="0"/>
        </a:p>
      </dsp:txBody>
      <dsp:txXfrm>
        <a:off x="3468170" y="2504258"/>
        <a:ext cx="3152881" cy="1891729"/>
      </dsp:txXfrm>
    </dsp:sp>
    <dsp:sp modelId="{7AAAAC76-1407-134D-8A9A-77AA202BCF4D}">
      <dsp:nvSpPr>
        <dsp:cNvPr id="0" name=""/>
        <dsp:cNvSpPr/>
      </dsp:nvSpPr>
      <dsp:spPr>
        <a:xfrm>
          <a:off x="6936340" y="2504258"/>
          <a:ext cx="3152881" cy="1891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700" b="1" kern="1200" dirty="0"/>
            <a:t>Εκφράζουν αλλαζονεία</a:t>
          </a:r>
          <a:endParaRPr lang="el-GR" sz="3700" kern="1200" dirty="0"/>
        </a:p>
      </dsp:txBody>
      <dsp:txXfrm>
        <a:off x="6936340" y="2504258"/>
        <a:ext cx="3152881" cy="18917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2B79F-85A2-D04F-95FD-3071DEB233CE}">
      <dsp:nvSpPr>
        <dsp:cNvPr id="0" name=""/>
        <dsp:cNvSpPr/>
      </dsp:nvSpPr>
      <dsp:spPr>
        <a:xfrm>
          <a:off x="982814" y="127059"/>
          <a:ext cx="2628826" cy="2628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Οικονομικό</a:t>
          </a:r>
          <a:endParaRPr lang="en-US" sz="3000" kern="1200" dirty="0"/>
        </a:p>
      </dsp:txBody>
      <dsp:txXfrm>
        <a:off x="1333324" y="587104"/>
        <a:ext cx="1927806" cy="1182971"/>
      </dsp:txXfrm>
    </dsp:sp>
    <dsp:sp modelId="{9CFBD8F7-E4D1-4E4E-8B75-5A330476ED7A}">
      <dsp:nvSpPr>
        <dsp:cNvPr id="0" name=""/>
        <dsp:cNvSpPr/>
      </dsp:nvSpPr>
      <dsp:spPr>
        <a:xfrm>
          <a:off x="1931382" y="1770076"/>
          <a:ext cx="2628826" cy="2628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Πολιτικό</a:t>
          </a:r>
          <a:endParaRPr lang="en-US" sz="3400" kern="1200" dirty="0"/>
        </a:p>
      </dsp:txBody>
      <dsp:txXfrm>
        <a:off x="2735365" y="2449190"/>
        <a:ext cx="1577295" cy="1445854"/>
      </dsp:txXfrm>
    </dsp:sp>
    <dsp:sp modelId="{B88C4F2D-64C9-5E49-B46E-8ADBA488A18E}">
      <dsp:nvSpPr>
        <dsp:cNvPr id="0" name=""/>
        <dsp:cNvSpPr/>
      </dsp:nvSpPr>
      <dsp:spPr>
        <a:xfrm>
          <a:off x="34246" y="1770076"/>
          <a:ext cx="2628826" cy="26288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b="1" kern="1200" dirty="0"/>
            <a:t>Οργανωτικό</a:t>
          </a:r>
          <a:endParaRPr lang="en-US" sz="3000" b="1" kern="1200" dirty="0"/>
        </a:p>
      </dsp:txBody>
      <dsp:txXfrm>
        <a:off x="281794" y="2449190"/>
        <a:ext cx="1577295" cy="14458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6DDE9-D6A9-B54D-B6EA-08FA9A014566}">
      <dsp:nvSpPr>
        <dsp:cNvPr id="0" name=""/>
        <dsp:cNvSpPr/>
      </dsp:nvSpPr>
      <dsp:spPr>
        <a:xfrm rot="1927805">
          <a:off x="1881535" y="2899021"/>
          <a:ext cx="173360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173360" y="3317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619ED-EF7E-0441-8C8B-D1B42F52054F}">
      <dsp:nvSpPr>
        <dsp:cNvPr id="0" name=""/>
        <dsp:cNvSpPr/>
      </dsp:nvSpPr>
      <dsp:spPr>
        <a:xfrm rot="19711985">
          <a:off x="1874169" y="1549547"/>
          <a:ext cx="280730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280730" y="3317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C9810-EFA9-E543-8CFB-6038D7B8B1BA}">
      <dsp:nvSpPr>
        <dsp:cNvPr id="0" name=""/>
        <dsp:cNvSpPr/>
      </dsp:nvSpPr>
      <dsp:spPr>
        <a:xfrm>
          <a:off x="-11278" y="845862"/>
          <a:ext cx="3109115" cy="28342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3A32A-895D-854D-AB3C-21A703E97E5C}">
      <dsp:nvSpPr>
        <dsp:cNvPr id="0" name=""/>
        <dsp:cNvSpPr/>
      </dsp:nvSpPr>
      <dsp:spPr>
        <a:xfrm>
          <a:off x="1514565" y="1362"/>
          <a:ext cx="3388311" cy="17010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Οικονομικό</a:t>
          </a:r>
          <a:endParaRPr lang="en-US" sz="3600" kern="1200" dirty="0"/>
        </a:p>
      </dsp:txBody>
      <dsp:txXfrm>
        <a:off x="2010772" y="250471"/>
        <a:ext cx="2395897" cy="1202808"/>
      </dsp:txXfrm>
    </dsp:sp>
    <dsp:sp modelId="{E7BFFB99-7DF7-3A4D-A4BE-515E2B8B356A}">
      <dsp:nvSpPr>
        <dsp:cNvPr id="0" name=""/>
        <dsp:cNvSpPr/>
      </dsp:nvSpPr>
      <dsp:spPr>
        <a:xfrm>
          <a:off x="1220391" y="2824050"/>
          <a:ext cx="3858990" cy="17005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Εξορθολογισμός επιλογών</a:t>
          </a:r>
          <a:endParaRPr lang="en-US" sz="2800" b="1" kern="1200" dirty="0"/>
        </a:p>
      </dsp:txBody>
      <dsp:txXfrm>
        <a:off x="1785527" y="3073090"/>
        <a:ext cx="2728718" cy="120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1C0D-7557-6047-A464-7A12A1B8F2C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BE0C-2E79-0743-9B57-1796988C4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82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50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53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1EBC-B15B-C949-8520-3E1080E53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54A32-D06A-604A-8A05-AE96C5659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448FA-AF91-9047-B578-94D75933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1F8FF-028F-0147-BD36-854A99B0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4BE20-0C5A-CC41-8329-8A77E635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EB1F-AB2A-7746-A88D-E9170F68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E352A-41BB-0E48-8078-18EBE4BD1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6077-2221-A242-A455-C9AA7035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C1C7C-C04C-9443-B0A7-05A24C60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39793-8BA9-3748-AD65-D5BDD947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441E8-CFF9-B345-983D-46976005E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2DFB9-4169-C246-9286-0C2E44DF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802B3-27E4-364E-B9BB-4809693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B322-95EA-8D4B-9B34-67A1F4F0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F207B-5399-7342-993C-38F84ED1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D8AD-549A-244B-8D6E-60FC70E3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528D-C74C-C443-AAC9-468B173E3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75C3D-1B48-8D41-9DD3-ED831F69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1840-829C-4143-B649-21104CA6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4CDE6-0A27-6F4C-B5D9-423B7305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1488-1928-FD43-8156-8E939324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1D9EC-7172-C14A-AD4B-93659A52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2B75B-E4C4-6044-83BD-5EF91E59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E3A8-8FE0-8F47-B48A-0CEAB0A5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6D888-DF33-DB41-B773-C8EDAC93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A181-1BFD-5541-86BF-C667D8DE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C45FC-E1AC-5844-ADBE-6B86EFD88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4718B-A973-F04D-90C5-B67B877C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196EC-CF84-D74F-BEEA-4734E288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23CF5-4A2A-F94B-8448-99DD2BD8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FCC18-2362-D848-843D-2E6944C1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AC3B-EFF5-8F4D-BDE3-9F0F9032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10AA8-CC0F-C347-878D-DA2D9A7F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DE275-F7F2-B94E-B3F8-767B4B905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8BAFB-AFFB-C64F-A802-DBFDBC512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EA775-0FD5-5245-BEEF-1059BB92C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EA40F-31CC-E247-9633-46CC40CB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1FBDA-3A9E-4E4E-9480-08F0B5F8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A458E-DD7C-3B42-AED9-F1C687AB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0785-F0D1-3A41-AAB9-7B1D53A6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0EE0E-174C-C540-B01F-FB8B6ABD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E8BBC-E6CF-E64D-83A0-005C838A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EA115-B0E9-D14E-9A06-10F7E587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8673E-1AB3-2340-ADFE-DC521874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F23E5-07C0-884C-B340-CD3EAC88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1392F-2302-BE4E-897E-692A2646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5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4C67-DDCF-B64F-86D0-9B1C5FBC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A38B-3ACF-E64C-9325-ED98BE30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A1A42-6701-1B48-A2EA-51276C8DD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3F1BB-D967-4146-8DEF-C60F4141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47543-BC83-6B40-BFAB-4B335DE0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A6CCB-DA6F-4141-BB76-B8C593B0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3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05AC-2585-F24E-873A-32680C1D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0EA6C-9C7F-D54B-9649-74B4CE7B5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C7868-68AB-0441-85E7-C0DD7558F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44F5E-C27C-4C4B-8E74-BD4793C9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DEB1E-51A6-3C4C-8633-2D2F2DFF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96CFD-4FEF-744E-B76D-98E05C1B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27DA9-96D2-3F46-B537-1A32911D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3ED0-9A93-EB48-93BE-407672D11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225F9-3A91-DA45-8E55-06F8A6770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82E7-F1DF-AC4E-9977-18C88D80B1D2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9744-C4C9-2244-97EF-09CE18FB3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F1C2-3AEA-3345-8BDD-5B88630D0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3AB8-4B84-1840-94F6-6651A6FDB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ili.gr/Samples/9786185131609/sample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.nationaldigitalacademy.gov.gr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nationaldigitalacademy.gov.g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1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03C28-9C7C-B84F-AB27-0CFFDD4B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l-GR" sz="3200" dirty="0"/>
              <a:t>Τα στοιχεία που </a:t>
            </a:r>
            <a:r>
              <a:rPr lang="el-GR" sz="3200" b="1" dirty="0"/>
              <a:t>περιλαμβάνει και αναλύει </a:t>
            </a:r>
            <a:r>
              <a:rPr lang="el-GR" sz="3200" dirty="0"/>
              <a:t>το </a:t>
            </a:r>
            <a:r>
              <a:rPr lang="el-GR" sz="3200" b="1" dirty="0"/>
              <a:t>δημιουργικό (</a:t>
            </a:r>
            <a:r>
              <a:rPr lang="en-US" sz="3200" b="1" dirty="0"/>
              <a:t>creative</a:t>
            </a:r>
            <a:r>
              <a:rPr lang="el-GR" sz="3200" b="1" dirty="0"/>
              <a:t>) </a:t>
            </a:r>
            <a:r>
              <a:rPr lang="en-US" sz="3200" b="1" dirty="0"/>
              <a:t>brief</a:t>
            </a:r>
            <a:r>
              <a:rPr lang="en-US" sz="3200" dirty="0"/>
              <a:t> </a:t>
            </a:r>
            <a:r>
              <a:rPr lang="el-GR" sz="3200" dirty="0"/>
              <a:t>είναι τα εξής:</a:t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3187AC-1D76-3F40-9DAF-DA9AC8C31D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4812215"/>
              </p:ext>
            </p:extLst>
          </p:nvPr>
        </p:nvGraphicFramePr>
        <p:xfrm>
          <a:off x="838200" y="1600200"/>
          <a:ext cx="10001250" cy="457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64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770B-8067-4245-B004-49EF575A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Τα στοιχεία που </a:t>
            </a:r>
            <a:r>
              <a:rPr lang="el-GR" b="1" dirty="0"/>
              <a:t>περιλαμβάνει και αναλύει </a:t>
            </a:r>
            <a:r>
              <a:rPr lang="el-GR" dirty="0"/>
              <a:t>το </a:t>
            </a:r>
            <a:r>
              <a:rPr lang="el-GR" b="1" dirty="0"/>
              <a:t>δημιουργικό (</a:t>
            </a:r>
            <a:r>
              <a:rPr lang="en-US" b="1" dirty="0"/>
              <a:t>creative</a:t>
            </a:r>
            <a:r>
              <a:rPr lang="el-GR" b="1" dirty="0"/>
              <a:t>) </a:t>
            </a:r>
            <a:r>
              <a:rPr lang="en-US" b="1" dirty="0"/>
              <a:t>brief</a:t>
            </a:r>
            <a:r>
              <a:rPr lang="en-US" dirty="0"/>
              <a:t> </a:t>
            </a:r>
            <a:r>
              <a:rPr lang="el-GR" dirty="0"/>
              <a:t>είναι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E65504-490C-944C-8B9D-451F53D365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2744082"/>
              </p:ext>
            </p:extLst>
          </p:nvPr>
        </p:nvGraphicFramePr>
        <p:xfrm>
          <a:off x="838199" y="1825625"/>
          <a:ext cx="1042987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37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EB6D-4F57-E24D-AF2B-85606E2B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Υπόδειγμα </a:t>
            </a:r>
            <a:r>
              <a:rPr lang="en-US" b="1" dirty="0"/>
              <a:t>creative brief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6A87B5-D005-CD4D-9DF8-BB07EDC6B41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562100"/>
            <a:ext cx="9972675" cy="431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5C3AC-FD42-6A46-AEE1-5BCBE375F096}"/>
              </a:ext>
            </a:extLst>
          </p:cNvPr>
          <p:cNvSpPr txBox="1"/>
          <p:nvPr/>
        </p:nvSpPr>
        <p:spPr>
          <a:xfrm>
            <a:off x="4352925" y="6048375"/>
            <a:ext cx="2136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/>
              <a:t>Πηγή: Κάβουρα, 2021:221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8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ACA7-A697-7F4F-BBFA-1C762B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l-GR" b="1" dirty="0"/>
              <a:t>6.2. Στάδια ψηφιακο</a:t>
            </a:r>
            <a:r>
              <a:rPr lang="en-US" b="1" dirty="0"/>
              <a:t>ύ</a:t>
            </a:r>
            <a:r>
              <a:rPr lang="el-GR" b="1" dirty="0"/>
              <a:t> διαφημιστικού μηνύματος.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440B1C-0F2D-3F49-8EA0-5FF71E208C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718714"/>
              </p:ext>
            </p:extLst>
          </p:nvPr>
        </p:nvGraphicFramePr>
        <p:xfrm>
          <a:off x="838200" y="1027416"/>
          <a:ext cx="10344150" cy="514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30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3AF4-09B2-9948-A2E6-D083E981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Στάδια ψηφιακού διαφημιστικού μηνύματος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ABD4C8-0DDB-B648-9D6E-1E9CBC27FB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90172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02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10918"/>
          </a:xfrm>
        </p:spPr>
        <p:txBody>
          <a:bodyPr>
            <a:normAutofit/>
          </a:bodyPr>
          <a:lstStyle/>
          <a:p>
            <a:r>
              <a:rPr lang="en-US" sz="4000" b="1" dirty="0"/>
              <a:t>Τα είδη του μηνύματος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26679"/>
            <a:ext cx="8229600" cy="489948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sz="2400" dirty="0"/>
              <a:t>εξαρτώνται από το </a:t>
            </a:r>
            <a:r>
              <a:rPr lang="el-GR" b="1" dirty="0"/>
              <a:t>περιεχόμενό τους. Γενικά </a:t>
            </a:r>
            <a:r>
              <a:rPr lang="el-GR" dirty="0"/>
              <a:t>διακρίνονται σε 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ΕΙΔΗ ΜΗΝΥΜΑΤΟΣ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48" y="2138546"/>
            <a:ext cx="7337995" cy="35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3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Η κωδικοποίηση του μηνύματος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Ο </a:t>
            </a:r>
            <a:r>
              <a:rPr lang="el-GR" b="1" dirty="0"/>
              <a:t>πομπός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2400" dirty="0"/>
              <a:t>στο στάδιο </a:t>
            </a:r>
            <a:r>
              <a:rPr lang="el-GR" b="1" dirty="0"/>
              <a:t>της κωδικοποίησης του μηνύματος</a:t>
            </a:r>
          </a:p>
          <a:p>
            <a:pPr>
              <a:buNone/>
            </a:pPr>
            <a:r>
              <a:rPr lang="el-GR" b="1" dirty="0"/>
              <a:t>	</a:t>
            </a:r>
            <a:r>
              <a:rPr lang="el-GR" dirty="0"/>
              <a:t>αναγκαίο να ακολουθήσει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Συγκεκριμένη στρατηγική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για θετικό επικοινωνιακό αποτέλεσμα</a:t>
            </a:r>
            <a:endParaRPr lang="en-US" b="1" dirty="0"/>
          </a:p>
        </p:txBody>
      </p:sp>
      <p:pic>
        <p:nvPicPr>
          <p:cNvPr id="5" name="Picture 4" descr="ΣΤΟΧΟΙ ΚΑΙ ΣΤΡΑΤΗΓΙΚΟ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600200"/>
            <a:ext cx="3797437" cy="41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Για ένα </a:t>
            </a:r>
            <a:r>
              <a:rPr lang="el-GR" sz="3200" b="1" dirty="0"/>
              <a:t>θετικό επικοινωνιακό αποτέλεσμα ο πομπός οφείλει να αποφεύγει λέξεις που: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49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5196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Ο πομπός οφείλει </a:t>
            </a:r>
            <a:r>
              <a:rPr lang="el-GR" sz="3600" b="1" dirty="0"/>
              <a:t>να αποφεύγει λέξεις ή εκφράσεις που: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139835"/>
          <a:ext cx="8229600" cy="498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348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73751"/>
          </a:xfrm>
        </p:spPr>
        <p:txBody>
          <a:bodyPr>
            <a:noAutofit/>
          </a:bodyPr>
          <a:lstStyle/>
          <a:p>
            <a:r>
              <a:rPr lang="el-GR" sz="3200" dirty="0"/>
              <a:t>Ο πομπός οφείλει </a:t>
            </a:r>
            <a:r>
              <a:rPr lang="el-GR" sz="3200" b="1" dirty="0"/>
              <a:t>να αποφεύγει λέξεις ή εκφράσεις που: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193975"/>
              </p:ext>
            </p:extLst>
          </p:nvPr>
        </p:nvGraphicFramePr>
        <p:xfrm>
          <a:off x="708917" y="1432935"/>
          <a:ext cx="10089222" cy="4693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73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50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Στρατηγική και επικοινωνία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Το </a:t>
            </a:r>
            <a:r>
              <a:rPr lang="el-GR" sz="3600" b="1" dirty="0"/>
              <a:t>θετικό επικοινωνιακό </a:t>
            </a:r>
            <a:r>
              <a:rPr lang="el-GR" sz="3600" dirty="0"/>
              <a:t>αποτέλεσμα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Αμοιβαία επωφελές</a:t>
            </a:r>
          </a:p>
          <a:p>
            <a:pPr>
              <a:buFont typeface="Wingdings" charset="2"/>
              <a:buChar char="ü"/>
            </a:pPr>
            <a:r>
              <a:rPr lang="el-GR" sz="3600" b="1" dirty="0"/>
              <a:t>Συνάρτηση πολλών διαδρόντων παραγόντων</a:t>
            </a:r>
            <a:endParaRPr lang="en-US" sz="3600" b="1" dirty="0"/>
          </a:p>
        </p:txBody>
      </p:sp>
      <p:pic>
        <p:nvPicPr>
          <p:cNvPr id="7" name="Picture 6" descr="71292-158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600200"/>
            <a:ext cx="4190999" cy="41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Θεωρία αποφάσεων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/>
              <a:t>Τρία βασικά μοντέλα </a:t>
            </a:r>
            <a:r>
              <a:rPr lang="el-GR" dirty="0"/>
              <a:t>(</a:t>
            </a:r>
            <a:r>
              <a:rPr lang="en-US" b="1" dirty="0"/>
              <a:t>Gerstle,2014:</a:t>
            </a:r>
            <a:r>
              <a:rPr lang="el-GR" b="1" dirty="0"/>
              <a:t>53</a:t>
            </a:r>
            <a:r>
              <a:rPr lang="el-GR" dirty="0"/>
              <a:t>)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Συσχετισμού </a:t>
            </a:r>
            <a:r>
              <a:rPr lang="el-GR" sz="3600" b="1" dirty="0"/>
              <a:t>επικοινωνίας</a:t>
            </a:r>
            <a:r>
              <a:rPr lang="el-GR" dirty="0"/>
              <a:t> και</a:t>
            </a:r>
          </a:p>
          <a:p>
            <a:pPr>
              <a:buFont typeface="Wingdings" charset="2"/>
              <a:buChar char="Ø"/>
            </a:pPr>
            <a:r>
              <a:rPr lang="el-GR" dirty="0"/>
              <a:t> </a:t>
            </a:r>
            <a:r>
              <a:rPr lang="el-GR" sz="3600" b="1" dirty="0"/>
              <a:t>πολιτικής επιστήμης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616344" y="1600201"/>
          <a:ext cx="45944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38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Μοντέλα θεωρίας αποφάσεων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522662" y="1600200"/>
          <a:ext cx="76881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29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Το πολιτικό μοντέλο εστιάζει στη διευθέτηση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322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b="1" dirty="0"/>
              <a:t>οργανωτικό </a:t>
            </a:r>
            <a:r>
              <a:rPr lang="el-GR" dirty="0"/>
              <a:t>επιμένει: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46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5668"/>
            <a:ext cx="8229600" cy="770745"/>
          </a:xfrm>
        </p:spPr>
        <p:txBody>
          <a:bodyPr>
            <a:noAutofit/>
          </a:bodyPr>
          <a:lstStyle/>
          <a:p>
            <a:r>
              <a:rPr lang="el-GR" sz="2800" dirty="0"/>
              <a:t>Για την </a:t>
            </a:r>
            <a:r>
              <a:rPr lang="el-GR" sz="2800" b="1" dirty="0"/>
              <a:t>επιτυχή επικοινωνία </a:t>
            </a:r>
            <a:r>
              <a:rPr lang="el-GR" sz="2800" dirty="0"/>
              <a:t>ο </a:t>
            </a:r>
            <a:r>
              <a:rPr lang="el-GR" sz="2800" b="1" dirty="0"/>
              <a:t>πομπός</a:t>
            </a:r>
            <a:r>
              <a:rPr lang="el-GR" sz="2800" dirty="0"/>
              <a:t> είναι αναγκαίο να έχει γνώση: 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291813"/>
          <a:ext cx="8229600" cy="483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39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52040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Ο πομπός να μελετά και να γνωρίζει καλά το δέκτη όσον αφορά: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584913"/>
          <a:ext cx="8229600" cy="454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54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5196"/>
          </a:xfrm>
        </p:spPr>
        <p:txBody>
          <a:bodyPr>
            <a:normAutofit/>
          </a:bodyPr>
          <a:lstStyle/>
          <a:p>
            <a:r>
              <a:rPr lang="el-GR" sz="3600" dirty="0"/>
              <a:t>Ο </a:t>
            </a:r>
            <a:r>
              <a:rPr lang="el-GR" sz="3600" b="1" dirty="0"/>
              <a:t>πομπός:</a:t>
            </a:r>
            <a:r>
              <a:rPr lang="el-GR" sz="3200" b="1" dirty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346090"/>
            <a:ext cx="4038600" cy="47800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να δομήσει το μήνυμα</a:t>
            </a:r>
            <a:r>
              <a:rPr lang="el-GR" b="1" dirty="0"/>
              <a:t> ανάλογα: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Επιδιώξεις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l-GR" b="1" dirty="0"/>
              <a:t>Δέκτη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Να χρησιμοποιεί τα πιο κατάλληλα μέσα επικοινωνίας</a:t>
            </a:r>
          </a:p>
          <a:p>
            <a:pPr>
              <a:buFont typeface="Wingdings" charset="2"/>
              <a:buChar char="Ø"/>
            </a:pPr>
            <a:r>
              <a:rPr lang="en-US" dirty="0"/>
              <a:t>Να</a:t>
            </a:r>
            <a:r>
              <a:rPr lang="el-GR" dirty="0"/>
              <a:t> αντιμετωπίσει τυχόν </a:t>
            </a:r>
            <a:r>
              <a:rPr lang="el-GR" b="1" dirty="0"/>
              <a:t>θορύβους και παράσιτα</a:t>
            </a:r>
            <a:endParaRPr lang="en-US" b="1" dirty="0"/>
          </a:p>
        </p:txBody>
      </p:sp>
      <p:pic>
        <p:nvPicPr>
          <p:cNvPr id="6" name="Picture 5" descr="Checkm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46091"/>
            <a:ext cx="3810000" cy="46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75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b="1" dirty="0"/>
              <a:t>μήνυμα</a:t>
            </a:r>
            <a:r>
              <a:rPr lang="el-GR" dirty="0"/>
              <a:t> να είναι: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052468"/>
              </p:ext>
            </p:extLst>
          </p:nvPr>
        </p:nvGraphicFramePr>
        <p:xfrm>
          <a:off x="667820" y="1600201"/>
          <a:ext cx="104179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452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 </a:t>
            </a:r>
            <a:r>
              <a:rPr lang="en-US" b="1" dirty="0"/>
              <a:t>επικοινωνιακή διαδικασία</a:t>
            </a:r>
            <a:r>
              <a:rPr lang="el-GR" b="1" dirty="0"/>
              <a:t> να γίνεται </a:t>
            </a:r>
            <a:r>
              <a:rPr lang="en-US" b="1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0442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61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F9FBC8-35D4-804C-8803-753F33AE5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241" y="298450"/>
            <a:ext cx="5555517" cy="5878513"/>
          </a:xfrm>
        </p:spPr>
      </p:pic>
    </p:spTree>
    <p:extLst>
      <p:ext uri="{BB962C8B-B14F-4D97-AF65-F5344CB8AC3E}">
        <p14:creationId xmlns:p14="http://schemas.microsoft.com/office/powerpoint/2010/main" val="2392554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05CD9-3E3E-C745-BEDE-A1EAEE6E1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2899"/>
            <a:ext cx="5181600" cy="4944064"/>
          </a:xfrm>
        </p:spPr>
        <p:txBody>
          <a:bodyPr/>
          <a:lstStyle/>
          <a:p>
            <a:r>
              <a:rPr lang="el-GR" sz="3200" dirty="0"/>
              <a:t>Στην </a:t>
            </a:r>
            <a:r>
              <a:rPr lang="el-GR" sz="3200" b="1" dirty="0"/>
              <a:t>οργάνωση και </a:t>
            </a:r>
          </a:p>
          <a:p>
            <a:r>
              <a:rPr lang="el-GR" sz="3200" b="1" dirty="0"/>
              <a:t>υλοποίηση </a:t>
            </a:r>
          </a:p>
          <a:p>
            <a:r>
              <a:rPr lang="el-GR" sz="3200" dirty="0"/>
              <a:t>μιας </a:t>
            </a:r>
            <a:r>
              <a:rPr lang="el-GR" sz="3200" b="1" dirty="0"/>
              <a:t>καμπάνιας</a:t>
            </a:r>
            <a:r>
              <a:rPr lang="el-GR" sz="32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είναι αναγκαίο να συνυπολογιστούν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ορισμένες παράμετροι </a:t>
            </a:r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με </a:t>
            </a:r>
            <a:r>
              <a:rPr lang="el-GR" sz="3200" b="1" dirty="0"/>
              <a:t>θετικά και αρνητικά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σημεία</a:t>
            </a:r>
            <a:r>
              <a:rPr lang="el-GR" sz="3200" dirty="0"/>
              <a:t>, αναφορικά </a:t>
            </a:r>
          </a:p>
          <a:p>
            <a:r>
              <a:rPr lang="el-GR" sz="3200" dirty="0"/>
              <a:t>με την </a:t>
            </a:r>
            <a:r>
              <a:rPr lang="el-GR" sz="3200" b="1" dirty="0"/>
              <a:t>επιλογή των Μέσων</a:t>
            </a:r>
            <a:r>
              <a:rPr lang="el-GR" sz="3200" dirty="0"/>
              <a:t>:</a:t>
            </a:r>
            <a:endParaRPr lang="en-US" sz="32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005D9-890D-DA46-9254-958FA2007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335639"/>
            <a:ext cx="5181600" cy="425553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38545-C2A1-FE42-A291-E13EBC0A1203}"/>
              </a:ext>
            </a:extLst>
          </p:cNvPr>
          <p:cNvSpPr txBox="1"/>
          <p:nvPr/>
        </p:nvSpPr>
        <p:spPr>
          <a:xfrm>
            <a:off x="1140431" y="606175"/>
            <a:ext cx="81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u="sng" dirty="0"/>
              <a:t>Υλοπο</a:t>
            </a:r>
            <a:r>
              <a:rPr lang="en-US" sz="3600" b="1" u="sng" dirty="0"/>
              <a:t>ί</a:t>
            </a:r>
            <a:r>
              <a:rPr lang="el-GR" sz="3600" b="1" u="sng" dirty="0"/>
              <a:t>ηση καμπάνιας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377730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3C281-A760-3E4D-B576-889D166981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314326"/>
            <a:ext cx="8458201" cy="6105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65606-06A1-1B4E-8062-70DB72AA9698}"/>
              </a:ext>
            </a:extLst>
          </p:cNvPr>
          <p:cNvSpPr txBox="1"/>
          <p:nvPr/>
        </p:nvSpPr>
        <p:spPr>
          <a:xfrm>
            <a:off x="2114550" y="6543675"/>
            <a:ext cx="836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u="sng" dirty="0">
                <a:hlinkClick r:id="rId3"/>
              </a:rPr>
              <a:t>https://www.rosili.gr/Samples/9786185131609/sample.pdf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9844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C595-AD01-0240-ABBD-0A74BE3E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00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3600" b="1" dirty="0"/>
            </a:br>
            <a:r>
              <a:rPr lang="el-GR" sz="3600" b="1" dirty="0"/>
              <a:t>6.3. Ολιστική Επικοινωνιακή Πολιτική.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888A-4DF0-EE4F-B5F0-089CE8CC3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0625"/>
            <a:ext cx="5181600" cy="4986338"/>
          </a:xfrm>
        </p:spPr>
        <p:txBody>
          <a:bodyPr>
            <a:normAutofit/>
          </a:bodyPr>
          <a:lstStyle/>
          <a:p>
            <a:r>
              <a:rPr lang="el-GR" dirty="0"/>
              <a:t>Η ραγδαία εξέλιξη των νέων τεχνολογιών και </a:t>
            </a:r>
          </a:p>
          <a:p>
            <a:r>
              <a:rPr lang="el-GR" dirty="0"/>
              <a:t>η συνακόλουθη </a:t>
            </a:r>
          </a:p>
          <a:p>
            <a:r>
              <a:rPr lang="el-GR" dirty="0"/>
              <a:t>αυξημένη χρήση </a:t>
            </a:r>
          </a:p>
          <a:p>
            <a:r>
              <a:rPr lang="el-GR" dirty="0"/>
              <a:t>των ψηφιακών πλατφορμών, καθιστούν σύμφωνα με τις έρευνες (</a:t>
            </a:r>
            <a:r>
              <a:rPr lang="en-US" dirty="0"/>
              <a:t>Vernuccio et al</a:t>
            </a:r>
            <a:r>
              <a:rPr lang="el-GR" dirty="0"/>
              <a:t>., 2021)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ως </a:t>
            </a:r>
            <a:r>
              <a:rPr lang="el-GR" b="1" dirty="0"/>
              <a:t>αναγκαία προϋπόθεση επιτυχημένης διαφημιστικής καμπάνιας</a:t>
            </a:r>
            <a:r>
              <a:rPr lang="el-GR" dirty="0"/>
              <a:t>,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E3BA87-F226-5E45-BF0F-0362363CC9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0351" y="1428749"/>
            <a:ext cx="4410074" cy="4181476"/>
          </a:xfrm>
        </p:spPr>
      </p:pic>
    </p:spTree>
    <p:extLst>
      <p:ext uri="{BB962C8B-B14F-4D97-AF65-F5344CB8AC3E}">
        <p14:creationId xmlns:p14="http://schemas.microsoft.com/office/powerpoint/2010/main" val="147868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0D14-0514-8540-AE89-73B69C475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19125"/>
            <a:ext cx="5181600" cy="55578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dirty="0"/>
              <a:t>τον </a:t>
            </a:r>
            <a:r>
              <a:rPr lang="el-GR" sz="3600" b="1" dirty="0"/>
              <a:t>συνδυασμό</a:t>
            </a:r>
            <a:r>
              <a:rPr lang="el-GR" sz="36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όσο το δυνατόν </a:t>
            </a:r>
          </a:p>
          <a:p>
            <a:pPr>
              <a:buFont typeface="Wingdings" pitchFamily="2" charset="2"/>
              <a:buChar char="Ø"/>
            </a:pPr>
            <a:r>
              <a:rPr lang="el-GR" sz="3600" b="1" dirty="0"/>
              <a:t>περισσότερων μέσων επικοινωνίας</a:t>
            </a:r>
            <a:r>
              <a:rPr lang="el-GR" sz="3600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από την </a:t>
            </a:r>
            <a:r>
              <a:rPr lang="el-GR" sz="3600" b="1" dirty="0"/>
              <a:t>τηλεόραση</a:t>
            </a:r>
            <a:r>
              <a:rPr lang="el-GR" sz="3600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το </a:t>
            </a:r>
            <a:r>
              <a:rPr lang="el-GR" sz="3600" b="1" dirty="0"/>
              <a:t>ραδιόφωνο</a:t>
            </a:r>
            <a:r>
              <a:rPr lang="el-GR" sz="36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έως τα </a:t>
            </a:r>
            <a:r>
              <a:rPr lang="en-US" sz="3600" b="1" dirty="0"/>
              <a:t>social media</a:t>
            </a:r>
            <a:r>
              <a:rPr lang="el-GR" sz="3600" b="1" dirty="0"/>
              <a:t> </a:t>
            </a:r>
          </a:p>
          <a:p>
            <a:pPr marL="0" indent="0">
              <a:buNone/>
            </a:pPr>
            <a:r>
              <a:rPr lang="el-GR" sz="3600" dirty="0"/>
              <a:t>(Κάβουρα, 2021:348).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464FE7-8FE6-DC47-BCB4-9841D491E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19150"/>
            <a:ext cx="5181600" cy="4648200"/>
          </a:xfrm>
        </p:spPr>
      </p:pic>
    </p:spTree>
    <p:extLst>
      <p:ext uri="{BB962C8B-B14F-4D97-AF65-F5344CB8AC3E}">
        <p14:creationId xmlns:p14="http://schemas.microsoft.com/office/powerpoint/2010/main" val="2017516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1648-8C53-0B42-9035-63819DF01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5181600" cy="5491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3600" dirty="0"/>
              <a:t>Η εταιρεία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συντονίζει και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ενσωματώνει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τα πολλά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επικοινωνιακά της κανάλια, </a:t>
            </a:r>
            <a:endParaRPr lang="en-US" sz="3600" dirty="0"/>
          </a:p>
          <a:p>
            <a:pPr>
              <a:buFont typeface="Wingdings" pitchFamily="2" charset="2"/>
              <a:buChar char="v"/>
            </a:pPr>
            <a:r>
              <a:rPr lang="el-GR" sz="3600" dirty="0"/>
              <a:t>ώστε να παρέχει 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ένα σαφές και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7FAE9-271E-8543-98CC-C2FB181E8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5800"/>
            <a:ext cx="5181600" cy="5491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b="1" dirty="0"/>
              <a:t>περιεκτικό μήνυμα </a:t>
            </a:r>
            <a:endParaRPr lang="en-US" sz="3600" b="1" dirty="0"/>
          </a:p>
          <a:p>
            <a:r>
              <a:rPr lang="el-GR" sz="3600" dirty="0"/>
              <a:t>για </a:t>
            </a:r>
            <a:r>
              <a:rPr lang="el-GR" sz="3600" b="1" u="sng" dirty="0"/>
              <a:t>το προϊόν </a:t>
            </a:r>
            <a:r>
              <a:rPr lang="el-GR" sz="3600" b="1" dirty="0"/>
              <a:t>και </a:t>
            </a:r>
            <a:endParaRPr lang="en-US" sz="3600" b="1" dirty="0"/>
          </a:p>
          <a:p>
            <a:r>
              <a:rPr lang="el-GR" sz="3600" b="1" u="sng" dirty="0"/>
              <a:t>αυτήν</a:t>
            </a:r>
            <a:r>
              <a:rPr lang="el-GR" sz="3600" b="1" dirty="0"/>
              <a:t> </a:t>
            </a:r>
            <a:r>
              <a:rPr lang="el-GR" sz="3600" dirty="0"/>
              <a:t>(</a:t>
            </a:r>
            <a:r>
              <a:rPr lang="en-US" sz="3600" dirty="0"/>
              <a:t>Kotler</a:t>
            </a:r>
            <a:r>
              <a:rPr lang="el-GR" sz="3600" dirty="0"/>
              <a:t>, 2002), </a:t>
            </a:r>
            <a:endParaRPr lang="en-US" sz="3600" dirty="0"/>
          </a:p>
          <a:p>
            <a:r>
              <a:rPr lang="el-GR" sz="3600" dirty="0"/>
              <a:t>μία </a:t>
            </a:r>
            <a:r>
              <a:rPr lang="el-GR" sz="3600" b="1" dirty="0"/>
              <a:t>διαδικασία</a:t>
            </a:r>
            <a:r>
              <a:rPr lang="el-GR" sz="3600" dirty="0"/>
              <a:t> που περιγράφεται ως</a:t>
            </a: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l-GR" sz="3600" dirty="0"/>
              <a:t>«</a:t>
            </a:r>
            <a:r>
              <a:rPr lang="el-GR" sz="3600" b="1" i="1" dirty="0"/>
              <a:t>ολοκληρωμένες επικοινωνίες </a:t>
            </a:r>
            <a:r>
              <a:rPr lang="en-US" sz="3600" b="1" i="1" dirty="0"/>
              <a:t>marketing</a:t>
            </a:r>
            <a:r>
              <a:rPr lang="el-GR" sz="3600" dirty="0"/>
              <a:t>» (</a:t>
            </a:r>
            <a:r>
              <a:rPr lang="en-US" sz="3600" b="1" dirty="0"/>
              <a:t>integrated marketing communications</a:t>
            </a:r>
            <a:r>
              <a:rPr lang="el-GR" sz="3600" dirty="0"/>
              <a:t>).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45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0D66-DA4B-5745-BCC4-4B2FE1203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33425"/>
            <a:ext cx="5181600" cy="5443538"/>
          </a:xfrm>
        </p:spPr>
        <p:txBody>
          <a:bodyPr>
            <a:normAutofit/>
          </a:bodyPr>
          <a:lstStyle/>
          <a:p>
            <a:r>
              <a:rPr lang="el-GR" sz="4000" dirty="0"/>
              <a:t>Οι εκστρατείες </a:t>
            </a:r>
            <a:endParaRPr lang="en-US" sz="4000" dirty="0"/>
          </a:p>
          <a:p>
            <a:pPr>
              <a:buFont typeface="Wingdings" pitchFamily="2" charset="2"/>
              <a:buChar char="Ø"/>
            </a:pPr>
            <a:r>
              <a:rPr lang="el-GR" sz="4400" dirty="0"/>
              <a:t>σε πολλά μέσα </a:t>
            </a:r>
            <a:endParaRPr lang="en-US" sz="4400" dirty="0"/>
          </a:p>
          <a:p>
            <a:pPr>
              <a:buFont typeface="Wingdings" pitchFamily="2" charset="2"/>
              <a:buChar char="v"/>
            </a:pPr>
            <a:r>
              <a:rPr lang="el-GR" sz="4400" dirty="0"/>
              <a:t>(</a:t>
            </a:r>
            <a:r>
              <a:rPr lang="en-US" sz="4400" b="1" u="sng" dirty="0"/>
              <a:t>cross media campaigns</a:t>
            </a:r>
            <a:r>
              <a:rPr lang="el-GR" sz="4400" dirty="0"/>
              <a:t>) </a:t>
            </a:r>
            <a:endParaRPr lang="en-US" sz="4400" dirty="0"/>
          </a:p>
          <a:p>
            <a:pPr>
              <a:buFont typeface="Wingdings" pitchFamily="2" charset="2"/>
              <a:buChar char="Ø"/>
            </a:pPr>
            <a:r>
              <a:rPr lang="el-GR" sz="4400" dirty="0"/>
              <a:t>δίνουν στους καταναλωτές τη δυνατότητα</a:t>
            </a:r>
            <a:endParaRPr lang="en-US" sz="4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A4BF2-1D6D-794A-88CE-369BFBA35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847725"/>
            <a:ext cx="5181600" cy="5143500"/>
          </a:xfrm>
        </p:spPr>
      </p:pic>
    </p:spTree>
    <p:extLst>
      <p:ext uri="{BB962C8B-B14F-4D97-AF65-F5344CB8AC3E}">
        <p14:creationId xmlns:p14="http://schemas.microsoft.com/office/powerpoint/2010/main" val="2171684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DA86-E683-3B43-9317-949478C66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9175"/>
            <a:ext cx="5181600" cy="5157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4000" b="1" u="sng" dirty="0"/>
              <a:t>παρακολούθησης </a:t>
            </a:r>
            <a:endParaRPr lang="en-US" sz="4000" b="1" u="sng" dirty="0"/>
          </a:p>
          <a:p>
            <a:pPr>
              <a:buFont typeface="Wingdings" pitchFamily="2" charset="2"/>
              <a:buChar char="Ø"/>
            </a:pPr>
            <a:r>
              <a:rPr lang="el-GR" sz="4000" b="1" u="sng" dirty="0"/>
              <a:t>του μηνύματος </a:t>
            </a:r>
            <a:endParaRPr lang="en-US" sz="4000" b="1" u="sng" dirty="0"/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σε </a:t>
            </a:r>
            <a:r>
              <a:rPr lang="el-GR" sz="4000" b="1" u="sng" dirty="0"/>
              <a:t>πολλά κανάλια </a:t>
            </a:r>
            <a:r>
              <a:rPr lang="el-GR" sz="4000" b="1" dirty="0"/>
              <a:t>δημιουργώντας έτσι 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συνέργειες και 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μια ολοκληρωμένη 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αντίληψη για το προϊόν.</a:t>
            </a:r>
            <a:endParaRPr lang="en-US" sz="4000" b="1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7AEBCC-5F6E-204F-A670-6471E69D84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7497" y="657546"/>
            <a:ext cx="6102849" cy="5609690"/>
          </a:xfrm>
        </p:spPr>
      </p:pic>
    </p:spTree>
    <p:extLst>
      <p:ext uri="{BB962C8B-B14F-4D97-AF65-F5344CB8AC3E}">
        <p14:creationId xmlns:p14="http://schemas.microsoft.com/office/powerpoint/2010/main" val="545210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A59AF-4D89-964E-BEC8-26B6ABA2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r>
              <a:rPr lang="el-GR" sz="3600" b="1" dirty="0"/>
              <a:t>Σχηματική αποτύπωση πολυκαναλική επικοινωνίας</a:t>
            </a:r>
            <a:r>
              <a:rPr lang="el-GR" sz="3600" dirty="0"/>
              <a:t>.   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3D0FF-966C-194D-8418-6EA68D45CC0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152525"/>
            <a:ext cx="9096375" cy="502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57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791D-6B68-7D43-9BEC-F758AC5F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5.8. </a:t>
            </a:r>
            <a:r>
              <a:rPr lang="el-GR" b="1" u="sng" dirty="0"/>
              <a:t>Τεχνολογίες αιχμής και Εθνική Ακαδημία Ψηφιακών Ικανοτήτων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00E2-2457-ED4F-9959-FF0B1689A3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Σύμφωνα με την Εθνική Ακαδημία Ψηφιακών Ικανοτήτων: </a:t>
            </a:r>
          </a:p>
          <a:p>
            <a:pPr marL="0" indent="0">
              <a:buNone/>
            </a:pPr>
            <a:r>
              <a:rPr lang="el-GR" sz="1800" b="1" dirty="0"/>
              <a:t>(</a:t>
            </a:r>
            <a:r>
              <a:rPr lang="el-GR" sz="1800" u="sng" dirty="0">
                <a:hlinkClick r:id="rId2"/>
              </a:rPr>
              <a:t>https://www.act.nationaldigitalacademy.gov.gr/</a:t>
            </a:r>
            <a:r>
              <a:rPr lang="el-GR" sz="1800" dirty="0"/>
              <a:t> , πρόσβαση: 23 Μαΐου 2023).</a:t>
            </a:r>
          </a:p>
          <a:p>
            <a:pPr marL="0" indent="0">
              <a:buNone/>
            </a:pPr>
            <a:r>
              <a:rPr lang="el-GR" b="1" dirty="0"/>
              <a:t>«οι πρωτοβουλίες</a:t>
            </a:r>
            <a:r>
              <a:rPr lang="en-US" dirty="0"/>
              <a:t> </a:t>
            </a:r>
            <a:r>
              <a:rPr lang="el-GR" dirty="0"/>
              <a:t>που σχεδιάζονται και υλοποιούνται </a:t>
            </a:r>
            <a:r>
              <a:rPr lang="en-US" dirty="0"/>
              <a:t> </a:t>
            </a:r>
            <a:r>
              <a:rPr lang="el-GR" dirty="0"/>
              <a:t>στο πλαίσιο της</a:t>
            </a:r>
            <a:r>
              <a:rPr lang="en-US" dirty="0"/>
              <a:t> </a:t>
            </a:r>
            <a:r>
              <a:rPr lang="el-GR" b="1" dirty="0"/>
              <a:t>Εθνικής Ακαδημίας Ψηφιακών Ικανοτήτων</a:t>
            </a:r>
            <a:r>
              <a:rPr lang="en-US" dirty="0"/>
              <a:t> </a:t>
            </a:r>
            <a:r>
              <a:rPr lang="el-GR" dirty="0"/>
              <a:t>έχουν ως στόχο: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6D629-43A7-1B42-ACBE-6909F4F5E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b="1" dirty="0"/>
              <a:t>να δίνουν ευκαιρίες και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δυνατότητες στους πολίτες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να παρακολουθούν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αλλά και να συμμετέχουν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σε επιμορφωτικές δράσεις ανάλογα με τις ανάγκες και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τα ενδιαφέροντά τους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093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08D7-AE9B-A548-B9C3-834C3314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3160"/>
            <a:ext cx="5181600" cy="568380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Η ενημέρωση,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η ευαισθητοποίηση και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ενδυνάμωση των πολιτών </a:t>
            </a:r>
          </a:p>
          <a:p>
            <a:pPr>
              <a:buFont typeface="Wingdings" pitchFamily="2" charset="2"/>
              <a:buChar char="v"/>
            </a:pPr>
            <a:r>
              <a:rPr lang="el-GR" dirty="0"/>
              <a:t>θα συμβάλλει: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στην περαιτέρω ανάπτυξη των ψηφιακών ικανοτήτων τους ώστε να μπορούν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με γνώση,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αυτοπεποίθηση,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υπευθυνότητα και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ασφάλεια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να αξιοποιούν τις ψηφιακές υπηρεσίες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B9249-B1BD-E447-B4D3-81810503F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93160"/>
            <a:ext cx="5181600" cy="568380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l-GR" sz="3200" b="1" dirty="0"/>
              <a:t>Πρόκειται για μία </a:t>
            </a:r>
          </a:p>
          <a:p>
            <a:pPr>
              <a:buFont typeface="Wingdings" pitchFamily="2" charset="2"/>
              <a:buChar char="§"/>
            </a:pPr>
            <a:r>
              <a:rPr lang="el-GR" sz="3200" b="1" dirty="0"/>
              <a:t>πλήρη και </a:t>
            </a:r>
          </a:p>
          <a:p>
            <a:pPr>
              <a:buFont typeface="Wingdings" pitchFamily="2" charset="2"/>
              <a:buChar char="§"/>
            </a:pPr>
            <a:r>
              <a:rPr lang="el-GR" sz="3200" b="1" dirty="0"/>
              <a:t>ενημερωμένη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Ψηφιακή Πύλη, στα πλαίσια 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του ψηφιακού μετασχηματισμού του Κράτους, όπου οι πολίτες </a:t>
            </a:r>
          </a:p>
          <a:p>
            <a:r>
              <a:rPr lang="el-GR" sz="3200" b="1" dirty="0"/>
              <a:t>έρχονται σε επαφή </a:t>
            </a:r>
          </a:p>
          <a:p>
            <a:r>
              <a:rPr lang="el-GR" sz="3200" b="1" dirty="0"/>
              <a:t>με όλες </a:t>
            </a:r>
          </a:p>
          <a:p>
            <a:pPr>
              <a:buFont typeface="Wingdings" pitchFamily="2" charset="2"/>
              <a:buChar char="ü"/>
            </a:pPr>
            <a:r>
              <a:rPr lang="el-GR" sz="3200" b="1" dirty="0"/>
              <a:t>τις Νέες Τεχνολογίες Αιχμής. 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7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6D5A5-2152-974B-AFEE-0740BDC9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282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Τεχνολογίες αιχμής και Εθνική Ακαδημία Ψηφιακών Ικανοτήτων</a:t>
            </a:r>
            <a:endParaRPr lang="en-US" sz="3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6B3B60-000B-1744-9995-724D53B9A0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3" y="1457950"/>
            <a:ext cx="9667981" cy="4719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488BF-A6EB-FD4E-B49C-1BFCBADCAFFF}"/>
              </a:ext>
            </a:extLst>
          </p:cNvPr>
          <p:cNvSpPr txBox="1"/>
          <p:nvPr/>
        </p:nvSpPr>
        <p:spPr>
          <a:xfrm>
            <a:off x="2650733" y="6544638"/>
            <a:ext cx="688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Πηγή: </a:t>
            </a:r>
            <a:r>
              <a:rPr lang="el-GR" sz="1400" u="sng" dirty="0">
                <a:hlinkClick r:id="rId3"/>
              </a:rPr>
              <a:t>https://www.act.nationaldigitalacademy.gov.gr/</a:t>
            </a:r>
            <a:r>
              <a:rPr lang="el-GR" sz="1400" dirty="0"/>
              <a:t>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715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0A76-CE54-C044-8D7E-D80D72F1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6. Το διαφημιστικό μήνυμα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26B0-9219-CF40-87C7-38B18013D6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Στα πλαίσια του παρόντος έμφαση θα δοθεί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στο διαφημιστικό μήνυμα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στα ψηφιακά μέσα,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τα οποία ως συνέχεια της τεχνολογικής εξέλιξης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αποτελούν πλέον έναν από τους βασικούς πυλώνες φιλοξενίας και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προβολής των διαφημιστικών μηνυμάτων.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F3AC83-6EA4-3F4E-B79B-64CA83E8D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52090"/>
            <a:ext cx="5181600" cy="3992304"/>
          </a:xfrm>
        </p:spPr>
      </p:pic>
    </p:spTree>
    <p:extLst>
      <p:ext uri="{BB962C8B-B14F-4D97-AF65-F5344CB8AC3E}">
        <p14:creationId xmlns:p14="http://schemas.microsoft.com/office/powerpoint/2010/main" val="363246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A8A3-7B76-F341-8E1C-88ED7BE3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l-GR" b="1" dirty="0"/>
              <a:t>6.1. Διαφημιστικά μηνύματα στα </a:t>
            </a:r>
            <a:r>
              <a:rPr lang="en-US" b="1" dirty="0"/>
              <a:t>social media</a:t>
            </a:r>
            <a:r>
              <a:rPr lang="el-GR" b="1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B463-9041-EE45-A810-47DE14DDF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0980"/>
            <a:ext cx="5181600" cy="501598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/>
              <a:t>Οι ψηφιακές πλατφόρμες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έχουν </a:t>
            </a:r>
            <a:r>
              <a:rPr lang="el-GR" b="1" dirty="0"/>
              <a:t>αναδομήσει</a:t>
            </a:r>
            <a:r>
              <a:rPr lang="el-GR" dirty="0"/>
              <a:t> 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l-GR" dirty="0"/>
              <a:t>την </a:t>
            </a:r>
            <a:r>
              <a:rPr lang="el-GR" b="1" dirty="0"/>
              <a:t>διαφημιστική επικοινωνία.</a:t>
            </a:r>
            <a:endParaRPr lang="en-US" b="1" dirty="0"/>
          </a:p>
          <a:p>
            <a:r>
              <a:rPr lang="el-GR" dirty="0"/>
              <a:t>Η διαφήμιση πριν δημιουργηθεί είναι αναγκαίο </a:t>
            </a:r>
            <a:endParaRPr lang="en-US" dirty="0"/>
          </a:p>
          <a:p>
            <a:r>
              <a:rPr lang="el-GR" dirty="0"/>
              <a:t>το </a:t>
            </a:r>
            <a:r>
              <a:rPr lang="el-GR" b="1" dirty="0"/>
              <a:t>δημιουργικό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να συμπεριλάβει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όλες τις αναγκαίες πληροφορίες.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8476FA-F2EF-2B4D-AE2B-046574805D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271016"/>
            <a:ext cx="5181600" cy="4206239"/>
          </a:xfrm>
        </p:spPr>
      </p:pic>
    </p:spTree>
    <p:extLst>
      <p:ext uri="{BB962C8B-B14F-4D97-AF65-F5344CB8AC3E}">
        <p14:creationId xmlns:p14="http://schemas.microsoft.com/office/powerpoint/2010/main" val="371917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863</Words>
  <Application>Microsoft Macintosh PowerPoint</Application>
  <PresentationFormat>Widescreen</PresentationFormat>
  <Paragraphs>203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ΕΙΔΙΚΑ ΘΕΜΑΤΑ ΔΙΑΦΗΜΙΣΗΣ</vt:lpstr>
      <vt:lpstr> 5.8. Τεχνολογίες αιχμής και Εθνική Ακαδημία Ψηφιακών Ικανοτήτων </vt:lpstr>
      <vt:lpstr>PowerPoint Presentation</vt:lpstr>
      <vt:lpstr>Τεχνολογίες αιχμής και Εθνική Ακαδημία Ψηφιακών Ικανοτήτων</vt:lpstr>
      <vt:lpstr>6. Το διαφημιστικό μήνυμα</vt:lpstr>
      <vt:lpstr> 6.1. Διαφημιστικά μηνύματα στα social media.  </vt:lpstr>
      <vt:lpstr> Τα στοιχεία που περιλαμβάνει και αναλύει το δημιουργικό (creative) brief είναι τα εξής: </vt:lpstr>
      <vt:lpstr>Τα στοιχεία που περιλαμβάνει και αναλύει το δημιουργικό (creative) brief είναι</vt:lpstr>
      <vt:lpstr>Υπόδειγμα creative brief</vt:lpstr>
      <vt:lpstr> 6.2. Στάδια ψηφιακού διαφημιστικού μηνύματος. </vt:lpstr>
      <vt:lpstr>Στάδια ψηφιακού διαφημιστικού μηνύματος</vt:lpstr>
      <vt:lpstr>Τα είδη του μηνύματος </vt:lpstr>
      <vt:lpstr>Η κωδικοποίηση του μηνύματος </vt:lpstr>
      <vt:lpstr>Για ένα θετικό επικοινωνιακό αποτέλεσμα ο πομπός οφείλει να αποφεύγει λέξεις που:</vt:lpstr>
      <vt:lpstr>Ο πομπός οφείλει να αποφεύγει λέξεις ή εκφράσεις που:</vt:lpstr>
      <vt:lpstr>Ο πομπός οφείλει να αποφεύγει λέξεις ή εκφράσεις που:</vt:lpstr>
      <vt:lpstr>Στρατηγική και επικοινωνία </vt:lpstr>
      <vt:lpstr>Θεωρία αποφάσεων</vt:lpstr>
      <vt:lpstr>Μοντέλα θεωρίας αποφάσεων</vt:lpstr>
      <vt:lpstr>Το πολιτικό μοντέλο εστιάζει στη διευθέτηση</vt:lpstr>
      <vt:lpstr>Το οργανωτικό επιμένει:</vt:lpstr>
      <vt:lpstr>Για την επιτυχή επικοινωνία ο πομπός είναι αναγκαίο να έχει γνώση:  </vt:lpstr>
      <vt:lpstr>Ο πομπός να μελετά και να γνωρίζει καλά το δέκτη όσον αφορά:</vt:lpstr>
      <vt:lpstr>Ο πομπός: </vt:lpstr>
      <vt:lpstr>Το μήνυμα να είναι:</vt:lpstr>
      <vt:lpstr>η επικοινωνιακή διαδικασία να γίνεται  </vt:lpstr>
      <vt:lpstr>PowerPoint Presentation</vt:lpstr>
      <vt:lpstr>PowerPoint Presentation</vt:lpstr>
      <vt:lpstr> 6.3. Ολιστική Επικοινωνιακή Πολιτική. </vt:lpstr>
      <vt:lpstr>PowerPoint Presentation</vt:lpstr>
      <vt:lpstr>PowerPoint Presentation</vt:lpstr>
      <vt:lpstr>PowerPoint Presentation</vt:lpstr>
      <vt:lpstr>PowerPoint Presentation</vt:lpstr>
      <vt:lpstr> Σχηματική αποτύπωση πολυκαναλική επικοινωνίας.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64</cp:revision>
  <dcterms:created xsi:type="dcterms:W3CDTF">2023-05-23T15:11:47Z</dcterms:created>
  <dcterms:modified xsi:type="dcterms:W3CDTF">2024-05-22T18:58:23Z</dcterms:modified>
</cp:coreProperties>
</file>