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1"/>
  </p:notesMasterIdLst>
  <p:sldIdLst>
    <p:sldId id="264" r:id="rId2"/>
    <p:sldId id="265" r:id="rId3"/>
    <p:sldId id="299" r:id="rId4"/>
    <p:sldId id="300" r:id="rId5"/>
    <p:sldId id="346" r:id="rId6"/>
    <p:sldId id="301" r:id="rId7"/>
    <p:sldId id="302" r:id="rId8"/>
    <p:sldId id="303" r:id="rId9"/>
    <p:sldId id="304" r:id="rId10"/>
    <p:sldId id="305" r:id="rId11"/>
    <p:sldId id="306" r:id="rId12"/>
    <p:sldId id="311" r:id="rId13"/>
    <p:sldId id="307" r:id="rId14"/>
    <p:sldId id="308" r:id="rId15"/>
    <p:sldId id="309" r:id="rId16"/>
    <p:sldId id="310" r:id="rId17"/>
    <p:sldId id="312" r:id="rId18"/>
    <p:sldId id="313" r:id="rId19"/>
    <p:sldId id="314" r:id="rId20"/>
    <p:sldId id="315" r:id="rId21"/>
    <p:sldId id="317" r:id="rId22"/>
    <p:sldId id="318" r:id="rId23"/>
    <p:sldId id="319" r:id="rId24"/>
    <p:sldId id="320" r:id="rId25"/>
    <p:sldId id="321" r:id="rId26"/>
    <p:sldId id="322" r:id="rId27"/>
    <p:sldId id="323" r:id="rId28"/>
    <p:sldId id="324" r:id="rId29"/>
    <p:sldId id="325" r:id="rId30"/>
    <p:sldId id="326" r:id="rId31"/>
    <p:sldId id="327" r:id="rId32"/>
    <p:sldId id="344" r:id="rId33"/>
    <p:sldId id="328" r:id="rId34"/>
    <p:sldId id="329" r:id="rId35"/>
    <p:sldId id="330" r:id="rId36"/>
    <p:sldId id="331" r:id="rId37"/>
    <p:sldId id="332" r:id="rId38"/>
    <p:sldId id="334" r:id="rId39"/>
    <p:sldId id="336" r:id="rId40"/>
    <p:sldId id="335" r:id="rId41"/>
    <p:sldId id="337" r:id="rId42"/>
    <p:sldId id="338" r:id="rId43"/>
    <p:sldId id="341" r:id="rId44"/>
    <p:sldId id="340" r:id="rId45"/>
    <p:sldId id="342" r:id="rId46"/>
    <p:sldId id="345" r:id="rId47"/>
    <p:sldId id="347" r:id="rId48"/>
    <p:sldId id="343" r:id="rId49"/>
    <p:sldId id="333" r:id="rId5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3"/>
    <p:restoredTop sz="94541"/>
  </p:normalViewPr>
  <p:slideViewPr>
    <p:cSldViewPr snapToGrid="0">
      <p:cViewPr varScale="1">
        <p:scale>
          <a:sx n="123" d="100"/>
          <a:sy n="123" d="100"/>
        </p:scale>
        <p:origin x="2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07E37F-66AC-9240-8938-753103252048}" type="doc">
      <dgm:prSet loTypeId="urn:microsoft.com/office/officeart/2005/8/layout/arrow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1C722B-8636-E447-8969-AFFD228432F3}">
      <dgm:prSet/>
      <dgm:spPr/>
      <dgm:t>
        <a:bodyPr/>
        <a:lstStyle/>
        <a:p>
          <a:pPr rtl="0"/>
          <a:r>
            <a:rPr lang="el-GR" dirty="0"/>
            <a:t>υποδομή</a:t>
          </a:r>
          <a:r>
            <a:rPr lang="en-US" dirty="0"/>
            <a:t>,</a:t>
          </a:r>
          <a:endParaRPr lang="el-GR" dirty="0"/>
        </a:p>
      </dgm:t>
    </dgm:pt>
    <dgm:pt modelId="{C741CD58-45A7-3F4E-9BF9-9B2C5838518A}" type="parTrans" cxnId="{40F944EE-981E-044F-82F0-D735C292F81A}">
      <dgm:prSet/>
      <dgm:spPr/>
      <dgm:t>
        <a:bodyPr/>
        <a:lstStyle/>
        <a:p>
          <a:endParaRPr lang="en-US"/>
        </a:p>
      </dgm:t>
    </dgm:pt>
    <dgm:pt modelId="{35735280-17F5-6D4F-8A0A-856AFFBAA6BA}" type="sibTrans" cxnId="{40F944EE-981E-044F-82F0-D735C292F81A}">
      <dgm:prSet/>
      <dgm:spPr/>
      <dgm:t>
        <a:bodyPr/>
        <a:lstStyle/>
        <a:p>
          <a:endParaRPr lang="en-US"/>
        </a:p>
      </dgm:t>
    </dgm:pt>
    <dgm:pt modelId="{79014AF8-41C4-4C47-8C74-A77E6D4893FD}">
      <dgm:prSet/>
      <dgm:spPr/>
      <dgm:t>
        <a:bodyPr/>
        <a:lstStyle/>
        <a:p>
          <a:pPr rtl="0"/>
          <a:r>
            <a:rPr lang="en-US" dirty="0"/>
            <a:t>το σήμα, </a:t>
          </a:r>
          <a:endParaRPr lang="el-GR" dirty="0"/>
        </a:p>
      </dgm:t>
    </dgm:pt>
    <dgm:pt modelId="{807560D1-D4C9-9744-A902-F1B9C70F4427}" type="parTrans" cxnId="{AAF58B9F-1D91-C441-A55A-289C31FAC7FD}">
      <dgm:prSet/>
      <dgm:spPr/>
      <dgm:t>
        <a:bodyPr/>
        <a:lstStyle/>
        <a:p>
          <a:endParaRPr lang="en-US"/>
        </a:p>
      </dgm:t>
    </dgm:pt>
    <dgm:pt modelId="{92E15419-9DF7-FA47-98F9-F2C821B42A1E}" type="sibTrans" cxnId="{AAF58B9F-1D91-C441-A55A-289C31FAC7FD}">
      <dgm:prSet/>
      <dgm:spPr/>
      <dgm:t>
        <a:bodyPr/>
        <a:lstStyle/>
        <a:p>
          <a:endParaRPr lang="en-US"/>
        </a:p>
      </dgm:t>
    </dgm:pt>
    <dgm:pt modelId="{186F6C5D-89FF-C546-87BC-DBF4112C72E2}">
      <dgm:prSet/>
      <dgm:spPr/>
      <dgm:t>
        <a:bodyPr/>
        <a:lstStyle/>
        <a:p>
          <a:pPr rtl="0"/>
          <a:r>
            <a:rPr lang="en-US" dirty="0"/>
            <a:t>την κυκλοφορία </a:t>
          </a:r>
        </a:p>
      </dgm:t>
    </dgm:pt>
    <dgm:pt modelId="{0476A29A-E689-174F-9B77-3F044C3A7A34}" type="parTrans" cxnId="{AC7EA4AF-2292-444B-975A-8A8EC10BFF6A}">
      <dgm:prSet/>
      <dgm:spPr/>
      <dgm:t>
        <a:bodyPr/>
        <a:lstStyle/>
        <a:p>
          <a:endParaRPr lang="en-US"/>
        </a:p>
      </dgm:t>
    </dgm:pt>
    <dgm:pt modelId="{391CEEEA-C78C-874F-A58C-4E51155E1BF6}" type="sibTrans" cxnId="{AC7EA4AF-2292-444B-975A-8A8EC10BFF6A}">
      <dgm:prSet/>
      <dgm:spPr/>
      <dgm:t>
        <a:bodyPr/>
        <a:lstStyle/>
        <a:p>
          <a:endParaRPr lang="en-US"/>
        </a:p>
      </dgm:t>
    </dgm:pt>
    <dgm:pt modelId="{8B9ECF18-D060-014E-A845-B44B044B7D0D}">
      <dgm:prSet/>
      <dgm:spPr/>
      <dgm:t>
        <a:bodyPr/>
        <a:lstStyle/>
        <a:p>
          <a:pPr rtl="0"/>
          <a:r>
            <a:rPr lang="en-US" dirty="0"/>
            <a:t>την πρόσβαση </a:t>
          </a:r>
        </a:p>
      </dgm:t>
    </dgm:pt>
    <dgm:pt modelId="{DD8A31C9-815D-B546-BFB5-E8B1806E5FD7}" type="parTrans" cxnId="{8C97A8E8-DF8B-284C-BF45-7D47EC865AC4}">
      <dgm:prSet/>
      <dgm:spPr/>
      <dgm:t>
        <a:bodyPr/>
        <a:lstStyle/>
        <a:p>
          <a:endParaRPr lang="en-US"/>
        </a:p>
      </dgm:t>
    </dgm:pt>
    <dgm:pt modelId="{F6E3ADBC-4A4A-AC41-80A6-00E87CA44290}" type="sibTrans" cxnId="{8C97A8E8-DF8B-284C-BF45-7D47EC865AC4}">
      <dgm:prSet/>
      <dgm:spPr/>
      <dgm:t>
        <a:bodyPr/>
        <a:lstStyle/>
        <a:p>
          <a:endParaRPr lang="en-US"/>
        </a:p>
      </dgm:t>
    </dgm:pt>
    <dgm:pt modelId="{DDB7DEC8-7422-BB44-85B8-F679BEE2E6F0}" type="pres">
      <dgm:prSet presAssocID="{CC07E37F-66AC-9240-8938-753103252048}" presName="arrowDiagram" presStyleCnt="0">
        <dgm:presLayoutVars>
          <dgm:chMax val="5"/>
          <dgm:dir/>
          <dgm:resizeHandles val="exact"/>
        </dgm:presLayoutVars>
      </dgm:prSet>
      <dgm:spPr/>
    </dgm:pt>
    <dgm:pt modelId="{82446242-2C5B-7247-84A5-8F452B8CEEEA}" type="pres">
      <dgm:prSet presAssocID="{CC07E37F-66AC-9240-8938-753103252048}" presName="arrow" presStyleLbl="bgShp" presStyleIdx="0" presStyleCnt="1"/>
      <dgm:spPr/>
    </dgm:pt>
    <dgm:pt modelId="{084AD393-62AB-C240-8A41-CCD5D511A762}" type="pres">
      <dgm:prSet presAssocID="{CC07E37F-66AC-9240-8938-753103252048}" presName="arrowDiagram4" presStyleCnt="0"/>
      <dgm:spPr/>
    </dgm:pt>
    <dgm:pt modelId="{2D6350CC-E080-0D4B-9FD9-3DD064E19967}" type="pres">
      <dgm:prSet presAssocID="{401C722B-8636-E447-8969-AFFD228432F3}" presName="bullet4a" presStyleLbl="node1" presStyleIdx="0" presStyleCnt="4"/>
      <dgm:spPr/>
    </dgm:pt>
    <dgm:pt modelId="{C6CE4CB3-ADA5-394E-AAF0-09C6B4555FE2}" type="pres">
      <dgm:prSet presAssocID="{401C722B-8636-E447-8969-AFFD228432F3}" presName="textBox4a" presStyleLbl="revTx" presStyleIdx="0" presStyleCnt="4">
        <dgm:presLayoutVars>
          <dgm:bulletEnabled val="1"/>
        </dgm:presLayoutVars>
      </dgm:prSet>
      <dgm:spPr/>
    </dgm:pt>
    <dgm:pt modelId="{553BF871-9122-334E-87F9-A4748208DC22}" type="pres">
      <dgm:prSet presAssocID="{79014AF8-41C4-4C47-8C74-A77E6D4893FD}" presName="bullet4b" presStyleLbl="node1" presStyleIdx="1" presStyleCnt="4"/>
      <dgm:spPr/>
    </dgm:pt>
    <dgm:pt modelId="{61B5B216-E000-354E-A43E-F41924F5F0E2}" type="pres">
      <dgm:prSet presAssocID="{79014AF8-41C4-4C47-8C74-A77E6D4893FD}" presName="textBox4b" presStyleLbl="revTx" presStyleIdx="1" presStyleCnt="4">
        <dgm:presLayoutVars>
          <dgm:bulletEnabled val="1"/>
        </dgm:presLayoutVars>
      </dgm:prSet>
      <dgm:spPr/>
    </dgm:pt>
    <dgm:pt modelId="{BEB393A5-3CEC-BA40-97BD-49B8F51AA704}" type="pres">
      <dgm:prSet presAssocID="{186F6C5D-89FF-C546-87BC-DBF4112C72E2}" presName="bullet4c" presStyleLbl="node1" presStyleIdx="2" presStyleCnt="4"/>
      <dgm:spPr/>
    </dgm:pt>
    <dgm:pt modelId="{4CABE6D7-98DC-2840-BD26-C34A3837E6DC}" type="pres">
      <dgm:prSet presAssocID="{186F6C5D-89FF-C546-87BC-DBF4112C72E2}" presName="textBox4c" presStyleLbl="revTx" presStyleIdx="2" presStyleCnt="4">
        <dgm:presLayoutVars>
          <dgm:bulletEnabled val="1"/>
        </dgm:presLayoutVars>
      </dgm:prSet>
      <dgm:spPr/>
    </dgm:pt>
    <dgm:pt modelId="{7165549A-E8AD-2040-B473-FF6C55E24E7F}" type="pres">
      <dgm:prSet presAssocID="{8B9ECF18-D060-014E-A845-B44B044B7D0D}" presName="bullet4d" presStyleLbl="node1" presStyleIdx="3" presStyleCnt="4"/>
      <dgm:spPr/>
    </dgm:pt>
    <dgm:pt modelId="{74A8B7D9-CCEB-8641-A464-DF16FC8FDA76}" type="pres">
      <dgm:prSet presAssocID="{8B9ECF18-D060-014E-A845-B44B044B7D0D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149C2629-6B70-B84A-8EF5-C0C828F6B28F}" type="presOf" srcId="{401C722B-8636-E447-8969-AFFD228432F3}" destId="{C6CE4CB3-ADA5-394E-AAF0-09C6B4555FE2}" srcOrd="0" destOrd="0" presId="urn:microsoft.com/office/officeart/2005/8/layout/arrow2"/>
    <dgm:cxn modelId="{FB465648-DD88-0447-9374-D31EAADAEE98}" type="presOf" srcId="{79014AF8-41C4-4C47-8C74-A77E6D4893FD}" destId="{61B5B216-E000-354E-A43E-F41924F5F0E2}" srcOrd="0" destOrd="0" presId="urn:microsoft.com/office/officeart/2005/8/layout/arrow2"/>
    <dgm:cxn modelId="{E6391152-8CF0-FF43-8EDB-572A3C3B0BF0}" type="presOf" srcId="{CC07E37F-66AC-9240-8938-753103252048}" destId="{DDB7DEC8-7422-BB44-85B8-F679BEE2E6F0}" srcOrd="0" destOrd="0" presId="urn:microsoft.com/office/officeart/2005/8/layout/arrow2"/>
    <dgm:cxn modelId="{2BEA2353-F503-EF4A-A138-32D87C4B5274}" type="presOf" srcId="{8B9ECF18-D060-014E-A845-B44B044B7D0D}" destId="{74A8B7D9-CCEB-8641-A464-DF16FC8FDA76}" srcOrd="0" destOrd="0" presId="urn:microsoft.com/office/officeart/2005/8/layout/arrow2"/>
    <dgm:cxn modelId="{9BB91E75-888D-6842-B283-1AD372DE5F51}" type="presOf" srcId="{186F6C5D-89FF-C546-87BC-DBF4112C72E2}" destId="{4CABE6D7-98DC-2840-BD26-C34A3837E6DC}" srcOrd="0" destOrd="0" presId="urn:microsoft.com/office/officeart/2005/8/layout/arrow2"/>
    <dgm:cxn modelId="{AAF58B9F-1D91-C441-A55A-289C31FAC7FD}" srcId="{CC07E37F-66AC-9240-8938-753103252048}" destId="{79014AF8-41C4-4C47-8C74-A77E6D4893FD}" srcOrd="1" destOrd="0" parTransId="{807560D1-D4C9-9744-A902-F1B9C70F4427}" sibTransId="{92E15419-9DF7-FA47-98F9-F2C821B42A1E}"/>
    <dgm:cxn modelId="{AC7EA4AF-2292-444B-975A-8A8EC10BFF6A}" srcId="{CC07E37F-66AC-9240-8938-753103252048}" destId="{186F6C5D-89FF-C546-87BC-DBF4112C72E2}" srcOrd="2" destOrd="0" parTransId="{0476A29A-E689-174F-9B77-3F044C3A7A34}" sibTransId="{391CEEEA-C78C-874F-A58C-4E51155E1BF6}"/>
    <dgm:cxn modelId="{8C97A8E8-DF8B-284C-BF45-7D47EC865AC4}" srcId="{CC07E37F-66AC-9240-8938-753103252048}" destId="{8B9ECF18-D060-014E-A845-B44B044B7D0D}" srcOrd="3" destOrd="0" parTransId="{DD8A31C9-815D-B546-BFB5-E8B1806E5FD7}" sibTransId="{F6E3ADBC-4A4A-AC41-80A6-00E87CA44290}"/>
    <dgm:cxn modelId="{40F944EE-981E-044F-82F0-D735C292F81A}" srcId="{CC07E37F-66AC-9240-8938-753103252048}" destId="{401C722B-8636-E447-8969-AFFD228432F3}" srcOrd="0" destOrd="0" parTransId="{C741CD58-45A7-3F4E-9BF9-9B2C5838518A}" sibTransId="{35735280-17F5-6D4F-8A0A-856AFFBAA6BA}"/>
    <dgm:cxn modelId="{06750A2E-0A16-EB49-B209-4CA84F404F0C}" type="presParOf" srcId="{DDB7DEC8-7422-BB44-85B8-F679BEE2E6F0}" destId="{82446242-2C5B-7247-84A5-8F452B8CEEEA}" srcOrd="0" destOrd="0" presId="urn:microsoft.com/office/officeart/2005/8/layout/arrow2"/>
    <dgm:cxn modelId="{A9F1D784-6457-C948-9B6D-62B631FDA111}" type="presParOf" srcId="{DDB7DEC8-7422-BB44-85B8-F679BEE2E6F0}" destId="{084AD393-62AB-C240-8A41-CCD5D511A762}" srcOrd="1" destOrd="0" presId="urn:microsoft.com/office/officeart/2005/8/layout/arrow2"/>
    <dgm:cxn modelId="{F5DF76A0-C26B-5944-A827-00201E3FE80B}" type="presParOf" srcId="{084AD393-62AB-C240-8A41-CCD5D511A762}" destId="{2D6350CC-E080-0D4B-9FD9-3DD064E19967}" srcOrd="0" destOrd="0" presId="urn:microsoft.com/office/officeart/2005/8/layout/arrow2"/>
    <dgm:cxn modelId="{8BBD09D0-2C00-C843-BD84-05EB57254EFE}" type="presParOf" srcId="{084AD393-62AB-C240-8A41-CCD5D511A762}" destId="{C6CE4CB3-ADA5-394E-AAF0-09C6B4555FE2}" srcOrd="1" destOrd="0" presId="urn:microsoft.com/office/officeart/2005/8/layout/arrow2"/>
    <dgm:cxn modelId="{96AE2826-6352-0644-8FC0-076A414436CE}" type="presParOf" srcId="{084AD393-62AB-C240-8A41-CCD5D511A762}" destId="{553BF871-9122-334E-87F9-A4748208DC22}" srcOrd="2" destOrd="0" presId="urn:microsoft.com/office/officeart/2005/8/layout/arrow2"/>
    <dgm:cxn modelId="{A6BE76A3-3616-8241-B14B-F9B14A0FD92D}" type="presParOf" srcId="{084AD393-62AB-C240-8A41-CCD5D511A762}" destId="{61B5B216-E000-354E-A43E-F41924F5F0E2}" srcOrd="3" destOrd="0" presId="urn:microsoft.com/office/officeart/2005/8/layout/arrow2"/>
    <dgm:cxn modelId="{ED163779-F1F8-764F-BD2B-B863A89E3C97}" type="presParOf" srcId="{084AD393-62AB-C240-8A41-CCD5D511A762}" destId="{BEB393A5-3CEC-BA40-97BD-49B8F51AA704}" srcOrd="4" destOrd="0" presId="urn:microsoft.com/office/officeart/2005/8/layout/arrow2"/>
    <dgm:cxn modelId="{4FFC97CD-E51E-F740-A158-D7BD88F4790B}" type="presParOf" srcId="{084AD393-62AB-C240-8A41-CCD5D511A762}" destId="{4CABE6D7-98DC-2840-BD26-C34A3837E6DC}" srcOrd="5" destOrd="0" presId="urn:microsoft.com/office/officeart/2005/8/layout/arrow2"/>
    <dgm:cxn modelId="{44D51757-1E03-1941-AD21-0494C2B84A42}" type="presParOf" srcId="{084AD393-62AB-C240-8A41-CCD5D511A762}" destId="{7165549A-E8AD-2040-B473-FF6C55E24E7F}" srcOrd="6" destOrd="0" presId="urn:microsoft.com/office/officeart/2005/8/layout/arrow2"/>
    <dgm:cxn modelId="{7796E188-C4BC-244D-867A-726FC4833BE7}" type="presParOf" srcId="{084AD393-62AB-C240-8A41-CCD5D511A762}" destId="{74A8B7D9-CCEB-8641-A464-DF16FC8FDA76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BD485A-9D24-1E4C-B4BF-61F83269C1D7}" type="doc">
      <dgm:prSet loTypeId="urn:microsoft.com/office/officeart/2005/8/layout/process4" loCatId="process" qsTypeId="urn:microsoft.com/office/officeart/2005/8/quickstyle/simple4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845DC88E-5D20-EF47-B1CE-63CF7A5E2EE5}">
      <dgm:prSet/>
      <dgm:spPr/>
      <dgm:t>
        <a:bodyPr/>
        <a:lstStyle/>
        <a:p>
          <a:pPr rtl="0"/>
          <a:r>
            <a:rPr lang="en-US" dirty="0"/>
            <a:t>Πομπός</a:t>
          </a:r>
        </a:p>
      </dgm:t>
    </dgm:pt>
    <dgm:pt modelId="{9D7C2B88-45B8-6A4D-B575-1E8F492FF589}" type="parTrans" cxnId="{FE139A9B-6D80-D548-9CA1-7083246ADE77}">
      <dgm:prSet/>
      <dgm:spPr/>
      <dgm:t>
        <a:bodyPr/>
        <a:lstStyle/>
        <a:p>
          <a:endParaRPr lang="en-US"/>
        </a:p>
      </dgm:t>
    </dgm:pt>
    <dgm:pt modelId="{BFE5001A-9E8D-5545-AEF1-61200E94DFCD}" type="sibTrans" cxnId="{FE139A9B-6D80-D548-9CA1-7083246ADE77}">
      <dgm:prSet/>
      <dgm:spPr/>
      <dgm:t>
        <a:bodyPr/>
        <a:lstStyle/>
        <a:p>
          <a:endParaRPr lang="en-US"/>
        </a:p>
      </dgm:t>
    </dgm:pt>
    <dgm:pt modelId="{B0A0D67D-DCA4-3B40-B683-3CD15289EF17}">
      <dgm:prSet/>
      <dgm:spPr/>
      <dgm:t>
        <a:bodyPr/>
        <a:lstStyle/>
        <a:p>
          <a:pPr rtl="0"/>
          <a:r>
            <a:rPr lang="en-US" dirty="0"/>
            <a:t>Δέκτης</a:t>
          </a:r>
        </a:p>
      </dgm:t>
    </dgm:pt>
    <dgm:pt modelId="{26CDBD28-AFD4-5348-84C6-6FDF953C7AFE}" type="parTrans" cxnId="{9B7E738C-884A-A047-92D7-798521A0CC0E}">
      <dgm:prSet/>
      <dgm:spPr/>
      <dgm:t>
        <a:bodyPr/>
        <a:lstStyle/>
        <a:p>
          <a:endParaRPr lang="en-US"/>
        </a:p>
      </dgm:t>
    </dgm:pt>
    <dgm:pt modelId="{3E335134-E2B9-6A41-BA89-1B8477986FFF}" type="sibTrans" cxnId="{9B7E738C-884A-A047-92D7-798521A0CC0E}">
      <dgm:prSet/>
      <dgm:spPr/>
      <dgm:t>
        <a:bodyPr/>
        <a:lstStyle/>
        <a:p>
          <a:endParaRPr lang="en-US"/>
        </a:p>
      </dgm:t>
    </dgm:pt>
    <dgm:pt modelId="{9C35A8A8-9707-AA41-8747-9AE8C8713DC5}">
      <dgm:prSet/>
      <dgm:spPr/>
      <dgm:t>
        <a:bodyPr/>
        <a:lstStyle/>
        <a:p>
          <a:pPr rtl="0"/>
          <a:r>
            <a:rPr lang="en-US" dirty="0"/>
            <a:t>μήνυμα</a:t>
          </a:r>
        </a:p>
      </dgm:t>
    </dgm:pt>
    <dgm:pt modelId="{899FAA2A-2E09-B549-A21D-1E64E62E218B}" type="parTrans" cxnId="{4B3EF4D2-BB4B-6B43-B800-6013C764A3C6}">
      <dgm:prSet/>
      <dgm:spPr/>
      <dgm:t>
        <a:bodyPr/>
        <a:lstStyle/>
        <a:p>
          <a:endParaRPr lang="en-US"/>
        </a:p>
      </dgm:t>
    </dgm:pt>
    <dgm:pt modelId="{18DAFBE9-7971-2D4D-B06C-BFF606D4FA97}" type="sibTrans" cxnId="{4B3EF4D2-BB4B-6B43-B800-6013C764A3C6}">
      <dgm:prSet/>
      <dgm:spPr/>
      <dgm:t>
        <a:bodyPr/>
        <a:lstStyle/>
        <a:p>
          <a:endParaRPr lang="en-US"/>
        </a:p>
      </dgm:t>
    </dgm:pt>
    <dgm:pt modelId="{51F8A7D3-12A4-CF40-B8AC-E8764E4EC7F2}" type="pres">
      <dgm:prSet presAssocID="{F4BD485A-9D24-1E4C-B4BF-61F83269C1D7}" presName="Name0" presStyleCnt="0">
        <dgm:presLayoutVars>
          <dgm:dir/>
          <dgm:animLvl val="lvl"/>
          <dgm:resizeHandles val="exact"/>
        </dgm:presLayoutVars>
      </dgm:prSet>
      <dgm:spPr/>
    </dgm:pt>
    <dgm:pt modelId="{5CA7DD2F-B6F9-8344-BB49-847EFDAA0426}" type="pres">
      <dgm:prSet presAssocID="{9C35A8A8-9707-AA41-8747-9AE8C8713DC5}" presName="boxAndChildren" presStyleCnt="0"/>
      <dgm:spPr/>
    </dgm:pt>
    <dgm:pt modelId="{9204CF6A-E95B-5D42-92F0-81B9479D8BFC}" type="pres">
      <dgm:prSet presAssocID="{9C35A8A8-9707-AA41-8747-9AE8C8713DC5}" presName="parentTextBox" presStyleLbl="node1" presStyleIdx="0" presStyleCnt="3"/>
      <dgm:spPr/>
    </dgm:pt>
    <dgm:pt modelId="{0C964AD2-FB18-7E4B-98EE-7C9B3190556C}" type="pres">
      <dgm:prSet presAssocID="{3E335134-E2B9-6A41-BA89-1B8477986FFF}" presName="sp" presStyleCnt="0"/>
      <dgm:spPr/>
    </dgm:pt>
    <dgm:pt modelId="{60DEFA73-8954-D348-B1FB-FB3CEB3A4DFE}" type="pres">
      <dgm:prSet presAssocID="{B0A0D67D-DCA4-3B40-B683-3CD15289EF17}" presName="arrowAndChildren" presStyleCnt="0"/>
      <dgm:spPr/>
    </dgm:pt>
    <dgm:pt modelId="{212D8E73-50B8-BB41-B5C9-2E608C5CC85F}" type="pres">
      <dgm:prSet presAssocID="{B0A0D67D-DCA4-3B40-B683-3CD15289EF17}" presName="parentTextArrow" presStyleLbl="node1" presStyleIdx="1" presStyleCnt="3"/>
      <dgm:spPr/>
    </dgm:pt>
    <dgm:pt modelId="{6A1605D4-E3E8-0B43-9A93-497B9FFDFC9F}" type="pres">
      <dgm:prSet presAssocID="{BFE5001A-9E8D-5545-AEF1-61200E94DFCD}" presName="sp" presStyleCnt="0"/>
      <dgm:spPr/>
    </dgm:pt>
    <dgm:pt modelId="{79371AB4-24E5-3D4A-8BF9-4552819C1B4F}" type="pres">
      <dgm:prSet presAssocID="{845DC88E-5D20-EF47-B1CE-63CF7A5E2EE5}" presName="arrowAndChildren" presStyleCnt="0"/>
      <dgm:spPr/>
    </dgm:pt>
    <dgm:pt modelId="{85DB60E3-CA9C-3446-B214-D14857300997}" type="pres">
      <dgm:prSet presAssocID="{845DC88E-5D20-EF47-B1CE-63CF7A5E2EE5}" presName="parentTextArrow" presStyleLbl="node1" presStyleIdx="2" presStyleCnt="3"/>
      <dgm:spPr/>
    </dgm:pt>
  </dgm:ptLst>
  <dgm:cxnLst>
    <dgm:cxn modelId="{011BB848-78F7-7D42-A7C6-276E27CCAE1D}" type="presOf" srcId="{845DC88E-5D20-EF47-B1CE-63CF7A5E2EE5}" destId="{85DB60E3-CA9C-3446-B214-D14857300997}" srcOrd="0" destOrd="0" presId="urn:microsoft.com/office/officeart/2005/8/layout/process4"/>
    <dgm:cxn modelId="{C5B2444C-C633-0645-9932-DD7A32121487}" type="presOf" srcId="{B0A0D67D-DCA4-3B40-B683-3CD15289EF17}" destId="{212D8E73-50B8-BB41-B5C9-2E608C5CC85F}" srcOrd="0" destOrd="0" presId="urn:microsoft.com/office/officeart/2005/8/layout/process4"/>
    <dgm:cxn modelId="{17ACE782-C30D-D54D-9FF4-CD4D22497C2F}" type="presOf" srcId="{F4BD485A-9D24-1E4C-B4BF-61F83269C1D7}" destId="{51F8A7D3-12A4-CF40-B8AC-E8764E4EC7F2}" srcOrd="0" destOrd="0" presId="urn:microsoft.com/office/officeart/2005/8/layout/process4"/>
    <dgm:cxn modelId="{9B7E738C-884A-A047-92D7-798521A0CC0E}" srcId="{F4BD485A-9D24-1E4C-B4BF-61F83269C1D7}" destId="{B0A0D67D-DCA4-3B40-B683-3CD15289EF17}" srcOrd="1" destOrd="0" parTransId="{26CDBD28-AFD4-5348-84C6-6FDF953C7AFE}" sibTransId="{3E335134-E2B9-6A41-BA89-1B8477986FFF}"/>
    <dgm:cxn modelId="{FE139A9B-6D80-D548-9CA1-7083246ADE77}" srcId="{F4BD485A-9D24-1E4C-B4BF-61F83269C1D7}" destId="{845DC88E-5D20-EF47-B1CE-63CF7A5E2EE5}" srcOrd="0" destOrd="0" parTransId="{9D7C2B88-45B8-6A4D-B575-1E8F492FF589}" sibTransId="{BFE5001A-9E8D-5545-AEF1-61200E94DFCD}"/>
    <dgm:cxn modelId="{DF801BA8-E55C-8745-8EF2-0EE6EF3451F8}" type="presOf" srcId="{9C35A8A8-9707-AA41-8747-9AE8C8713DC5}" destId="{9204CF6A-E95B-5D42-92F0-81B9479D8BFC}" srcOrd="0" destOrd="0" presId="urn:microsoft.com/office/officeart/2005/8/layout/process4"/>
    <dgm:cxn modelId="{4B3EF4D2-BB4B-6B43-B800-6013C764A3C6}" srcId="{F4BD485A-9D24-1E4C-B4BF-61F83269C1D7}" destId="{9C35A8A8-9707-AA41-8747-9AE8C8713DC5}" srcOrd="2" destOrd="0" parTransId="{899FAA2A-2E09-B549-A21D-1E64E62E218B}" sibTransId="{18DAFBE9-7971-2D4D-B06C-BFF606D4FA97}"/>
    <dgm:cxn modelId="{65C26F24-D581-6343-B3AF-3714C63EB60F}" type="presParOf" srcId="{51F8A7D3-12A4-CF40-B8AC-E8764E4EC7F2}" destId="{5CA7DD2F-B6F9-8344-BB49-847EFDAA0426}" srcOrd="0" destOrd="0" presId="urn:microsoft.com/office/officeart/2005/8/layout/process4"/>
    <dgm:cxn modelId="{3A0E937A-3F14-BE4D-A2BE-7BE1DF5376E2}" type="presParOf" srcId="{5CA7DD2F-B6F9-8344-BB49-847EFDAA0426}" destId="{9204CF6A-E95B-5D42-92F0-81B9479D8BFC}" srcOrd="0" destOrd="0" presId="urn:microsoft.com/office/officeart/2005/8/layout/process4"/>
    <dgm:cxn modelId="{D33DA202-C47F-C74B-ACE5-E1859C77EEDA}" type="presParOf" srcId="{51F8A7D3-12A4-CF40-B8AC-E8764E4EC7F2}" destId="{0C964AD2-FB18-7E4B-98EE-7C9B3190556C}" srcOrd="1" destOrd="0" presId="urn:microsoft.com/office/officeart/2005/8/layout/process4"/>
    <dgm:cxn modelId="{92889BE0-1620-C64E-88D8-BF35D3EDFB21}" type="presParOf" srcId="{51F8A7D3-12A4-CF40-B8AC-E8764E4EC7F2}" destId="{60DEFA73-8954-D348-B1FB-FB3CEB3A4DFE}" srcOrd="2" destOrd="0" presId="urn:microsoft.com/office/officeart/2005/8/layout/process4"/>
    <dgm:cxn modelId="{ADFFA272-A07F-904B-B164-FBFCA711B42E}" type="presParOf" srcId="{60DEFA73-8954-D348-B1FB-FB3CEB3A4DFE}" destId="{212D8E73-50B8-BB41-B5C9-2E608C5CC85F}" srcOrd="0" destOrd="0" presId="urn:microsoft.com/office/officeart/2005/8/layout/process4"/>
    <dgm:cxn modelId="{43779C8A-6AAF-6B4F-B054-3754F0AB4AE0}" type="presParOf" srcId="{51F8A7D3-12A4-CF40-B8AC-E8764E4EC7F2}" destId="{6A1605D4-E3E8-0B43-9A93-497B9FFDFC9F}" srcOrd="3" destOrd="0" presId="urn:microsoft.com/office/officeart/2005/8/layout/process4"/>
    <dgm:cxn modelId="{0C71FA93-D12D-6D43-9466-F1DA8D684B41}" type="presParOf" srcId="{51F8A7D3-12A4-CF40-B8AC-E8764E4EC7F2}" destId="{79371AB4-24E5-3D4A-8BF9-4552819C1B4F}" srcOrd="4" destOrd="0" presId="urn:microsoft.com/office/officeart/2005/8/layout/process4"/>
    <dgm:cxn modelId="{01A9CA82-0C33-AD41-8FF6-B8FAE2262327}" type="presParOf" srcId="{79371AB4-24E5-3D4A-8BF9-4552819C1B4F}" destId="{85DB60E3-CA9C-3446-B214-D1485730099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200227-3ED6-6945-97A0-EAC98CF075C6}" type="doc">
      <dgm:prSet loTypeId="urn:microsoft.com/office/officeart/2005/8/layout/pyramid1" loCatId="pyramid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245A923-3F00-FB4E-AD01-0179DC86C8F5}">
      <dgm:prSet custT="1"/>
      <dgm:spPr/>
      <dgm:t>
        <a:bodyPr/>
        <a:lstStyle/>
        <a:p>
          <a:pPr rtl="0"/>
          <a:r>
            <a:rPr lang="en-US" sz="2000" b="1" dirty="0"/>
            <a:t>το Πάθημα της ψυχής</a:t>
          </a:r>
        </a:p>
      </dgm:t>
    </dgm:pt>
    <dgm:pt modelId="{6B8F8AFC-E860-E544-8FD4-930FED6A26CE}" type="parTrans" cxnId="{6C883706-2BD2-B842-AEFC-E000B425286F}">
      <dgm:prSet/>
      <dgm:spPr/>
      <dgm:t>
        <a:bodyPr/>
        <a:lstStyle/>
        <a:p>
          <a:endParaRPr lang="en-US"/>
        </a:p>
      </dgm:t>
    </dgm:pt>
    <dgm:pt modelId="{E9C0CCFE-EA0E-764A-98EA-66CB7223B549}" type="sibTrans" cxnId="{6C883706-2BD2-B842-AEFC-E000B425286F}">
      <dgm:prSet/>
      <dgm:spPr/>
      <dgm:t>
        <a:bodyPr/>
        <a:lstStyle/>
        <a:p>
          <a:endParaRPr lang="en-US"/>
        </a:p>
      </dgm:t>
    </dgm:pt>
    <dgm:pt modelId="{58C54BFF-868E-D64F-840A-DB26CCEF24F3}">
      <dgm:prSet/>
      <dgm:spPr/>
      <dgm:t>
        <a:bodyPr/>
        <a:lstStyle/>
        <a:p>
          <a:pPr rtl="0"/>
          <a:endParaRPr lang="en-US" dirty="0"/>
        </a:p>
      </dgm:t>
    </dgm:pt>
    <dgm:pt modelId="{C618E748-668F-2B43-B61D-4073FAC287D7}" type="parTrans" cxnId="{88871DFC-4557-014B-9D90-BCEBEB46AB2A}">
      <dgm:prSet/>
      <dgm:spPr/>
      <dgm:t>
        <a:bodyPr/>
        <a:lstStyle/>
        <a:p>
          <a:endParaRPr lang="en-US"/>
        </a:p>
      </dgm:t>
    </dgm:pt>
    <dgm:pt modelId="{D9EDDB84-636F-4548-9966-8F08FD470FBB}" type="sibTrans" cxnId="{88871DFC-4557-014B-9D90-BCEBEB46AB2A}">
      <dgm:prSet/>
      <dgm:spPr/>
      <dgm:t>
        <a:bodyPr/>
        <a:lstStyle/>
        <a:p>
          <a:endParaRPr lang="en-US"/>
        </a:p>
      </dgm:t>
    </dgm:pt>
    <dgm:pt modelId="{551725E6-427D-604A-8650-3CB7DD5876EE}">
      <dgm:prSet custT="1"/>
      <dgm:spPr/>
      <dgm:t>
        <a:bodyPr/>
        <a:lstStyle/>
        <a:p>
          <a:pPr marL="0" marR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2000" dirty="0"/>
            <a:t>				</a:t>
          </a:r>
        </a:p>
        <a:p>
          <a:pPr marL="0" marR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l-GR" sz="2000" dirty="0"/>
        </a:p>
        <a:p>
          <a:pPr marL="0" marR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l-GR" sz="2000" dirty="0"/>
        </a:p>
        <a:p>
          <a:pPr marL="0" marR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l-GR" sz="2000" dirty="0"/>
        </a:p>
        <a:p>
          <a:pPr marL="0" marR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l-GR" sz="2000" dirty="0"/>
        </a:p>
        <a:p>
          <a:pPr marL="0" marR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1800" b="1" dirty="0"/>
            <a:t>έκφραση               πρώτη ουσία</a:t>
          </a:r>
        </a:p>
        <a:p>
          <a:pPr marL="0" marR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1800" b="1" dirty="0"/>
            <a:t>                                (αντικείμενο)</a:t>
          </a:r>
        </a:p>
        <a:p>
          <a:pPr marL="0" marR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1800" b="1" dirty="0"/>
            <a:t>(σημαίνον)</a:t>
          </a:r>
        </a:p>
        <a:p>
          <a:pPr marL="0" marR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2000" dirty="0"/>
            <a:t>										</a:t>
          </a:r>
          <a:endParaRPr lang="en-US" sz="2000" dirty="0"/>
        </a:p>
        <a:p>
          <a:pPr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dirty="0"/>
        </a:p>
      </dgm:t>
    </dgm:pt>
    <dgm:pt modelId="{CB6D68AC-1CD0-6447-A9F2-8407A9789731}" type="parTrans" cxnId="{54857512-D68B-FE43-A930-F0B7A5BDEC44}">
      <dgm:prSet/>
      <dgm:spPr/>
      <dgm:t>
        <a:bodyPr/>
        <a:lstStyle/>
        <a:p>
          <a:endParaRPr lang="en-US"/>
        </a:p>
      </dgm:t>
    </dgm:pt>
    <dgm:pt modelId="{E828DC62-1C3F-DF42-ACD3-0646CF8C95FA}" type="sibTrans" cxnId="{54857512-D68B-FE43-A930-F0B7A5BDEC44}">
      <dgm:prSet/>
      <dgm:spPr/>
      <dgm:t>
        <a:bodyPr/>
        <a:lstStyle/>
        <a:p>
          <a:endParaRPr lang="en-US"/>
        </a:p>
      </dgm:t>
    </dgm:pt>
    <dgm:pt modelId="{FD7CBB90-FFD5-334A-BD49-E3746171CA66}" type="pres">
      <dgm:prSet presAssocID="{66200227-3ED6-6945-97A0-EAC98CF075C6}" presName="Name0" presStyleCnt="0">
        <dgm:presLayoutVars>
          <dgm:dir/>
          <dgm:animLvl val="lvl"/>
          <dgm:resizeHandles val="exact"/>
        </dgm:presLayoutVars>
      </dgm:prSet>
      <dgm:spPr/>
    </dgm:pt>
    <dgm:pt modelId="{A873AA45-B972-324F-8A06-00E83FB8DF17}" type="pres">
      <dgm:prSet presAssocID="{8245A923-3F00-FB4E-AD01-0179DC86C8F5}" presName="Name8" presStyleCnt="0"/>
      <dgm:spPr/>
    </dgm:pt>
    <dgm:pt modelId="{91DEB67D-517D-A64A-8DF5-FD23EFF305ED}" type="pres">
      <dgm:prSet presAssocID="{8245A923-3F00-FB4E-AD01-0179DC86C8F5}" presName="level" presStyleLbl="node1" presStyleIdx="0" presStyleCnt="3">
        <dgm:presLayoutVars>
          <dgm:chMax val="1"/>
          <dgm:bulletEnabled val="1"/>
        </dgm:presLayoutVars>
      </dgm:prSet>
      <dgm:spPr/>
    </dgm:pt>
    <dgm:pt modelId="{76E0B90D-3ACC-1040-9F3D-08222C27A41B}" type="pres">
      <dgm:prSet presAssocID="{8245A923-3F00-FB4E-AD01-0179DC86C8F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98C6EE0-41E8-8243-ADA2-CE50FA215F56}" type="pres">
      <dgm:prSet presAssocID="{58C54BFF-868E-D64F-840A-DB26CCEF24F3}" presName="Name8" presStyleCnt="0"/>
      <dgm:spPr/>
    </dgm:pt>
    <dgm:pt modelId="{24BE5998-CEF2-594A-8CF7-7B1543BF642D}" type="pres">
      <dgm:prSet presAssocID="{58C54BFF-868E-D64F-840A-DB26CCEF24F3}" presName="level" presStyleLbl="node1" presStyleIdx="1" presStyleCnt="3">
        <dgm:presLayoutVars>
          <dgm:chMax val="1"/>
          <dgm:bulletEnabled val="1"/>
        </dgm:presLayoutVars>
      </dgm:prSet>
      <dgm:spPr/>
    </dgm:pt>
    <dgm:pt modelId="{9826605A-B276-0246-B01C-D35D74AE21BC}" type="pres">
      <dgm:prSet presAssocID="{58C54BFF-868E-D64F-840A-DB26CCEF24F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9D1D0D8-76EB-A54F-824E-9A21BEE0BB96}" type="pres">
      <dgm:prSet presAssocID="{551725E6-427D-604A-8650-3CB7DD5876EE}" presName="Name8" presStyleCnt="0"/>
      <dgm:spPr/>
    </dgm:pt>
    <dgm:pt modelId="{40CE5424-9D06-CF44-830F-EC060DF0C088}" type="pres">
      <dgm:prSet presAssocID="{551725E6-427D-604A-8650-3CB7DD5876EE}" presName="level" presStyleLbl="node1" presStyleIdx="2" presStyleCnt="3" custLinFactNeighborX="1302" custLinFactNeighborY="-5705">
        <dgm:presLayoutVars>
          <dgm:chMax val="1"/>
          <dgm:bulletEnabled val="1"/>
        </dgm:presLayoutVars>
      </dgm:prSet>
      <dgm:spPr/>
    </dgm:pt>
    <dgm:pt modelId="{EB88C4F6-087B-3841-B513-EC284A43C8AB}" type="pres">
      <dgm:prSet presAssocID="{551725E6-427D-604A-8650-3CB7DD5876E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6C883706-2BD2-B842-AEFC-E000B425286F}" srcId="{66200227-3ED6-6945-97A0-EAC98CF075C6}" destId="{8245A923-3F00-FB4E-AD01-0179DC86C8F5}" srcOrd="0" destOrd="0" parTransId="{6B8F8AFC-E860-E544-8FD4-930FED6A26CE}" sibTransId="{E9C0CCFE-EA0E-764A-98EA-66CB7223B549}"/>
    <dgm:cxn modelId="{54857512-D68B-FE43-A930-F0B7A5BDEC44}" srcId="{66200227-3ED6-6945-97A0-EAC98CF075C6}" destId="{551725E6-427D-604A-8650-3CB7DD5876EE}" srcOrd="2" destOrd="0" parTransId="{CB6D68AC-1CD0-6447-A9F2-8407A9789731}" sibTransId="{E828DC62-1C3F-DF42-ACD3-0646CF8C95FA}"/>
    <dgm:cxn modelId="{BC029C1D-239F-7246-A0A7-29CDF83E57A5}" type="presOf" srcId="{66200227-3ED6-6945-97A0-EAC98CF075C6}" destId="{FD7CBB90-FFD5-334A-BD49-E3746171CA66}" srcOrd="0" destOrd="0" presId="urn:microsoft.com/office/officeart/2005/8/layout/pyramid1"/>
    <dgm:cxn modelId="{E70BE667-4D1E-914B-AC41-16A0BA0E7DB3}" type="presOf" srcId="{551725E6-427D-604A-8650-3CB7DD5876EE}" destId="{EB88C4F6-087B-3841-B513-EC284A43C8AB}" srcOrd="1" destOrd="0" presId="urn:microsoft.com/office/officeart/2005/8/layout/pyramid1"/>
    <dgm:cxn modelId="{A3E8E96E-D668-9542-8AFF-BF74A7EBED08}" type="presOf" srcId="{58C54BFF-868E-D64F-840A-DB26CCEF24F3}" destId="{24BE5998-CEF2-594A-8CF7-7B1543BF642D}" srcOrd="0" destOrd="0" presId="urn:microsoft.com/office/officeart/2005/8/layout/pyramid1"/>
    <dgm:cxn modelId="{392D9285-A477-A24B-99B1-07D9035E6548}" type="presOf" srcId="{8245A923-3F00-FB4E-AD01-0179DC86C8F5}" destId="{76E0B90D-3ACC-1040-9F3D-08222C27A41B}" srcOrd="1" destOrd="0" presId="urn:microsoft.com/office/officeart/2005/8/layout/pyramid1"/>
    <dgm:cxn modelId="{69E6439D-7611-6F44-BC21-8B43925A75AA}" type="presOf" srcId="{58C54BFF-868E-D64F-840A-DB26CCEF24F3}" destId="{9826605A-B276-0246-B01C-D35D74AE21BC}" srcOrd="1" destOrd="0" presId="urn:microsoft.com/office/officeart/2005/8/layout/pyramid1"/>
    <dgm:cxn modelId="{59C9F6D5-20C8-614F-93BF-CF69C7E960BE}" type="presOf" srcId="{551725E6-427D-604A-8650-3CB7DD5876EE}" destId="{40CE5424-9D06-CF44-830F-EC060DF0C088}" srcOrd="0" destOrd="0" presId="urn:microsoft.com/office/officeart/2005/8/layout/pyramid1"/>
    <dgm:cxn modelId="{AAC2BBDF-3B3B-154F-BDA5-B4633BF7E5B0}" type="presOf" srcId="{8245A923-3F00-FB4E-AD01-0179DC86C8F5}" destId="{91DEB67D-517D-A64A-8DF5-FD23EFF305ED}" srcOrd="0" destOrd="0" presId="urn:microsoft.com/office/officeart/2005/8/layout/pyramid1"/>
    <dgm:cxn modelId="{88871DFC-4557-014B-9D90-BCEBEB46AB2A}" srcId="{66200227-3ED6-6945-97A0-EAC98CF075C6}" destId="{58C54BFF-868E-D64F-840A-DB26CCEF24F3}" srcOrd="1" destOrd="0" parTransId="{C618E748-668F-2B43-B61D-4073FAC287D7}" sibTransId="{D9EDDB84-636F-4548-9966-8F08FD470FBB}"/>
    <dgm:cxn modelId="{EE71D6D9-7660-AA45-9BB3-52B0AED5AA45}" type="presParOf" srcId="{FD7CBB90-FFD5-334A-BD49-E3746171CA66}" destId="{A873AA45-B972-324F-8A06-00E83FB8DF17}" srcOrd="0" destOrd="0" presId="urn:microsoft.com/office/officeart/2005/8/layout/pyramid1"/>
    <dgm:cxn modelId="{BD08E1C8-D12F-BE43-A32F-CD32B0EB9BA4}" type="presParOf" srcId="{A873AA45-B972-324F-8A06-00E83FB8DF17}" destId="{91DEB67D-517D-A64A-8DF5-FD23EFF305ED}" srcOrd="0" destOrd="0" presId="urn:microsoft.com/office/officeart/2005/8/layout/pyramid1"/>
    <dgm:cxn modelId="{1AD65F80-72FE-3941-A481-983AA08F4E32}" type="presParOf" srcId="{A873AA45-B972-324F-8A06-00E83FB8DF17}" destId="{76E0B90D-3ACC-1040-9F3D-08222C27A41B}" srcOrd="1" destOrd="0" presId="urn:microsoft.com/office/officeart/2005/8/layout/pyramid1"/>
    <dgm:cxn modelId="{CB022743-B442-D64A-9A64-450A74E367E4}" type="presParOf" srcId="{FD7CBB90-FFD5-334A-BD49-E3746171CA66}" destId="{898C6EE0-41E8-8243-ADA2-CE50FA215F56}" srcOrd="1" destOrd="0" presId="urn:microsoft.com/office/officeart/2005/8/layout/pyramid1"/>
    <dgm:cxn modelId="{C0AADFCF-D711-634B-B485-8B6E6DACD777}" type="presParOf" srcId="{898C6EE0-41E8-8243-ADA2-CE50FA215F56}" destId="{24BE5998-CEF2-594A-8CF7-7B1543BF642D}" srcOrd="0" destOrd="0" presId="urn:microsoft.com/office/officeart/2005/8/layout/pyramid1"/>
    <dgm:cxn modelId="{3F86BD74-05C8-754F-9AC9-42174A646316}" type="presParOf" srcId="{898C6EE0-41E8-8243-ADA2-CE50FA215F56}" destId="{9826605A-B276-0246-B01C-D35D74AE21BC}" srcOrd="1" destOrd="0" presId="urn:microsoft.com/office/officeart/2005/8/layout/pyramid1"/>
    <dgm:cxn modelId="{C0BC0E08-47B8-B848-B36D-D1997A594769}" type="presParOf" srcId="{FD7CBB90-FFD5-334A-BD49-E3746171CA66}" destId="{59D1D0D8-76EB-A54F-824E-9A21BEE0BB96}" srcOrd="2" destOrd="0" presId="urn:microsoft.com/office/officeart/2005/8/layout/pyramid1"/>
    <dgm:cxn modelId="{46D122B9-4A52-DA40-9544-E583EF8C733E}" type="presParOf" srcId="{59D1D0D8-76EB-A54F-824E-9A21BEE0BB96}" destId="{40CE5424-9D06-CF44-830F-EC060DF0C088}" srcOrd="0" destOrd="0" presId="urn:microsoft.com/office/officeart/2005/8/layout/pyramid1"/>
    <dgm:cxn modelId="{A170CFE5-A342-0647-B7C1-52909C12B4D6}" type="presParOf" srcId="{59D1D0D8-76EB-A54F-824E-9A21BEE0BB96}" destId="{EB88C4F6-087B-3841-B513-EC284A43C8A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6E1A5D1-3EEC-764F-ACCD-E6A3DF77E44A}" type="doc">
      <dgm:prSet loTypeId="urn:microsoft.com/office/officeart/2005/8/layout/venn2" loCatId="relationship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BF30D7B-CBDD-AF43-9FF1-FBFFFC040AF6}">
      <dgm:prSet custT="1"/>
      <dgm:spPr/>
      <dgm:t>
        <a:bodyPr/>
        <a:lstStyle/>
        <a:p>
          <a:pPr rtl="0"/>
          <a:r>
            <a:rPr lang="en-US" sz="2800" b="1" dirty="0"/>
            <a:t>Περικείμενο</a:t>
          </a:r>
          <a:endParaRPr lang="el-GR" sz="2800" b="1" dirty="0"/>
        </a:p>
      </dgm:t>
    </dgm:pt>
    <dgm:pt modelId="{661DDDC7-5A6F-D24C-83F9-7040F31303BF}" type="parTrans" cxnId="{B6CBDAFC-144A-9A40-93E9-FAFDDE9645D6}">
      <dgm:prSet/>
      <dgm:spPr/>
      <dgm:t>
        <a:bodyPr/>
        <a:lstStyle/>
        <a:p>
          <a:endParaRPr lang="en-US"/>
        </a:p>
      </dgm:t>
    </dgm:pt>
    <dgm:pt modelId="{51AA1CE6-2084-8F4D-A41C-AC40AB386D43}" type="sibTrans" cxnId="{B6CBDAFC-144A-9A40-93E9-FAFDDE9645D6}">
      <dgm:prSet/>
      <dgm:spPr/>
      <dgm:t>
        <a:bodyPr/>
        <a:lstStyle/>
        <a:p>
          <a:endParaRPr lang="en-US"/>
        </a:p>
      </dgm:t>
    </dgm:pt>
    <dgm:pt modelId="{16A7D869-CBF3-6046-A366-0D9EC0A5EDAF}">
      <dgm:prSet custT="1"/>
      <dgm:spPr/>
      <dgm:t>
        <a:bodyPr/>
        <a:lstStyle/>
        <a:p>
          <a:pPr rtl="0"/>
          <a:r>
            <a:rPr lang="en-US" sz="3600" b="1" baseline="30000" dirty="0"/>
            <a:t>πλέγμα των σχέσεων του κειμένου με το περιβάλλον</a:t>
          </a:r>
          <a:endParaRPr lang="en-US" sz="3600" b="1" dirty="0"/>
        </a:p>
      </dgm:t>
    </dgm:pt>
    <dgm:pt modelId="{18BEE80B-59F2-8748-9612-0D094F057E4C}" type="parTrans" cxnId="{A64C8734-569A-564E-85AE-D9E0E0FF2563}">
      <dgm:prSet/>
      <dgm:spPr/>
      <dgm:t>
        <a:bodyPr/>
        <a:lstStyle/>
        <a:p>
          <a:endParaRPr lang="en-US"/>
        </a:p>
      </dgm:t>
    </dgm:pt>
    <dgm:pt modelId="{8A511085-C706-7C43-A0D2-14699A7C4B5B}" type="sibTrans" cxnId="{A64C8734-569A-564E-85AE-D9E0E0FF2563}">
      <dgm:prSet/>
      <dgm:spPr/>
      <dgm:t>
        <a:bodyPr/>
        <a:lstStyle/>
        <a:p>
          <a:endParaRPr lang="en-US"/>
        </a:p>
      </dgm:t>
    </dgm:pt>
    <dgm:pt modelId="{237F36AC-4850-C942-9A55-9DE5AD2ADD35}" type="pres">
      <dgm:prSet presAssocID="{06E1A5D1-3EEC-764F-ACCD-E6A3DF77E44A}" presName="Name0" presStyleCnt="0">
        <dgm:presLayoutVars>
          <dgm:chMax val="7"/>
          <dgm:resizeHandles val="exact"/>
        </dgm:presLayoutVars>
      </dgm:prSet>
      <dgm:spPr/>
    </dgm:pt>
    <dgm:pt modelId="{B6DBCEE8-796C-CA47-97CC-FB2CF1344341}" type="pres">
      <dgm:prSet presAssocID="{06E1A5D1-3EEC-764F-ACCD-E6A3DF77E44A}" presName="comp1" presStyleCnt="0"/>
      <dgm:spPr/>
    </dgm:pt>
    <dgm:pt modelId="{2D1D69A7-72A5-0243-BEA5-01B329DC5825}" type="pres">
      <dgm:prSet presAssocID="{06E1A5D1-3EEC-764F-ACCD-E6A3DF77E44A}" presName="circle1" presStyleLbl="node1" presStyleIdx="0" presStyleCnt="2"/>
      <dgm:spPr/>
    </dgm:pt>
    <dgm:pt modelId="{CA9714AE-3F5B-0D43-AA75-D7581CB1FC78}" type="pres">
      <dgm:prSet presAssocID="{06E1A5D1-3EEC-764F-ACCD-E6A3DF77E44A}" presName="c1text" presStyleLbl="node1" presStyleIdx="0" presStyleCnt="2">
        <dgm:presLayoutVars>
          <dgm:bulletEnabled val="1"/>
        </dgm:presLayoutVars>
      </dgm:prSet>
      <dgm:spPr/>
    </dgm:pt>
    <dgm:pt modelId="{74EBDB66-D345-B340-8685-2D3CDFBD53A2}" type="pres">
      <dgm:prSet presAssocID="{06E1A5D1-3EEC-764F-ACCD-E6A3DF77E44A}" presName="comp2" presStyleCnt="0"/>
      <dgm:spPr/>
    </dgm:pt>
    <dgm:pt modelId="{0F17F47B-B2FC-924D-AB85-9E447A70926F}" type="pres">
      <dgm:prSet presAssocID="{06E1A5D1-3EEC-764F-ACCD-E6A3DF77E44A}" presName="circle2" presStyleLbl="node1" presStyleIdx="1" presStyleCnt="2"/>
      <dgm:spPr/>
    </dgm:pt>
    <dgm:pt modelId="{E7DF7121-CADB-C447-804A-09164050559F}" type="pres">
      <dgm:prSet presAssocID="{06E1A5D1-3EEC-764F-ACCD-E6A3DF77E44A}" presName="c2text" presStyleLbl="node1" presStyleIdx="1" presStyleCnt="2">
        <dgm:presLayoutVars>
          <dgm:bulletEnabled val="1"/>
        </dgm:presLayoutVars>
      </dgm:prSet>
      <dgm:spPr/>
    </dgm:pt>
  </dgm:ptLst>
  <dgm:cxnLst>
    <dgm:cxn modelId="{A64C8734-569A-564E-85AE-D9E0E0FF2563}" srcId="{06E1A5D1-3EEC-764F-ACCD-E6A3DF77E44A}" destId="{16A7D869-CBF3-6046-A366-0D9EC0A5EDAF}" srcOrd="1" destOrd="0" parTransId="{18BEE80B-59F2-8748-9612-0D094F057E4C}" sibTransId="{8A511085-C706-7C43-A0D2-14699A7C4B5B}"/>
    <dgm:cxn modelId="{451D8547-A40A-434F-B569-99A5F22913CE}" type="presOf" srcId="{16A7D869-CBF3-6046-A366-0D9EC0A5EDAF}" destId="{0F17F47B-B2FC-924D-AB85-9E447A70926F}" srcOrd="0" destOrd="0" presId="urn:microsoft.com/office/officeart/2005/8/layout/venn2"/>
    <dgm:cxn modelId="{2DFB408B-D7A3-AA43-AC61-497F3F1D7B8F}" type="presOf" srcId="{3BF30D7B-CBDD-AF43-9FF1-FBFFFC040AF6}" destId="{2D1D69A7-72A5-0243-BEA5-01B329DC5825}" srcOrd="0" destOrd="0" presId="urn:microsoft.com/office/officeart/2005/8/layout/venn2"/>
    <dgm:cxn modelId="{4F7412BA-59D2-B64C-B030-4BB4E85CA9B3}" type="presOf" srcId="{16A7D869-CBF3-6046-A366-0D9EC0A5EDAF}" destId="{E7DF7121-CADB-C447-804A-09164050559F}" srcOrd="1" destOrd="0" presId="urn:microsoft.com/office/officeart/2005/8/layout/venn2"/>
    <dgm:cxn modelId="{4E91A5BE-BB08-5542-A7CF-1FC8C70B4E4A}" type="presOf" srcId="{3BF30D7B-CBDD-AF43-9FF1-FBFFFC040AF6}" destId="{CA9714AE-3F5B-0D43-AA75-D7581CB1FC78}" srcOrd="1" destOrd="0" presId="urn:microsoft.com/office/officeart/2005/8/layout/venn2"/>
    <dgm:cxn modelId="{EC29A0CA-5B1B-7C49-BEEB-8C42EDE940EA}" type="presOf" srcId="{06E1A5D1-3EEC-764F-ACCD-E6A3DF77E44A}" destId="{237F36AC-4850-C942-9A55-9DE5AD2ADD35}" srcOrd="0" destOrd="0" presId="urn:microsoft.com/office/officeart/2005/8/layout/venn2"/>
    <dgm:cxn modelId="{B6CBDAFC-144A-9A40-93E9-FAFDDE9645D6}" srcId="{06E1A5D1-3EEC-764F-ACCD-E6A3DF77E44A}" destId="{3BF30D7B-CBDD-AF43-9FF1-FBFFFC040AF6}" srcOrd="0" destOrd="0" parTransId="{661DDDC7-5A6F-D24C-83F9-7040F31303BF}" sibTransId="{51AA1CE6-2084-8F4D-A41C-AC40AB386D43}"/>
    <dgm:cxn modelId="{64F65B31-0B96-0B4E-8306-0263AC4C91B5}" type="presParOf" srcId="{237F36AC-4850-C942-9A55-9DE5AD2ADD35}" destId="{B6DBCEE8-796C-CA47-97CC-FB2CF1344341}" srcOrd="0" destOrd="0" presId="urn:microsoft.com/office/officeart/2005/8/layout/venn2"/>
    <dgm:cxn modelId="{501FB439-ADD1-9049-BE62-18F6EBEDD9BA}" type="presParOf" srcId="{B6DBCEE8-796C-CA47-97CC-FB2CF1344341}" destId="{2D1D69A7-72A5-0243-BEA5-01B329DC5825}" srcOrd="0" destOrd="0" presId="urn:microsoft.com/office/officeart/2005/8/layout/venn2"/>
    <dgm:cxn modelId="{23E8089E-E4DD-0F4C-8DE7-A1F53FDDB6A2}" type="presParOf" srcId="{B6DBCEE8-796C-CA47-97CC-FB2CF1344341}" destId="{CA9714AE-3F5B-0D43-AA75-D7581CB1FC78}" srcOrd="1" destOrd="0" presId="urn:microsoft.com/office/officeart/2005/8/layout/venn2"/>
    <dgm:cxn modelId="{EB948C0B-2C49-9043-8ED3-A379D00764BF}" type="presParOf" srcId="{237F36AC-4850-C942-9A55-9DE5AD2ADD35}" destId="{74EBDB66-D345-B340-8685-2D3CDFBD53A2}" srcOrd="1" destOrd="0" presId="urn:microsoft.com/office/officeart/2005/8/layout/venn2"/>
    <dgm:cxn modelId="{EE48EC3B-32CF-1B47-A76F-CAB753350655}" type="presParOf" srcId="{74EBDB66-D345-B340-8685-2D3CDFBD53A2}" destId="{0F17F47B-B2FC-924D-AB85-9E447A70926F}" srcOrd="0" destOrd="0" presId="urn:microsoft.com/office/officeart/2005/8/layout/venn2"/>
    <dgm:cxn modelId="{C2B55415-075D-654A-95BA-C7BE2D98F1CA}" type="presParOf" srcId="{74EBDB66-D345-B340-8685-2D3CDFBD53A2}" destId="{E7DF7121-CADB-C447-804A-09164050559F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FB0DB01-36B8-7A46-AA3A-E2F0ECC9BB90}" type="doc">
      <dgm:prSet loTypeId="urn:microsoft.com/office/officeart/2005/8/layout/venn1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3A2694C-7FEE-8A41-BB09-D5B0F0BFC55E}">
      <dgm:prSet custT="1"/>
      <dgm:spPr/>
      <dgm:t>
        <a:bodyPr/>
        <a:lstStyle/>
        <a:p>
          <a:pPr rtl="0"/>
          <a:r>
            <a:rPr lang="el-GR" sz="3600" u="sng" dirty="0"/>
            <a:t>Βασίζονται:</a:t>
          </a:r>
        </a:p>
      </dgm:t>
    </dgm:pt>
    <dgm:pt modelId="{33CF65DC-F3EF-F342-824D-268B161EC8D8}" type="parTrans" cxnId="{BCE3676E-9B98-594C-8212-11F024AE1C22}">
      <dgm:prSet/>
      <dgm:spPr/>
      <dgm:t>
        <a:bodyPr/>
        <a:lstStyle/>
        <a:p>
          <a:endParaRPr lang="en-US"/>
        </a:p>
      </dgm:t>
    </dgm:pt>
    <dgm:pt modelId="{66733E72-AEF5-694C-B68B-BE0AEDAE691F}" type="sibTrans" cxnId="{BCE3676E-9B98-594C-8212-11F024AE1C22}">
      <dgm:prSet/>
      <dgm:spPr/>
      <dgm:t>
        <a:bodyPr/>
        <a:lstStyle/>
        <a:p>
          <a:endParaRPr lang="en-US"/>
        </a:p>
      </dgm:t>
    </dgm:pt>
    <dgm:pt modelId="{A813358C-2689-0A4D-85B3-5589AAE28DB1}">
      <dgm:prSet/>
      <dgm:spPr/>
      <dgm:t>
        <a:bodyPr/>
        <a:lstStyle/>
        <a:p>
          <a:pPr rtl="0"/>
          <a:r>
            <a:rPr lang="en-US" dirty="0"/>
            <a:t>σε συγκεκριμένες </a:t>
          </a:r>
          <a:endParaRPr lang="el-GR" dirty="0"/>
        </a:p>
      </dgm:t>
    </dgm:pt>
    <dgm:pt modelId="{6CD5402A-3E09-6B41-B38D-A797E6708134}" type="parTrans" cxnId="{EF6CD623-7E8B-DD42-94D5-9F5787547AD1}">
      <dgm:prSet/>
      <dgm:spPr/>
      <dgm:t>
        <a:bodyPr/>
        <a:lstStyle/>
        <a:p>
          <a:endParaRPr lang="en-US"/>
        </a:p>
      </dgm:t>
    </dgm:pt>
    <dgm:pt modelId="{5EFF2BB2-3FCF-9947-AFC2-8F5DB82B55D6}" type="sibTrans" cxnId="{EF6CD623-7E8B-DD42-94D5-9F5787547AD1}">
      <dgm:prSet/>
      <dgm:spPr/>
      <dgm:t>
        <a:bodyPr/>
        <a:lstStyle/>
        <a:p>
          <a:endParaRPr lang="en-US"/>
        </a:p>
      </dgm:t>
    </dgm:pt>
    <dgm:pt modelId="{E1136160-D491-184E-9A7F-7550C268590B}">
      <dgm:prSet custT="1"/>
      <dgm:spPr/>
      <dgm:t>
        <a:bodyPr/>
        <a:lstStyle/>
        <a:p>
          <a:pPr rtl="0"/>
          <a:r>
            <a:rPr lang="en-US" sz="3600" b="1" baseline="30000" dirty="0"/>
            <a:t>κοινωνικές</a:t>
          </a:r>
          <a:r>
            <a:rPr lang="en-US" sz="2000" b="1" baseline="30000" dirty="0"/>
            <a:t> </a:t>
          </a:r>
          <a:r>
            <a:rPr lang="en-US" sz="2000" baseline="30000" dirty="0"/>
            <a:t>και</a:t>
          </a:r>
          <a:r>
            <a:rPr lang="en-US" sz="2000" b="1" baseline="30000" dirty="0"/>
            <a:t> </a:t>
          </a:r>
          <a:endParaRPr lang="el-GR" sz="2000" b="1" baseline="30000" dirty="0"/>
        </a:p>
      </dgm:t>
    </dgm:pt>
    <dgm:pt modelId="{E5F16838-F14C-9940-B05F-74D800A16ACC}" type="parTrans" cxnId="{2CA2E0A1-ABC7-D549-8EF0-116169D8D055}">
      <dgm:prSet/>
      <dgm:spPr/>
      <dgm:t>
        <a:bodyPr/>
        <a:lstStyle/>
        <a:p>
          <a:endParaRPr lang="en-US"/>
        </a:p>
      </dgm:t>
    </dgm:pt>
    <dgm:pt modelId="{D6D96351-D0C8-E94C-B5C6-AAF25FFCBC67}" type="sibTrans" cxnId="{2CA2E0A1-ABC7-D549-8EF0-116169D8D055}">
      <dgm:prSet/>
      <dgm:spPr/>
      <dgm:t>
        <a:bodyPr/>
        <a:lstStyle/>
        <a:p>
          <a:endParaRPr lang="en-US"/>
        </a:p>
      </dgm:t>
    </dgm:pt>
    <dgm:pt modelId="{3F42E2D6-92DC-4544-A9BB-E3FFBF1DB247}">
      <dgm:prSet custT="1"/>
      <dgm:spPr/>
      <dgm:t>
        <a:bodyPr/>
        <a:lstStyle/>
        <a:p>
          <a:pPr rtl="0"/>
          <a:r>
            <a:rPr lang="en-US" sz="4000" b="1" baseline="30000" dirty="0"/>
            <a:t>πολιτισμικές </a:t>
          </a:r>
          <a:endParaRPr lang="el-GR" sz="4000" b="1" baseline="30000" dirty="0"/>
        </a:p>
      </dgm:t>
    </dgm:pt>
    <dgm:pt modelId="{D3B0A5B4-ED8C-3946-82CA-0C5B04089DD6}" type="parTrans" cxnId="{6CB3347B-9D83-1640-A234-DAD48DE2C8F4}">
      <dgm:prSet/>
      <dgm:spPr/>
      <dgm:t>
        <a:bodyPr/>
        <a:lstStyle/>
        <a:p>
          <a:endParaRPr lang="en-US"/>
        </a:p>
      </dgm:t>
    </dgm:pt>
    <dgm:pt modelId="{CA0262EE-C9C6-3F4E-9135-1D63BE07AA40}" type="sibTrans" cxnId="{6CB3347B-9D83-1640-A234-DAD48DE2C8F4}">
      <dgm:prSet/>
      <dgm:spPr/>
      <dgm:t>
        <a:bodyPr/>
        <a:lstStyle/>
        <a:p>
          <a:endParaRPr lang="en-US"/>
        </a:p>
      </dgm:t>
    </dgm:pt>
    <dgm:pt modelId="{BDE480CF-9054-0247-971D-62701B7F4971}">
      <dgm:prSet custT="1"/>
      <dgm:spPr/>
      <dgm:t>
        <a:bodyPr/>
        <a:lstStyle/>
        <a:p>
          <a:pPr rtl="0"/>
          <a:r>
            <a:rPr lang="en-US" sz="4400" b="1" baseline="30000" dirty="0"/>
            <a:t>παραδοχές</a:t>
          </a:r>
          <a:r>
            <a:rPr lang="en-US" sz="2000" b="1" baseline="30000" dirty="0"/>
            <a:t> </a:t>
          </a:r>
          <a:endParaRPr lang="el-GR" sz="2000" b="1" baseline="30000" dirty="0"/>
        </a:p>
      </dgm:t>
    </dgm:pt>
    <dgm:pt modelId="{6A37604F-E355-DB46-9FEB-37BD3AC2564F}" type="parTrans" cxnId="{F5E39398-9D05-BC4D-BDF3-7D49512098C9}">
      <dgm:prSet/>
      <dgm:spPr/>
      <dgm:t>
        <a:bodyPr/>
        <a:lstStyle/>
        <a:p>
          <a:endParaRPr lang="en-US"/>
        </a:p>
      </dgm:t>
    </dgm:pt>
    <dgm:pt modelId="{120C5D89-DB9E-2540-AB70-176DA2B30B62}" type="sibTrans" cxnId="{F5E39398-9D05-BC4D-BDF3-7D49512098C9}">
      <dgm:prSet/>
      <dgm:spPr/>
      <dgm:t>
        <a:bodyPr/>
        <a:lstStyle/>
        <a:p>
          <a:endParaRPr lang="en-US"/>
        </a:p>
      </dgm:t>
    </dgm:pt>
    <dgm:pt modelId="{ADA17D96-73C9-8E42-BAF5-A608D49103DD}">
      <dgm:prSet custT="1"/>
      <dgm:spPr/>
      <dgm:t>
        <a:bodyPr/>
        <a:lstStyle/>
        <a:p>
          <a:pPr rtl="0"/>
          <a:r>
            <a:rPr lang="en-US" sz="4400" b="1" baseline="30000" dirty="0"/>
            <a:t>γνώσεις</a:t>
          </a:r>
          <a:r>
            <a:rPr lang="en-US" sz="3600" b="1" baseline="30000" dirty="0"/>
            <a:t> </a:t>
          </a:r>
          <a:endParaRPr lang="el-GR" sz="3600" b="1" baseline="30000" dirty="0"/>
        </a:p>
      </dgm:t>
    </dgm:pt>
    <dgm:pt modelId="{A69F950A-60DD-E948-B717-22FD589D9778}" type="parTrans" cxnId="{339EB476-1C54-594B-938E-85CFC3F1CC91}">
      <dgm:prSet/>
      <dgm:spPr/>
      <dgm:t>
        <a:bodyPr/>
        <a:lstStyle/>
        <a:p>
          <a:endParaRPr lang="en-US"/>
        </a:p>
      </dgm:t>
    </dgm:pt>
    <dgm:pt modelId="{80664410-4D42-A942-BF9B-D091CD4D3A8A}" type="sibTrans" cxnId="{339EB476-1C54-594B-938E-85CFC3F1CC91}">
      <dgm:prSet/>
      <dgm:spPr/>
      <dgm:t>
        <a:bodyPr/>
        <a:lstStyle/>
        <a:p>
          <a:endParaRPr lang="en-US"/>
        </a:p>
      </dgm:t>
    </dgm:pt>
    <dgm:pt modelId="{1ED3CDCD-2030-8E42-A3F1-0DFCE43BC11B}">
      <dgm:prSet custT="1"/>
      <dgm:spPr/>
      <dgm:t>
        <a:bodyPr/>
        <a:lstStyle/>
        <a:p>
          <a:pPr rtl="0"/>
          <a:r>
            <a:rPr lang="en-US" sz="4400" b="1" baseline="30000" dirty="0"/>
            <a:t>ρόλους</a:t>
          </a:r>
          <a:endParaRPr lang="el-GR" sz="4400" b="1" baseline="30000" dirty="0"/>
        </a:p>
      </dgm:t>
    </dgm:pt>
    <dgm:pt modelId="{252F6A46-58E3-8441-A01B-ED6BDB34DEF5}" type="parTrans" cxnId="{DC9E16E3-7817-634D-A744-6F7335D368F9}">
      <dgm:prSet/>
      <dgm:spPr/>
      <dgm:t>
        <a:bodyPr/>
        <a:lstStyle/>
        <a:p>
          <a:endParaRPr lang="en-US"/>
        </a:p>
      </dgm:t>
    </dgm:pt>
    <dgm:pt modelId="{91EDE479-E6DC-C04C-8489-67B47BB5188B}" type="sibTrans" cxnId="{DC9E16E3-7817-634D-A744-6F7335D368F9}">
      <dgm:prSet/>
      <dgm:spPr/>
      <dgm:t>
        <a:bodyPr/>
        <a:lstStyle/>
        <a:p>
          <a:endParaRPr lang="en-US"/>
        </a:p>
      </dgm:t>
    </dgm:pt>
    <dgm:pt modelId="{0F3941BA-C681-8C49-80B1-A26C59153298}" type="pres">
      <dgm:prSet presAssocID="{BFB0DB01-36B8-7A46-AA3A-E2F0ECC9BB90}" presName="compositeShape" presStyleCnt="0">
        <dgm:presLayoutVars>
          <dgm:chMax val="7"/>
          <dgm:dir/>
          <dgm:resizeHandles val="exact"/>
        </dgm:presLayoutVars>
      </dgm:prSet>
      <dgm:spPr/>
    </dgm:pt>
    <dgm:pt modelId="{70980E9E-475E-304B-A518-9A5DF25AFBE9}" type="pres">
      <dgm:prSet presAssocID="{D3A2694C-7FEE-8A41-BB09-D5B0F0BFC55E}" presName="circ1" presStyleLbl="vennNode1" presStyleIdx="0" presStyleCnt="7"/>
      <dgm:spPr/>
    </dgm:pt>
    <dgm:pt modelId="{B521C112-F4B5-6448-8A94-95B749F9937D}" type="pres">
      <dgm:prSet presAssocID="{D3A2694C-7FEE-8A41-BB09-D5B0F0BFC55E}" presName="circ1Tx" presStyleLbl="revTx" presStyleIdx="0" presStyleCnt="0" custScaleX="212630">
        <dgm:presLayoutVars>
          <dgm:chMax val="0"/>
          <dgm:chPref val="0"/>
          <dgm:bulletEnabled val="1"/>
        </dgm:presLayoutVars>
      </dgm:prSet>
      <dgm:spPr/>
    </dgm:pt>
    <dgm:pt modelId="{9941105E-30D5-A54B-9C0A-6435A3FFAD40}" type="pres">
      <dgm:prSet presAssocID="{A813358C-2689-0A4D-85B3-5589AAE28DB1}" presName="circ2" presStyleLbl="vennNode1" presStyleIdx="1" presStyleCnt="7"/>
      <dgm:spPr/>
    </dgm:pt>
    <dgm:pt modelId="{A28269F1-E32A-0E44-9E32-B690C51A5291}" type="pres">
      <dgm:prSet presAssocID="{A813358C-2689-0A4D-85B3-5589AAE28DB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EF14AD0-A69C-024C-B6D5-EF3CDADA55A9}" type="pres">
      <dgm:prSet presAssocID="{E1136160-D491-184E-9A7F-7550C268590B}" presName="circ3" presStyleLbl="vennNode1" presStyleIdx="2" presStyleCnt="7"/>
      <dgm:spPr/>
    </dgm:pt>
    <dgm:pt modelId="{8D531390-3FB9-9141-A0A5-6E2D00712C01}" type="pres">
      <dgm:prSet presAssocID="{E1136160-D491-184E-9A7F-7550C268590B}" presName="circ3Tx" presStyleLbl="revTx" presStyleIdx="0" presStyleCnt="0" custScaleX="156154">
        <dgm:presLayoutVars>
          <dgm:chMax val="0"/>
          <dgm:chPref val="0"/>
          <dgm:bulletEnabled val="1"/>
        </dgm:presLayoutVars>
      </dgm:prSet>
      <dgm:spPr/>
    </dgm:pt>
    <dgm:pt modelId="{409176B6-200A-5247-97FD-6579525A1ED4}" type="pres">
      <dgm:prSet presAssocID="{3F42E2D6-92DC-4544-A9BB-E3FFBF1DB247}" presName="circ4" presStyleLbl="vennNode1" presStyleIdx="3" presStyleCnt="7"/>
      <dgm:spPr/>
    </dgm:pt>
    <dgm:pt modelId="{162199DE-4820-CF40-A1CB-59287791E01B}" type="pres">
      <dgm:prSet presAssocID="{3F42E2D6-92DC-4544-A9BB-E3FFBF1DB247}" presName="circ4Tx" presStyleLbl="revTx" presStyleIdx="0" presStyleCnt="0" custScaleX="165746">
        <dgm:presLayoutVars>
          <dgm:chMax val="0"/>
          <dgm:chPref val="0"/>
          <dgm:bulletEnabled val="1"/>
        </dgm:presLayoutVars>
      </dgm:prSet>
      <dgm:spPr/>
    </dgm:pt>
    <dgm:pt modelId="{3EF7CF0A-E9D2-4C48-B8C6-3E24C8CA2F11}" type="pres">
      <dgm:prSet presAssocID="{BDE480CF-9054-0247-971D-62701B7F4971}" presName="circ5" presStyleLbl="vennNode1" presStyleIdx="4" presStyleCnt="7"/>
      <dgm:spPr/>
    </dgm:pt>
    <dgm:pt modelId="{1B1CE269-78E9-0C4D-A293-73CD052CA6F8}" type="pres">
      <dgm:prSet presAssocID="{BDE480CF-9054-0247-971D-62701B7F4971}" presName="circ5Tx" presStyleLbl="revTx" presStyleIdx="0" presStyleCnt="0" custScaleX="156228">
        <dgm:presLayoutVars>
          <dgm:chMax val="0"/>
          <dgm:chPref val="0"/>
          <dgm:bulletEnabled val="1"/>
        </dgm:presLayoutVars>
      </dgm:prSet>
      <dgm:spPr/>
    </dgm:pt>
    <dgm:pt modelId="{A7B6223F-1A72-AF4E-8F6F-42EAA96C75F8}" type="pres">
      <dgm:prSet presAssocID="{ADA17D96-73C9-8E42-BAF5-A608D49103DD}" presName="circ6" presStyleLbl="vennNode1" presStyleIdx="5" presStyleCnt="7"/>
      <dgm:spPr/>
    </dgm:pt>
    <dgm:pt modelId="{E8FE0F4E-C134-BB4C-8F9F-7D0A22BFC33B}" type="pres">
      <dgm:prSet presAssocID="{ADA17D96-73C9-8E42-BAF5-A608D49103DD}" presName="circ6Tx" presStyleLbl="revTx" presStyleIdx="0" presStyleCnt="0" custScaleX="122439" custScaleY="95253">
        <dgm:presLayoutVars>
          <dgm:chMax val="0"/>
          <dgm:chPref val="0"/>
          <dgm:bulletEnabled val="1"/>
        </dgm:presLayoutVars>
      </dgm:prSet>
      <dgm:spPr/>
    </dgm:pt>
    <dgm:pt modelId="{78329B76-BC87-3C4B-8012-02902387B443}" type="pres">
      <dgm:prSet presAssocID="{1ED3CDCD-2030-8E42-A3F1-0DFCE43BC11B}" presName="circ7" presStyleLbl="vennNode1" presStyleIdx="6" presStyleCnt="7"/>
      <dgm:spPr/>
    </dgm:pt>
    <dgm:pt modelId="{7FB497D6-0D84-9F4B-9769-B17FEAC476B3}" type="pres">
      <dgm:prSet presAssocID="{1ED3CDCD-2030-8E42-A3F1-0DFCE43BC11B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F6CD623-7E8B-DD42-94D5-9F5787547AD1}" srcId="{BFB0DB01-36B8-7A46-AA3A-E2F0ECC9BB90}" destId="{A813358C-2689-0A4D-85B3-5589AAE28DB1}" srcOrd="1" destOrd="0" parTransId="{6CD5402A-3E09-6B41-B38D-A797E6708134}" sibTransId="{5EFF2BB2-3FCF-9947-AFC2-8F5DB82B55D6}"/>
    <dgm:cxn modelId="{954D8928-7106-1D47-B58F-ECA60C827106}" type="presOf" srcId="{ADA17D96-73C9-8E42-BAF5-A608D49103DD}" destId="{E8FE0F4E-C134-BB4C-8F9F-7D0A22BFC33B}" srcOrd="0" destOrd="0" presId="urn:microsoft.com/office/officeart/2005/8/layout/venn1"/>
    <dgm:cxn modelId="{181C8B2B-E2FB-C847-80ED-5E2B90AE1547}" type="presOf" srcId="{1ED3CDCD-2030-8E42-A3F1-0DFCE43BC11B}" destId="{7FB497D6-0D84-9F4B-9769-B17FEAC476B3}" srcOrd="0" destOrd="0" presId="urn:microsoft.com/office/officeart/2005/8/layout/venn1"/>
    <dgm:cxn modelId="{B70F6941-B70D-7949-9544-A244F1D6DB20}" type="presOf" srcId="{D3A2694C-7FEE-8A41-BB09-D5B0F0BFC55E}" destId="{B521C112-F4B5-6448-8A94-95B749F9937D}" srcOrd="0" destOrd="0" presId="urn:microsoft.com/office/officeart/2005/8/layout/venn1"/>
    <dgm:cxn modelId="{8537E546-396A-3942-9FD5-4A820D06A1BD}" type="presOf" srcId="{BFB0DB01-36B8-7A46-AA3A-E2F0ECC9BB90}" destId="{0F3941BA-C681-8C49-80B1-A26C59153298}" srcOrd="0" destOrd="0" presId="urn:microsoft.com/office/officeart/2005/8/layout/venn1"/>
    <dgm:cxn modelId="{F071EA6D-9E61-C447-82A1-08A7F6C406A3}" type="presOf" srcId="{BDE480CF-9054-0247-971D-62701B7F4971}" destId="{1B1CE269-78E9-0C4D-A293-73CD052CA6F8}" srcOrd="0" destOrd="0" presId="urn:microsoft.com/office/officeart/2005/8/layout/venn1"/>
    <dgm:cxn modelId="{BCE3676E-9B98-594C-8212-11F024AE1C22}" srcId="{BFB0DB01-36B8-7A46-AA3A-E2F0ECC9BB90}" destId="{D3A2694C-7FEE-8A41-BB09-D5B0F0BFC55E}" srcOrd="0" destOrd="0" parTransId="{33CF65DC-F3EF-F342-824D-268B161EC8D8}" sibTransId="{66733E72-AEF5-694C-B68B-BE0AEDAE691F}"/>
    <dgm:cxn modelId="{339EB476-1C54-594B-938E-85CFC3F1CC91}" srcId="{BFB0DB01-36B8-7A46-AA3A-E2F0ECC9BB90}" destId="{ADA17D96-73C9-8E42-BAF5-A608D49103DD}" srcOrd="5" destOrd="0" parTransId="{A69F950A-60DD-E948-B717-22FD589D9778}" sibTransId="{80664410-4D42-A942-BF9B-D091CD4D3A8A}"/>
    <dgm:cxn modelId="{6CB3347B-9D83-1640-A234-DAD48DE2C8F4}" srcId="{BFB0DB01-36B8-7A46-AA3A-E2F0ECC9BB90}" destId="{3F42E2D6-92DC-4544-A9BB-E3FFBF1DB247}" srcOrd="3" destOrd="0" parTransId="{D3B0A5B4-ED8C-3946-82CA-0C5B04089DD6}" sibTransId="{CA0262EE-C9C6-3F4E-9135-1D63BE07AA40}"/>
    <dgm:cxn modelId="{F5E39398-9D05-BC4D-BDF3-7D49512098C9}" srcId="{BFB0DB01-36B8-7A46-AA3A-E2F0ECC9BB90}" destId="{BDE480CF-9054-0247-971D-62701B7F4971}" srcOrd="4" destOrd="0" parTransId="{6A37604F-E355-DB46-9FEB-37BD3AC2564F}" sibTransId="{120C5D89-DB9E-2540-AB70-176DA2B30B62}"/>
    <dgm:cxn modelId="{2CA2E0A1-ABC7-D549-8EF0-116169D8D055}" srcId="{BFB0DB01-36B8-7A46-AA3A-E2F0ECC9BB90}" destId="{E1136160-D491-184E-9A7F-7550C268590B}" srcOrd="2" destOrd="0" parTransId="{E5F16838-F14C-9940-B05F-74D800A16ACC}" sibTransId="{D6D96351-D0C8-E94C-B5C6-AAF25FFCBC67}"/>
    <dgm:cxn modelId="{C3F446BC-EB65-684F-8297-5F4F86BAA417}" type="presOf" srcId="{3F42E2D6-92DC-4544-A9BB-E3FFBF1DB247}" destId="{162199DE-4820-CF40-A1CB-59287791E01B}" srcOrd="0" destOrd="0" presId="urn:microsoft.com/office/officeart/2005/8/layout/venn1"/>
    <dgm:cxn modelId="{B68898CC-E244-9646-8104-DB4AB1EBA7D5}" type="presOf" srcId="{E1136160-D491-184E-9A7F-7550C268590B}" destId="{8D531390-3FB9-9141-A0A5-6E2D00712C01}" srcOrd="0" destOrd="0" presId="urn:microsoft.com/office/officeart/2005/8/layout/venn1"/>
    <dgm:cxn modelId="{DD8DB3DC-5018-554F-97BC-BCC800C0BB60}" type="presOf" srcId="{A813358C-2689-0A4D-85B3-5589AAE28DB1}" destId="{A28269F1-E32A-0E44-9E32-B690C51A5291}" srcOrd="0" destOrd="0" presId="urn:microsoft.com/office/officeart/2005/8/layout/venn1"/>
    <dgm:cxn modelId="{DC9E16E3-7817-634D-A744-6F7335D368F9}" srcId="{BFB0DB01-36B8-7A46-AA3A-E2F0ECC9BB90}" destId="{1ED3CDCD-2030-8E42-A3F1-0DFCE43BC11B}" srcOrd="6" destOrd="0" parTransId="{252F6A46-58E3-8441-A01B-ED6BDB34DEF5}" sibTransId="{91EDE479-E6DC-C04C-8489-67B47BB5188B}"/>
    <dgm:cxn modelId="{35A24719-5CD2-7449-84CA-6F3A5B4A676F}" type="presParOf" srcId="{0F3941BA-C681-8C49-80B1-A26C59153298}" destId="{70980E9E-475E-304B-A518-9A5DF25AFBE9}" srcOrd="0" destOrd="0" presId="urn:microsoft.com/office/officeart/2005/8/layout/venn1"/>
    <dgm:cxn modelId="{EBD02D2C-D758-254C-B46B-0BC39C0BA910}" type="presParOf" srcId="{0F3941BA-C681-8C49-80B1-A26C59153298}" destId="{B521C112-F4B5-6448-8A94-95B749F9937D}" srcOrd="1" destOrd="0" presId="urn:microsoft.com/office/officeart/2005/8/layout/venn1"/>
    <dgm:cxn modelId="{FFFC743B-2B50-494B-9608-152D211365C9}" type="presParOf" srcId="{0F3941BA-C681-8C49-80B1-A26C59153298}" destId="{9941105E-30D5-A54B-9C0A-6435A3FFAD40}" srcOrd="2" destOrd="0" presId="urn:microsoft.com/office/officeart/2005/8/layout/venn1"/>
    <dgm:cxn modelId="{AE2ABDB1-5323-5441-8280-FCCD54FDC3D1}" type="presParOf" srcId="{0F3941BA-C681-8C49-80B1-A26C59153298}" destId="{A28269F1-E32A-0E44-9E32-B690C51A5291}" srcOrd="3" destOrd="0" presId="urn:microsoft.com/office/officeart/2005/8/layout/venn1"/>
    <dgm:cxn modelId="{FFA7201E-4342-914B-8D18-25E0971C4040}" type="presParOf" srcId="{0F3941BA-C681-8C49-80B1-A26C59153298}" destId="{4EF14AD0-A69C-024C-B6D5-EF3CDADA55A9}" srcOrd="4" destOrd="0" presId="urn:microsoft.com/office/officeart/2005/8/layout/venn1"/>
    <dgm:cxn modelId="{5A742033-846F-5D46-B5EA-A592B5DCD72E}" type="presParOf" srcId="{0F3941BA-C681-8C49-80B1-A26C59153298}" destId="{8D531390-3FB9-9141-A0A5-6E2D00712C01}" srcOrd="5" destOrd="0" presId="urn:microsoft.com/office/officeart/2005/8/layout/venn1"/>
    <dgm:cxn modelId="{18E4D168-0315-194D-9451-B14BB9BA826C}" type="presParOf" srcId="{0F3941BA-C681-8C49-80B1-A26C59153298}" destId="{409176B6-200A-5247-97FD-6579525A1ED4}" srcOrd="6" destOrd="0" presId="urn:microsoft.com/office/officeart/2005/8/layout/venn1"/>
    <dgm:cxn modelId="{C3E16BFC-B65D-B342-9DC7-27D334BF168D}" type="presParOf" srcId="{0F3941BA-C681-8C49-80B1-A26C59153298}" destId="{162199DE-4820-CF40-A1CB-59287791E01B}" srcOrd="7" destOrd="0" presId="urn:microsoft.com/office/officeart/2005/8/layout/venn1"/>
    <dgm:cxn modelId="{B414EFD0-FBDE-C049-BF04-7C3DE60A2225}" type="presParOf" srcId="{0F3941BA-C681-8C49-80B1-A26C59153298}" destId="{3EF7CF0A-E9D2-4C48-B8C6-3E24C8CA2F11}" srcOrd="8" destOrd="0" presId="urn:microsoft.com/office/officeart/2005/8/layout/venn1"/>
    <dgm:cxn modelId="{A82E9276-6328-DC40-999F-051973D3FD32}" type="presParOf" srcId="{0F3941BA-C681-8C49-80B1-A26C59153298}" destId="{1B1CE269-78E9-0C4D-A293-73CD052CA6F8}" srcOrd="9" destOrd="0" presId="urn:microsoft.com/office/officeart/2005/8/layout/venn1"/>
    <dgm:cxn modelId="{619A5752-B961-9546-80EA-D2DE713364F8}" type="presParOf" srcId="{0F3941BA-C681-8C49-80B1-A26C59153298}" destId="{A7B6223F-1A72-AF4E-8F6F-42EAA96C75F8}" srcOrd="10" destOrd="0" presId="urn:microsoft.com/office/officeart/2005/8/layout/venn1"/>
    <dgm:cxn modelId="{17A77C32-21C2-004A-A26F-9135C02AA98C}" type="presParOf" srcId="{0F3941BA-C681-8C49-80B1-A26C59153298}" destId="{E8FE0F4E-C134-BB4C-8F9F-7D0A22BFC33B}" srcOrd="11" destOrd="0" presId="urn:microsoft.com/office/officeart/2005/8/layout/venn1"/>
    <dgm:cxn modelId="{00AA0F8D-C736-F747-80D1-718E07813DF8}" type="presParOf" srcId="{0F3941BA-C681-8C49-80B1-A26C59153298}" destId="{78329B76-BC87-3C4B-8012-02902387B443}" srcOrd="12" destOrd="0" presId="urn:microsoft.com/office/officeart/2005/8/layout/venn1"/>
    <dgm:cxn modelId="{EDC1DD51-6851-864D-94F2-5D8E0CC56BF8}" type="presParOf" srcId="{0F3941BA-C681-8C49-80B1-A26C59153298}" destId="{7FB497D6-0D84-9F4B-9769-B17FEAC476B3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F0D068-74FD-E947-9F4F-3ED9D5195E9B}" type="doc">
      <dgm:prSet loTypeId="urn:microsoft.com/office/officeart/2005/8/layout/cycle2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25B18F-9D58-7C49-AA58-39FD867D2118}">
      <dgm:prSet custT="1"/>
      <dgm:spPr/>
      <dgm:t>
        <a:bodyPr/>
        <a:lstStyle/>
        <a:p>
          <a:pPr rtl="0"/>
          <a:r>
            <a:rPr lang="en-US" sz="4000" b="1" baseline="30000" dirty="0"/>
            <a:t>είναι μια δυναμική σχέση </a:t>
          </a:r>
          <a:endParaRPr lang="el-GR" sz="4000" b="1" baseline="30000" dirty="0"/>
        </a:p>
      </dgm:t>
    </dgm:pt>
    <dgm:pt modelId="{530C024E-1F15-D74A-BDD0-3742A2005BB7}" type="parTrans" cxnId="{A57EE822-4E0A-C348-8DB1-72A60CA7EA8E}">
      <dgm:prSet/>
      <dgm:spPr/>
      <dgm:t>
        <a:bodyPr/>
        <a:lstStyle/>
        <a:p>
          <a:endParaRPr lang="en-US"/>
        </a:p>
      </dgm:t>
    </dgm:pt>
    <dgm:pt modelId="{4DFDE159-BC30-4D40-82CE-CDB10712CDD0}" type="sibTrans" cxnId="{A57EE822-4E0A-C348-8DB1-72A60CA7EA8E}">
      <dgm:prSet/>
      <dgm:spPr/>
      <dgm:t>
        <a:bodyPr/>
        <a:lstStyle/>
        <a:p>
          <a:endParaRPr lang="en-US"/>
        </a:p>
      </dgm:t>
    </dgm:pt>
    <dgm:pt modelId="{B6573592-4BBB-FF4C-8D1C-20389ABACD05}">
      <dgm:prSet custT="1"/>
      <dgm:spPr/>
      <dgm:t>
        <a:bodyPr/>
        <a:lstStyle/>
        <a:p>
          <a:pPr rtl="0"/>
          <a:r>
            <a:rPr lang="en-US" sz="3600" b="1" baseline="30000" dirty="0"/>
            <a:t>Αλληλο</a:t>
          </a:r>
          <a:r>
            <a:rPr lang="el-GR" sz="3600" b="1" baseline="30000" dirty="0"/>
            <a:t>-</a:t>
          </a:r>
          <a:r>
            <a:rPr lang="en-US" sz="3600" b="1" baseline="30000" dirty="0"/>
            <a:t>συγκρότησης </a:t>
          </a:r>
          <a:endParaRPr lang="el-GR" sz="3600" b="1" baseline="30000" dirty="0"/>
        </a:p>
      </dgm:t>
    </dgm:pt>
    <dgm:pt modelId="{9BC3292B-A4CA-CE44-BBA3-51477EABBAFD}" type="parTrans" cxnId="{B75D3815-9C8D-BA45-820D-DBD6970BDCF5}">
      <dgm:prSet/>
      <dgm:spPr/>
      <dgm:t>
        <a:bodyPr/>
        <a:lstStyle/>
        <a:p>
          <a:endParaRPr lang="en-US"/>
        </a:p>
      </dgm:t>
    </dgm:pt>
    <dgm:pt modelId="{A781BF72-DBC5-F54B-B695-5DC89C280328}" type="sibTrans" cxnId="{B75D3815-9C8D-BA45-820D-DBD6970BDCF5}">
      <dgm:prSet/>
      <dgm:spPr/>
      <dgm:t>
        <a:bodyPr/>
        <a:lstStyle/>
        <a:p>
          <a:endParaRPr lang="en-US"/>
        </a:p>
      </dgm:t>
    </dgm:pt>
    <dgm:pt modelId="{8D0AE907-9B90-8942-89CD-D5B83EA96FB9}">
      <dgm:prSet/>
      <dgm:spPr/>
      <dgm:t>
        <a:bodyPr/>
        <a:lstStyle/>
        <a:p>
          <a:pPr rtl="0"/>
          <a:r>
            <a:rPr lang="en-US" b="1" baseline="30000" dirty="0"/>
            <a:t>παρά αλληλο</a:t>
          </a:r>
          <a:r>
            <a:rPr lang="el-GR" b="1" baseline="30000" dirty="0"/>
            <a:t>-</a:t>
          </a:r>
        </a:p>
        <a:p>
          <a:pPr rtl="0"/>
          <a:r>
            <a:rPr lang="el-GR" b="1" baseline="30000" dirty="0"/>
            <a:t>αναφοράς</a:t>
          </a:r>
          <a:r>
            <a:rPr lang="en-US" b="1" baseline="30000" dirty="0"/>
            <a:t> </a:t>
          </a:r>
          <a:endParaRPr lang="el-GR" b="1" baseline="30000" dirty="0"/>
        </a:p>
      </dgm:t>
    </dgm:pt>
    <dgm:pt modelId="{2FDCCC6F-5208-D041-ABDA-72F8644FDFB0}" type="parTrans" cxnId="{5CEB2E62-2FF4-7F4A-96A8-1AA5E9A0F876}">
      <dgm:prSet/>
      <dgm:spPr/>
      <dgm:t>
        <a:bodyPr/>
        <a:lstStyle/>
        <a:p>
          <a:endParaRPr lang="en-US"/>
        </a:p>
      </dgm:t>
    </dgm:pt>
    <dgm:pt modelId="{0DF73900-39DF-2B45-96F7-FADEE5F5115A}" type="sibTrans" cxnId="{5CEB2E62-2FF4-7F4A-96A8-1AA5E9A0F876}">
      <dgm:prSet/>
      <dgm:spPr/>
      <dgm:t>
        <a:bodyPr/>
        <a:lstStyle/>
        <a:p>
          <a:endParaRPr lang="en-US"/>
        </a:p>
      </dgm:t>
    </dgm:pt>
    <dgm:pt modelId="{8B9D300A-D858-774A-97F0-717AE2CED62C}" type="pres">
      <dgm:prSet presAssocID="{45F0D068-74FD-E947-9F4F-3ED9D5195E9B}" presName="cycle" presStyleCnt="0">
        <dgm:presLayoutVars>
          <dgm:dir/>
          <dgm:resizeHandles val="exact"/>
        </dgm:presLayoutVars>
      </dgm:prSet>
      <dgm:spPr/>
    </dgm:pt>
    <dgm:pt modelId="{19100C7D-0121-7443-91B8-013EBCFE2729}" type="pres">
      <dgm:prSet presAssocID="{5025B18F-9D58-7C49-AA58-39FD867D2118}" presName="node" presStyleLbl="node1" presStyleIdx="0" presStyleCnt="3" custScaleX="221994" custRadScaleRad="99563" custRadScaleInc="-16013">
        <dgm:presLayoutVars>
          <dgm:bulletEnabled val="1"/>
        </dgm:presLayoutVars>
      </dgm:prSet>
      <dgm:spPr/>
    </dgm:pt>
    <dgm:pt modelId="{9BC065E7-476F-3047-9CA9-590CC390A3C6}" type="pres">
      <dgm:prSet presAssocID="{4DFDE159-BC30-4D40-82CE-CDB10712CDD0}" presName="sibTrans" presStyleLbl="sibTrans2D1" presStyleIdx="0" presStyleCnt="3"/>
      <dgm:spPr/>
    </dgm:pt>
    <dgm:pt modelId="{656DDB50-D308-AE42-9216-FAD149392D23}" type="pres">
      <dgm:prSet presAssocID="{4DFDE159-BC30-4D40-82CE-CDB10712CDD0}" presName="connectorText" presStyleLbl="sibTrans2D1" presStyleIdx="0" presStyleCnt="3"/>
      <dgm:spPr/>
    </dgm:pt>
    <dgm:pt modelId="{BBFD92F2-7762-DD4A-8F35-5EDF477B4213}" type="pres">
      <dgm:prSet presAssocID="{B6573592-4BBB-FF4C-8D1C-20389ABACD05}" presName="node" presStyleLbl="node1" presStyleIdx="1" presStyleCnt="3" custScaleX="212491" custRadScaleRad="152673" custRadScaleInc="-18094">
        <dgm:presLayoutVars>
          <dgm:bulletEnabled val="1"/>
        </dgm:presLayoutVars>
      </dgm:prSet>
      <dgm:spPr/>
    </dgm:pt>
    <dgm:pt modelId="{BD3E88A2-40D2-D141-A0F2-AAAF22D39371}" type="pres">
      <dgm:prSet presAssocID="{A781BF72-DBC5-F54B-B695-5DC89C280328}" presName="sibTrans" presStyleLbl="sibTrans2D1" presStyleIdx="1" presStyleCnt="3"/>
      <dgm:spPr/>
    </dgm:pt>
    <dgm:pt modelId="{797EED63-5717-4640-95F8-C4FC353D3114}" type="pres">
      <dgm:prSet presAssocID="{A781BF72-DBC5-F54B-B695-5DC89C280328}" presName="connectorText" presStyleLbl="sibTrans2D1" presStyleIdx="1" presStyleCnt="3"/>
      <dgm:spPr/>
    </dgm:pt>
    <dgm:pt modelId="{2CA96D94-FE72-D44E-83CA-1F6BB136AFF8}" type="pres">
      <dgm:prSet presAssocID="{8D0AE907-9B90-8942-89CD-D5B83EA96FB9}" presName="node" presStyleLbl="node1" presStyleIdx="2" presStyleCnt="3" custScaleX="189614" custRadScaleRad="164929" custRadScaleInc="20161">
        <dgm:presLayoutVars>
          <dgm:bulletEnabled val="1"/>
        </dgm:presLayoutVars>
      </dgm:prSet>
      <dgm:spPr/>
    </dgm:pt>
    <dgm:pt modelId="{2E1980E1-0ED8-8B42-8B5E-55563EFEA067}" type="pres">
      <dgm:prSet presAssocID="{0DF73900-39DF-2B45-96F7-FADEE5F5115A}" presName="sibTrans" presStyleLbl="sibTrans2D1" presStyleIdx="2" presStyleCnt="3"/>
      <dgm:spPr/>
    </dgm:pt>
    <dgm:pt modelId="{33DD7AFE-7980-2748-8C3B-E90596FBC8C8}" type="pres">
      <dgm:prSet presAssocID="{0DF73900-39DF-2B45-96F7-FADEE5F5115A}" presName="connectorText" presStyleLbl="sibTrans2D1" presStyleIdx="2" presStyleCnt="3"/>
      <dgm:spPr/>
    </dgm:pt>
  </dgm:ptLst>
  <dgm:cxnLst>
    <dgm:cxn modelId="{B75D3815-9C8D-BA45-820D-DBD6970BDCF5}" srcId="{45F0D068-74FD-E947-9F4F-3ED9D5195E9B}" destId="{B6573592-4BBB-FF4C-8D1C-20389ABACD05}" srcOrd="1" destOrd="0" parTransId="{9BC3292B-A4CA-CE44-BBA3-51477EABBAFD}" sibTransId="{A781BF72-DBC5-F54B-B695-5DC89C280328}"/>
    <dgm:cxn modelId="{C130C11C-F5A4-1249-8EAB-E774C10798F2}" type="presOf" srcId="{0DF73900-39DF-2B45-96F7-FADEE5F5115A}" destId="{33DD7AFE-7980-2748-8C3B-E90596FBC8C8}" srcOrd="1" destOrd="0" presId="urn:microsoft.com/office/officeart/2005/8/layout/cycle2"/>
    <dgm:cxn modelId="{A57EE822-4E0A-C348-8DB1-72A60CA7EA8E}" srcId="{45F0D068-74FD-E947-9F4F-3ED9D5195E9B}" destId="{5025B18F-9D58-7C49-AA58-39FD867D2118}" srcOrd="0" destOrd="0" parTransId="{530C024E-1F15-D74A-BDD0-3742A2005BB7}" sibTransId="{4DFDE159-BC30-4D40-82CE-CDB10712CDD0}"/>
    <dgm:cxn modelId="{0875142B-EE58-D542-AACE-BD5954E0EDD7}" type="presOf" srcId="{0DF73900-39DF-2B45-96F7-FADEE5F5115A}" destId="{2E1980E1-0ED8-8B42-8B5E-55563EFEA067}" srcOrd="0" destOrd="0" presId="urn:microsoft.com/office/officeart/2005/8/layout/cycle2"/>
    <dgm:cxn modelId="{AFA54B44-CCAB-C44F-BF90-672806E08248}" type="presOf" srcId="{45F0D068-74FD-E947-9F4F-3ED9D5195E9B}" destId="{8B9D300A-D858-774A-97F0-717AE2CED62C}" srcOrd="0" destOrd="0" presId="urn:microsoft.com/office/officeart/2005/8/layout/cycle2"/>
    <dgm:cxn modelId="{EC5C9A4F-85C8-7043-A99D-9F005725AA92}" type="presOf" srcId="{B6573592-4BBB-FF4C-8D1C-20389ABACD05}" destId="{BBFD92F2-7762-DD4A-8F35-5EDF477B4213}" srcOrd="0" destOrd="0" presId="urn:microsoft.com/office/officeart/2005/8/layout/cycle2"/>
    <dgm:cxn modelId="{5CEB2E62-2FF4-7F4A-96A8-1AA5E9A0F876}" srcId="{45F0D068-74FD-E947-9F4F-3ED9D5195E9B}" destId="{8D0AE907-9B90-8942-89CD-D5B83EA96FB9}" srcOrd="2" destOrd="0" parTransId="{2FDCCC6F-5208-D041-ABDA-72F8644FDFB0}" sibTransId="{0DF73900-39DF-2B45-96F7-FADEE5F5115A}"/>
    <dgm:cxn modelId="{3E1AEC79-3617-3F42-945E-86DCE2615160}" type="presOf" srcId="{8D0AE907-9B90-8942-89CD-D5B83EA96FB9}" destId="{2CA96D94-FE72-D44E-83CA-1F6BB136AFF8}" srcOrd="0" destOrd="0" presId="urn:microsoft.com/office/officeart/2005/8/layout/cycle2"/>
    <dgm:cxn modelId="{0BE8FE8E-149D-9345-B683-C59A3D46E036}" type="presOf" srcId="{A781BF72-DBC5-F54B-B695-5DC89C280328}" destId="{BD3E88A2-40D2-D141-A0F2-AAAF22D39371}" srcOrd="0" destOrd="0" presId="urn:microsoft.com/office/officeart/2005/8/layout/cycle2"/>
    <dgm:cxn modelId="{E71AADBB-8015-F349-9624-5523AE3E9381}" type="presOf" srcId="{A781BF72-DBC5-F54B-B695-5DC89C280328}" destId="{797EED63-5717-4640-95F8-C4FC353D3114}" srcOrd="1" destOrd="0" presId="urn:microsoft.com/office/officeart/2005/8/layout/cycle2"/>
    <dgm:cxn modelId="{F5AA1ECA-F096-854E-865F-71357B76C05F}" type="presOf" srcId="{4DFDE159-BC30-4D40-82CE-CDB10712CDD0}" destId="{9BC065E7-476F-3047-9CA9-590CC390A3C6}" srcOrd="0" destOrd="0" presId="urn:microsoft.com/office/officeart/2005/8/layout/cycle2"/>
    <dgm:cxn modelId="{56C480CD-E82A-BF41-9D20-60884232EFB0}" type="presOf" srcId="{5025B18F-9D58-7C49-AA58-39FD867D2118}" destId="{19100C7D-0121-7443-91B8-013EBCFE2729}" srcOrd="0" destOrd="0" presId="urn:microsoft.com/office/officeart/2005/8/layout/cycle2"/>
    <dgm:cxn modelId="{7420C4D7-E178-BB4C-9BFF-6F061776AEAF}" type="presOf" srcId="{4DFDE159-BC30-4D40-82CE-CDB10712CDD0}" destId="{656DDB50-D308-AE42-9216-FAD149392D23}" srcOrd="1" destOrd="0" presId="urn:microsoft.com/office/officeart/2005/8/layout/cycle2"/>
    <dgm:cxn modelId="{601AD714-AC86-F64C-A80D-C7BEED53BC87}" type="presParOf" srcId="{8B9D300A-D858-774A-97F0-717AE2CED62C}" destId="{19100C7D-0121-7443-91B8-013EBCFE2729}" srcOrd="0" destOrd="0" presId="urn:microsoft.com/office/officeart/2005/8/layout/cycle2"/>
    <dgm:cxn modelId="{F4C86774-9671-1243-B8ED-321C97222875}" type="presParOf" srcId="{8B9D300A-D858-774A-97F0-717AE2CED62C}" destId="{9BC065E7-476F-3047-9CA9-590CC390A3C6}" srcOrd="1" destOrd="0" presId="urn:microsoft.com/office/officeart/2005/8/layout/cycle2"/>
    <dgm:cxn modelId="{7BE34F53-9E43-EA41-87FB-E7BB88E58D7E}" type="presParOf" srcId="{9BC065E7-476F-3047-9CA9-590CC390A3C6}" destId="{656DDB50-D308-AE42-9216-FAD149392D23}" srcOrd="0" destOrd="0" presId="urn:microsoft.com/office/officeart/2005/8/layout/cycle2"/>
    <dgm:cxn modelId="{48FDDB94-7710-BE45-94BA-6478D30BCEE0}" type="presParOf" srcId="{8B9D300A-D858-774A-97F0-717AE2CED62C}" destId="{BBFD92F2-7762-DD4A-8F35-5EDF477B4213}" srcOrd="2" destOrd="0" presId="urn:microsoft.com/office/officeart/2005/8/layout/cycle2"/>
    <dgm:cxn modelId="{D91BAAFD-C3D7-584B-958D-5DD5BFB2EB36}" type="presParOf" srcId="{8B9D300A-D858-774A-97F0-717AE2CED62C}" destId="{BD3E88A2-40D2-D141-A0F2-AAAF22D39371}" srcOrd="3" destOrd="0" presId="urn:microsoft.com/office/officeart/2005/8/layout/cycle2"/>
    <dgm:cxn modelId="{664AB4EB-5F26-014A-8AFD-F8E87557FE50}" type="presParOf" srcId="{BD3E88A2-40D2-D141-A0F2-AAAF22D39371}" destId="{797EED63-5717-4640-95F8-C4FC353D3114}" srcOrd="0" destOrd="0" presId="urn:microsoft.com/office/officeart/2005/8/layout/cycle2"/>
    <dgm:cxn modelId="{F1C701CE-6F72-3D45-B706-47B6862413AC}" type="presParOf" srcId="{8B9D300A-D858-774A-97F0-717AE2CED62C}" destId="{2CA96D94-FE72-D44E-83CA-1F6BB136AFF8}" srcOrd="4" destOrd="0" presId="urn:microsoft.com/office/officeart/2005/8/layout/cycle2"/>
    <dgm:cxn modelId="{221425AD-49C4-A349-94AA-ED01A00CA85B}" type="presParOf" srcId="{8B9D300A-D858-774A-97F0-717AE2CED62C}" destId="{2E1980E1-0ED8-8B42-8B5E-55563EFEA067}" srcOrd="5" destOrd="0" presId="urn:microsoft.com/office/officeart/2005/8/layout/cycle2"/>
    <dgm:cxn modelId="{C0C51836-EEF9-A847-B1DC-8A1D01C47DD1}" type="presParOf" srcId="{2E1980E1-0ED8-8B42-8B5E-55563EFEA067}" destId="{33DD7AFE-7980-2748-8C3B-E90596FBC8C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1D6C43D-EC52-3648-857C-E73FDC397E9C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4229285-4D77-D849-B48E-166A91AEE918}">
      <dgm:prSet/>
      <dgm:spPr/>
      <dgm:t>
        <a:bodyPr/>
        <a:lstStyle/>
        <a:p>
          <a:pPr rtl="0"/>
          <a:r>
            <a:rPr lang="en-US" b="1" baseline="30000" dirty="0"/>
            <a:t>δημιουργεί</a:t>
          </a:r>
          <a:endParaRPr lang="el-GR" b="1" baseline="30000" dirty="0"/>
        </a:p>
      </dgm:t>
    </dgm:pt>
    <dgm:pt modelId="{F7A5B1FA-131F-E04E-AAEC-E26F78D0377B}" type="parTrans" cxnId="{FE500FF0-1D15-B14B-BCF7-3B6C584BB25A}">
      <dgm:prSet/>
      <dgm:spPr/>
      <dgm:t>
        <a:bodyPr/>
        <a:lstStyle/>
        <a:p>
          <a:endParaRPr lang="en-US"/>
        </a:p>
      </dgm:t>
    </dgm:pt>
    <dgm:pt modelId="{0DA88B79-D628-3545-B871-21A15B259242}" type="sibTrans" cxnId="{FE500FF0-1D15-B14B-BCF7-3B6C584BB25A}">
      <dgm:prSet/>
      <dgm:spPr/>
      <dgm:t>
        <a:bodyPr/>
        <a:lstStyle/>
        <a:p>
          <a:endParaRPr lang="en-US"/>
        </a:p>
      </dgm:t>
    </dgm:pt>
    <dgm:pt modelId="{457D2E8E-E990-5C4E-BE96-326A91D90FF1}">
      <dgm:prSet/>
      <dgm:spPr/>
      <dgm:t>
        <a:bodyPr/>
        <a:lstStyle/>
        <a:p>
          <a:pPr rtl="0"/>
          <a:r>
            <a:rPr lang="en-US" b="1" baseline="30000" dirty="0"/>
            <a:t>κατασκευάζει </a:t>
          </a:r>
          <a:endParaRPr lang="el-GR" b="1" baseline="30000" dirty="0"/>
        </a:p>
      </dgm:t>
    </dgm:pt>
    <dgm:pt modelId="{2246195D-6D2D-2C49-A278-EB05E1E0980B}" type="parTrans" cxnId="{CC576D91-A83C-EA4F-B6AC-10BC8DB19A37}">
      <dgm:prSet/>
      <dgm:spPr/>
      <dgm:t>
        <a:bodyPr/>
        <a:lstStyle/>
        <a:p>
          <a:endParaRPr lang="en-US"/>
        </a:p>
      </dgm:t>
    </dgm:pt>
    <dgm:pt modelId="{274D63E1-C0A4-544D-868C-ECF7B54E1DF8}" type="sibTrans" cxnId="{CC576D91-A83C-EA4F-B6AC-10BC8DB19A37}">
      <dgm:prSet/>
      <dgm:spPr/>
      <dgm:t>
        <a:bodyPr/>
        <a:lstStyle/>
        <a:p>
          <a:endParaRPr lang="en-US"/>
        </a:p>
      </dgm:t>
    </dgm:pt>
    <dgm:pt modelId="{6F96748B-BF4B-A24D-88C9-311416D12818}">
      <dgm:prSet/>
      <dgm:spPr/>
      <dgm:t>
        <a:bodyPr/>
        <a:lstStyle/>
        <a:p>
          <a:pPr rtl="0"/>
          <a:r>
            <a:rPr lang="en-US" b="1" baseline="30000" dirty="0"/>
            <a:t>συγκροτεί το περιεχόμενό τους </a:t>
          </a:r>
          <a:endParaRPr lang="el-GR" b="1" baseline="30000" dirty="0"/>
        </a:p>
      </dgm:t>
    </dgm:pt>
    <dgm:pt modelId="{EC9E750F-34BF-7F42-9E43-2F4469A5C395}" type="parTrans" cxnId="{0A1308DF-0E01-DD49-8013-737A429E6B1A}">
      <dgm:prSet/>
      <dgm:spPr/>
      <dgm:t>
        <a:bodyPr/>
        <a:lstStyle/>
        <a:p>
          <a:endParaRPr lang="en-US"/>
        </a:p>
      </dgm:t>
    </dgm:pt>
    <dgm:pt modelId="{0D372566-9ABA-3A46-8144-25004983A601}" type="sibTrans" cxnId="{0A1308DF-0E01-DD49-8013-737A429E6B1A}">
      <dgm:prSet/>
      <dgm:spPr/>
      <dgm:t>
        <a:bodyPr/>
        <a:lstStyle/>
        <a:p>
          <a:endParaRPr lang="en-US"/>
        </a:p>
      </dgm:t>
    </dgm:pt>
    <dgm:pt modelId="{90C21060-4122-0A42-9068-CCC989462E12}" type="pres">
      <dgm:prSet presAssocID="{B1D6C43D-EC52-3648-857C-E73FDC397E9C}" presName="CompostProcess" presStyleCnt="0">
        <dgm:presLayoutVars>
          <dgm:dir/>
          <dgm:resizeHandles val="exact"/>
        </dgm:presLayoutVars>
      </dgm:prSet>
      <dgm:spPr/>
    </dgm:pt>
    <dgm:pt modelId="{36257C74-EA3F-554A-AA83-574222845CD1}" type="pres">
      <dgm:prSet presAssocID="{B1D6C43D-EC52-3648-857C-E73FDC397E9C}" presName="arrow" presStyleLbl="bgShp" presStyleIdx="0" presStyleCnt="1"/>
      <dgm:spPr/>
    </dgm:pt>
    <dgm:pt modelId="{BA3C1777-049E-C24D-9211-07203F79212A}" type="pres">
      <dgm:prSet presAssocID="{B1D6C43D-EC52-3648-857C-E73FDC397E9C}" presName="linearProcess" presStyleCnt="0"/>
      <dgm:spPr/>
    </dgm:pt>
    <dgm:pt modelId="{1AC70EC3-7F7A-2B4F-8556-1188D5157824}" type="pres">
      <dgm:prSet presAssocID="{A4229285-4D77-D849-B48E-166A91AEE918}" presName="textNode" presStyleLbl="node1" presStyleIdx="0" presStyleCnt="3">
        <dgm:presLayoutVars>
          <dgm:bulletEnabled val="1"/>
        </dgm:presLayoutVars>
      </dgm:prSet>
      <dgm:spPr/>
    </dgm:pt>
    <dgm:pt modelId="{DB15D3F1-5D87-E14D-AC56-D777FF5CCFED}" type="pres">
      <dgm:prSet presAssocID="{0DA88B79-D628-3545-B871-21A15B259242}" presName="sibTrans" presStyleCnt="0"/>
      <dgm:spPr/>
    </dgm:pt>
    <dgm:pt modelId="{87AE865D-FB61-3441-95B9-29BC04120DE3}" type="pres">
      <dgm:prSet presAssocID="{457D2E8E-E990-5C4E-BE96-326A91D90FF1}" presName="textNode" presStyleLbl="node1" presStyleIdx="1" presStyleCnt="3">
        <dgm:presLayoutVars>
          <dgm:bulletEnabled val="1"/>
        </dgm:presLayoutVars>
      </dgm:prSet>
      <dgm:spPr/>
    </dgm:pt>
    <dgm:pt modelId="{9D950B81-2348-C04F-8ECC-954DB429D354}" type="pres">
      <dgm:prSet presAssocID="{274D63E1-C0A4-544D-868C-ECF7B54E1DF8}" presName="sibTrans" presStyleCnt="0"/>
      <dgm:spPr/>
    </dgm:pt>
    <dgm:pt modelId="{35E7589B-B73E-8E47-AACE-8C361EA432FD}" type="pres">
      <dgm:prSet presAssocID="{6F96748B-BF4B-A24D-88C9-311416D12818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EEF4982A-24FF-A349-B64F-C76A32653CC6}" type="presOf" srcId="{B1D6C43D-EC52-3648-857C-E73FDC397E9C}" destId="{90C21060-4122-0A42-9068-CCC989462E12}" srcOrd="0" destOrd="0" presId="urn:microsoft.com/office/officeart/2005/8/layout/hProcess9"/>
    <dgm:cxn modelId="{44498242-E5BD-D149-B84F-7532182F6071}" type="presOf" srcId="{457D2E8E-E990-5C4E-BE96-326A91D90FF1}" destId="{87AE865D-FB61-3441-95B9-29BC04120DE3}" srcOrd="0" destOrd="0" presId="urn:microsoft.com/office/officeart/2005/8/layout/hProcess9"/>
    <dgm:cxn modelId="{CC576D91-A83C-EA4F-B6AC-10BC8DB19A37}" srcId="{B1D6C43D-EC52-3648-857C-E73FDC397E9C}" destId="{457D2E8E-E990-5C4E-BE96-326A91D90FF1}" srcOrd="1" destOrd="0" parTransId="{2246195D-6D2D-2C49-A278-EB05E1E0980B}" sibTransId="{274D63E1-C0A4-544D-868C-ECF7B54E1DF8}"/>
    <dgm:cxn modelId="{16667CB4-95B8-8246-B723-CD7794C61AC7}" type="presOf" srcId="{6F96748B-BF4B-A24D-88C9-311416D12818}" destId="{35E7589B-B73E-8E47-AACE-8C361EA432FD}" srcOrd="0" destOrd="0" presId="urn:microsoft.com/office/officeart/2005/8/layout/hProcess9"/>
    <dgm:cxn modelId="{0A1308DF-0E01-DD49-8013-737A429E6B1A}" srcId="{B1D6C43D-EC52-3648-857C-E73FDC397E9C}" destId="{6F96748B-BF4B-A24D-88C9-311416D12818}" srcOrd="2" destOrd="0" parTransId="{EC9E750F-34BF-7F42-9E43-2F4469A5C395}" sibTransId="{0D372566-9ABA-3A46-8144-25004983A601}"/>
    <dgm:cxn modelId="{94839FE0-30C1-7740-AF16-B70958A7C1B8}" type="presOf" srcId="{A4229285-4D77-D849-B48E-166A91AEE918}" destId="{1AC70EC3-7F7A-2B4F-8556-1188D5157824}" srcOrd="0" destOrd="0" presId="urn:microsoft.com/office/officeart/2005/8/layout/hProcess9"/>
    <dgm:cxn modelId="{FE500FF0-1D15-B14B-BCF7-3B6C584BB25A}" srcId="{B1D6C43D-EC52-3648-857C-E73FDC397E9C}" destId="{A4229285-4D77-D849-B48E-166A91AEE918}" srcOrd="0" destOrd="0" parTransId="{F7A5B1FA-131F-E04E-AAEC-E26F78D0377B}" sibTransId="{0DA88B79-D628-3545-B871-21A15B259242}"/>
    <dgm:cxn modelId="{679829DF-B817-EB4D-9456-40AFF2222E5F}" type="presParOf" srcId="{90C21060-4122-0A42-9068-CCC989462E12}" destId="{36257C74-EA3F-554A-AA83-574222845CD1}" srcOrd="0" destOrd="0" presId="urn:microsoft.com/office/officeart/2005/8/layout/hProcess9"/>
    <dgm:cxn modelId="{5300DABC-B454-E54A-90C8-3ED46DE364DD}" type="presParOf" srcId="{90C21060-4122-0A42-9068-CCC989462E12}" destId="{BA3C1777-049E-C24D-9211-07203F79212A}" srcOrd="1" destOrd="0" presId="urn:microsoft.com/office/officeart/2005/8/layout/hProcess9"/>
    <dgm:cxn modelId="{A951C424-FD45-1B48-88E4-EBAC0B401BAC}" type="presParOf" srcId="{BA3C1777-049E-C24D-9211-07203F79212A}" destId="{1AC70EC3-7F7A-2B4F-8556-1188D5157824}" srcOrd="0" destOrd="0" presId="urn:microsoft.com/office/officeart/2005/8/layout/hProcess9"/>
    <dgm:cxn modelId="{454EEE73-30FB-0C48-A014-AE791D3A25A7}" type="presParOf" srcId="{BA3C1777-049E-C24D-9211-07203F79212A}" destId="{DB15D3F1-5D87-E14D-AC56-D777FF5CCFED}" srcOrd="1" destOrd="0" presId="urn:microsoft.com/office/officeart/2005/8/layout/hProcess9"/>
    <dgm:cxn modelId="{6334110F-1412-104B-B973-E20EE0DAED2C}" type="presParOf" srcId="{BA3C1777-049E-C24D-9211-07203F79212A}" destId="{87AE865D-FB61-3441-95B9-29BC04120DE3}" srcOrd="2" destOrd="0" presId="urn:microsoft.com/office/officeart/2005/8/layout/hProcess9"/>
    <dgm:cxn modelId="{CA0EDEFC-4860-824D-A544-8B1709D4BB28}" type="presParOf" srcId="{BA3C1777-049E-C24D-9211-07203F79212A}" destId="{9D950B81-2348-C04F-8ECC-954DB429D354}" srcOrd="3" destOrd="0" presId="urn:microsoft.com/office/officeart/2005/8/layout/hProcess9"/>
    <dgm:cxn modelId="{D548D7AF-AA1D-1D4A-BA35-553AADF086A0}" type="presParOf" srcId="{BA3C1777-049E-C24D-9211-07203F79212A}" destId="{35E7589B-B73E-8E47-AACE-8C361EA432F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A8C15FD-F575-384D-A1AB-4A1118D57173}" type="doc">
      <dgm:prSet loTypeId="urn:microsoft.com/office/officeart/2005/8/layout/hProcess11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C8A8C6-7CFD-F44F-BD30-13074DC6EC5B}">
      <dgm:prSet custT="1"/>
      <dgm:spPr/>
      <dgm:t>
        <a:bodyPr/>
        <a:lstStyle/>
        <a:p>
          <a:pPr algn="ctr" rtl="0"/>
          <a:r>
            <a:rPr lang="en-US" sz="4800" b="1" baseline="30000" dirty="0"/>
            <a:t>ως γνώση </a:t>
          </a:r>
          <a:endParaRPr lang="el-GR" sz="4800" b="1" baseline="30000" dirty="0"/>
        </a:p>
      </dgm:t>
    </dgm:pt>
    <dgm:pt modelId="{37EC053A-B8B6-EB4D-821F-518EF3062CAB}" type="parTrans" cxnId="{EAE203DE-627A-AE4B-977C-FA67BBB839AB}">
      <dgm:prSet/>
      <dgm:spPr/>
      <dgm:t>
        <a:bodyPr/>
        <a:lstStyle/>
        <a:p>
          <a:pPr algn="ctr"/>
          <a:endParaRPr lang="en-US"/>
        </a:p>
      </dgm:t>
    </dgm:pt>
    <dgm:pt modelId="{6883151F-3F22-8141-A8C9-908DE13722D5}" type="sibTrans" cxnId="{EAE203DE-627A-AE4B-977C-FA67BBB839AB}">
      <dgm:prSet/>
      <dgm:spPr/>
      <dgm:t>
        <a:bodyPr/>
        <a:lstStyle/>
        <a:p>
          <a:pPr algn="ctr"/>
          <a:endParaRPr lang="en-US"/>
        </a:p>
      </dgm:t>
    </dgm:pt>
    <dgm:pt modelId="{74CC27DE-C3EB-5642-BC4F-0D142AA1B199}">
      <dgm:prSet custT="1"/>
      <dgm:spPr/>
      <dgm:t>
        <a:bodyPr/>
        <a:lstStyle/>
        <a:p>
          <a:pPr algn="ctr" rtl="0"/>
          <a:r>
            <a:rPr lang="en-US" sz="4800" b="1" baseline="30000" dirty="0"/>
            <a:t>κατάσταση </a:t>
          </a:r>
          <a:endParaRPr lang="el-GR" sz="4800" b="1" baseline="30000" dirty="0"/>
        </a:p>
      </dgm:t>
    </dgm:pt>
    <dgm:pt modelId="{D15CAE5C-5A94-6A49-9FC1-148055732523}" type="parTrans" cxnId="{68B8F535-4D39-7E4E-8790-49E7228A2899}">
      <dgm:prSet/>
      <dgm:spPr/>
      <dgm:t>
        <a:bodyPr/>
        <a:lstStyle/>
        <a:p>
          <a:pPr algn="ctr"/>
          <a:endParaRPr lang="en-US"/>
        </a:p>
      </dgm:t>
    </dgm:pt>
    <dgm:pt modelId="{E8FFD136-2CD9-D64B-B666-2AD274199779}" type="sibTrans" cxnId="{68B8F535-4D39-7E4E-8790-49E7228A2899}">
      <dgm:prSet/>
      <dgm:spPr/>
      <dgm:t>
        <a:bodyPr/>
        <a:lstStyle/>
        <a:p>
          <a:pPr algn="ctr"/>
          <a:endParaRPr lang="en-US"/>
        </a:p>
      </dgm:t>
    </dgm:pt>
    <dgm:pt modelId="{14C235D9-0093-504F-A7C4-DE0419E31CAA}">
      <dgm:prSet/>
      <dgm:spPr/>
      <dgm:t>
        <a:bodyPr/>
        <a:lstStyle/>
        <a:p>
          <a:pPr algn="ctr" rtl="0"/>
          <a:r>
            <a:rPr lang="en-US" b="1" baseline="30000" dirty="0"/>
            <a:t>και γλώσσα</a:t>
          </a:r>
          <a:endParaRPr lang="en-US" dirty="0"/>
        </a:p>
      </dgm:t>
    </dgm:pt>
    <dgm:pt modelId="{E2A6C45A-4B53-5F4D-B5EB-0A46B864CA0D}" type="parTrans" cxnId="{1CA69228-FDB8-C245-86AB-229AD1B92EAD}">
      <dgm:prSet/>
      <dgm:spPr/>
      <dgm:t>
        <a:bodyPr/>
        <a:lstStyle/>
        <a:p>
          <a:pPr algn="ctr"/>
          <a:endParaRPr lang="en-US"/>
        </a:p>
      </dgm:t>
    </dgm:pt>
    <dgm:pt modelId="{8BF11E59-D715-E346-86DC-F3833EAFBEC5}" type="sibTrans" cxnId="{1CA69228-FDB8-C245-86AB-229AD1B92EAD}">
      <dgm:prSet/>
      <dgm:spPr/>
      <dgm:t>
        <a:bodyPr/>
        <a:lstStyle/>
        <a:p>
          <a:pPr algn="ctr"/>
          <a:endParaRPr lang="en-US"/>
        </a:p>
      </dgm:t>
    </dgm:pt>
    <dgm:pt modelId="{59823A03-9E91-BB4C-B00C-D7D9DAC1CCE5}" type="pres">
      <dgm:prSet presAssocID="{7A8C15FD-F575-384D-A1AB-4A1118D57173}" presName="Name0" presStyleCnt="0">
        <dgm:presLayoutVars>
          <dgm:dir/>
          <dgm:resizeHandles val="exact"/>
        </dgm:presLayoutVars>
      </dgm:prSet>
      <dgm:spPr/>
    </dgm:pt>
    <dgm:pt modelId="{D6DA2873-4173-8548-8441-E2ADF8AE331A}" type="pres">
      <dgm:prSet presAssocID="{7A8C15FD-F575-384D-A1AB-4A1118D57173}" presName="arrow" presStyleLbl="bgShp" presStyleIdx="0" presStyleCnt="1"/>
      <dgm:spPr/>
    </dgm:pt>
    <dgm:pt modelId="{3A6F9A04-F281-5B42-B4F0-8A09A4488D0B}" type="pres">
      <dgm:prSet presAssocID="{7A8C15FD-F575-384D-A1AB-4A1118D57173}" presName="points" presStyleCnt="0"/>
      <dgm:spPr/>
    </dgm:pt>
    <dgm:pt modelId="{55D011F9-DEDD-FD40-8613-10936C70E182}" type="pres">
      <dgm:prSet presAssocID="{72C8A8C6-7CFD-F44F-BD30-13074DC6EC5B}" presName="compositeA" presStyleCnt="0"/>
      <dgm:spPr/>
    </dgm:pt>
    <dgm:pt modelId="{DEE2A02A-C5DD-BE4A-8663-F0D065491BD9}" type="pres">
      <dgm:prSet presAssocID="{72C8A8C6-7CFD-F44F-BD30-13074DC6EC5B}" presName="textA" presStyleLbl="revTx" presStyleIdx="0" presStyleCnt="3" custScaleX="191945">
        <dgm:presLayoutVars>
          <dgm:bulletEnabled val="1"/>
        </dgm:presLayoutVars>
      </dgm:prSet>
      <dgm:spPr/>
    </dgm:pt>
    <dgm:pt modelId="{8AC48683-9CFC-6D4A-8F2D-5250BE804CFF}" type="pres">
      <dgm:prSet presAssocID="{72C8A8C6-7CFD-F44F-BD30-13074DC6EC5B}" presName="circleA" presStyleLbl="node1" presStyleIdx="0" presStyleCnt="3"/>
      <dgm:spPr/>
    </dgm:pt>
    <dgm:pt modelId="{C9DC7FA5-5060-5E41-AD2D-02CCD6556977}" type="pres">
      <dgm:prSet presAssocID="{72C8A8C6-7CFD-F44F-BD30-13074DC6EC5B}" presName="spaceA" presStyleCnt="0"/>
      <dgm:spPr/>
    </dgm:pt>
    <dgm:pt modelId="{568D775F-8A02-4445-A86E-1BA1160B6B2C}" type="pres">
      <dgm:prSet presAssocID="{6883151F-3F22-8141-A8C9-908DE13722D5}" presName="space" presStyleCnt="0"/>
      <dgm:spPr/>
    </dgm:pt>
    <dgm:pt modelId="{E1E1FF46-AEE9-8F4E-BF96-DCC3B5239D5D}" type="pres">
      <dgm:prSet presAssocID="{74CC27DE-C3EB-5642-BC4F-0D142AA1B199}" presName="compositeB" presStyleCnt="0"/>
      <dgm:spPr/>
    </dgm:pt>
    <dgm:pt modelId="{5FF26E3B-D3AE-224A-95AC-B72B2F0E9E8E}" type="pres">
      <dgm:prSet presAssocID="{74CC27DE-C3EB-5642-BC4F-0D142AA1B199}" presName="textB" presStyleLbl="revTx" presStyleIdx="1" presStyleCnt="3" custScaleX="201210">
        <dgm:presLayoutVars>
          <dgm:bulletEnabled val="1"/>
        </dgm:presLayoutVars>
      </dgm:prSet>
      <dgm:spPr/>
    </dgm:pt>
    <dgm:pt modelId="{98CFA535-2638-5A48-82C8-145EC2E56309}" type="pres">
      <dgm:prSet presAssocID="{74CC27DE-C3EB-5642-BC4F-0D142AA1B199}" presName="circleB" presStyleLbl="node1" presStyleIdx="1" presStyleCnt="3"/>
      <dgm:spPr/>
    </dgm:pt>
    <dgm:pt modelId="{E785CD47-C33F-B740-8FDD-B223A770C232}" type="pres">
      <dgm:prSet presAssocID="{74CC27DE-C3EB-5642-BC4F-0D142AA1B199}" presName="spaceB" presStyleCnt="0"/>
      <dgm:spPr/>
    </dgm:pt>
    <dgm:pt modelId="{2BBE2805-CE34-7B4D-AA72-7C18C01504F5}" type="pres">
      <dgm:prSet presAssocID="{E8FFD136-2CD9-D64B-B666-2AD274199779}" presName="space" presStyleCnt="0"/>
      <dgm:spPr/>
    </dgm:pt>
    <dgm:pt modelId="{BE810A96-E519-DA49-8565-A7A0F6F50876}" type="pres">
      <dgm:prSet presAssocID="{14C235D9-0093-504F-A7C4-DE0419E31CAA}" presName="compositeA" presStyleCnt="0"/>
      <dgm:spPr/>
    </dgm:pt>
    <dgm:pt modelId="{0DF1F3EB-75DA-C14F-8A05-42CEC81FDCB9}" type="pres">
      <dgm:prSet presAssocID="{14C235D9-0093-504F-A7C4-DE0419E31CAA}" presName="textA" presStyleLbl="revTx" presStyleIdx="2" presStyleCnt="3" custScaleX="195397">
        <dgm:presLayoutVars>
          <dgm:bulletEnabled val="1"/>
        </dgm:presLayoutVars>
      </dgm:prSet>
      <dgm:spPr/>
    </dgm:pt>
    <dgm:pt modelId="{6CFC5C29-50A0-0B42-9093-558641CF11FE}" type="pres">
      <dgm:prSet presAssocID="{14C235D9-0093-504F-A7C4-DE0419E31CAA}" presName="circleA" presStyleLbl="node1" presStyleIdx="2" presStyleCnt="3"/>
      <dgm:spPr/>
    </dgm:pt>
    <dgm:pt modelId="{9DCFFCAD-36CB-BE47-A724-A9AB192DED6A}" type="pres">
      <dgm:prSet presAssocID="{14C235D9-0093-504F-A7C4-DE0419E31CAA}" presName="spaceA" presStyleCnt="0"/>
      <dgm:spPr/>
    </dgm:pt>
  </dgm:ptLst>
  <dgm:cxnLst>
    <dgm:cxn modelId="{AA7BCD13-417C-9042-9B26-096D7839DD94}" type="presOf" srcId="{7A8C15FD-F575-384D-A1AB-4A1118D57173}" destId="{59823A03-9E91-BB4C-B00C-D7D9DAC1CCE5}" srcOrd="0" destOrd="0" presId="urn:microsoft.com/office/officeart/2005/8/layout/hProcess11"/>
    <dgm:cxn modelId="{1CA69228-FDB8-C245-86AB-229AD1B92EAD}" srcId="{7A8C15FD-F575-384D-A1AB-4A1118D57173}" destId="{14C235D9-0093-504F-A7C4-DE0419E31CAA}" srcOrd="2" destOrd="0" parTransId="{E2A6C45A-4B53-5F4D-B5EB-0A46B864CA0D}" sibTransId="{8BF11E59-D715-E346-86DC-F3833EAFBEC5}"/>
    <dgm:cxn modelId="{68B8F535-4D39-7E4E-8790-49E7228A2899}" srcId="{7A8C15FD-F575-384D-A1AB-4A1118D57173}" destId="{74CC27DE-C3EB-5642-BC4F-0D142AA1B199}" srcOrd="1" destOrd="0" parTransId="{D15CAE5C-5A94-6A49-9FC1-148055732523}" sibTransId="{E8FFD136-2CD9-D64B-B666-2AD274199779}"/>
    <dgm:cxn modelId="{C980FA39-F958-0F45-8AD6-5BD1D3108220}" type="presOf" srcId="{14C235D9-0093-504F-A7C4-DE0419E31CAA}" destId="{0DF1F3EB-75DA-C14F-8A05-42CEC81FDCB9}" srcOrd="0" destOrd="0" presId="urn:microsoft.com/office/officeart/2005/8/layout/hProcess11"/>
    <dgm:cxn modelId="{1C59F95E-8E97-034C-B580-832F209AD099}" type="presOf" srcId="{74CC27DE-C3EB-5642-BC4F-0D142AA1B199}" destId="{5FF26E3B-D3AE-224A-95AC-B72B2F0E9E8E}" srcOrd="0" destOrd="0" presId="urn:microsoft.com/office/officeart/2005/8/layout/hProcess11"/>
    <dgm:cxn modelId="{6A1F396A-396D-7643-A1A1-41D6F65F3ED9}" type="presOf" srcId="{72C8A8C6-7CFD-F44F-BD30-13074DC6EC5B}" destId="{DEE2A02A-C5DD-BE4A-8663-F0D065491BD9}" srcOrd="0" destOrd="0" presId="urn:microsoft.com/office/officeart/2005/8/layout/hProcess11"/>
    <dgm:cxn modelId="{EAE203DE-627A-AE4B-977C-FA67BBB839AB}" srcId="{7A8C15FD-F575-384D-A1AB-4A1118D57173}" destId="{72C8A8C6-7CFD-F44F-BD30-13074DC6EC5B}" srcOrd="0" destOrd="0" parTransId="{37EC053A-B8B6-EB4D-821F-518EF3062CAB}" sibTransId="{6883151F-3F22-8141-A8C9-908DE13722D5}"/>
    <dgm:cxn modelId="{FD3F9B16-A31A-C94F-BA51-45CF7734D5A1}" type="presParOf" srcId="{59823A03-9E91-BB4C-B00C-D7D9DAC1CCE5}" destId="{D6DA2873-4173-8548-8441-E2ADF8AE331A}" srcOrd="0" destOrd="0" presId="urn:microsoft.com/office/officeart/2005/8/layout/hProcess11"/>
    <dgm:cxn modelId="{67615A14-D1AF-5F48-9DC9-B6978F417142}" type="presParOf" srcId="{59823A03-9E91-BB4C-B00C-D7D9DAC1CCE5}" destId="{3A6F9A04-F281-5B42-B4F0-8A09A4488D0B}" srcOrd="1" destOrd="0" presId="urn:microsoft.com/office/officeart/2005/8/layout/hProcess11"/>
    <dgm:cxn modelId="{72E39517-8ACB-BE4E-954F-83BBC72656FB}" type="presParOf" srcId="{3A6F9A04-F281-5B42-B4F0-8A09A4488D0B}" destId="{55D011F9-DEDD-FD40-8613-10936C70E182}" srcOrd="0" destOrd="0" presId="urn:microsoft.com/office/officeart/2005/8/layout/hProcess11"/>
    <dgm:cxn modelId="{24FA360B-CE53-2745-9654-831D151290BB}" type="presParOf" srcId="{55D011F9-DEDD-FD40-8613-10936C70E182}" destId="{DEE2A02A-C5DD-BE4A-8663-F0D065491BD9}" srcOrd="0" destOrd="0" presId="urn:microsoft.com/office/officeart/2005/8/layout/hProcess11"/>
    <dgm:cxn modelId="{DC2E5B10-0B38-394B-BC57-441B8DDCB917}" type="presParOf" srcId="{55D011F9-DEDD-FD40-8613-10936C70E182}" destId="{8AC48683-9CFC-6D4A-8F2D-5250BE804CFF}" srcOrd="1" destOrd="0" presId="urn:microsoft.com/office/officeart/2005/8/layout/hProcess11"/>
    <dgm:cxn modelId="{55AF1B9B-38ED-4542-81FD-096EECA1E202}" type="presParOf" srcId="{55D011F9-DEDD-FD40-8613-10936C70E182}" destId="{C9DC7FA5-5060-5E41-AD2D-02CCD6556977}" srcOrd="2" destOrd="0" presId="urn:microsoft.com/office/officeart/2005/8/layout/hProcess11"/>
    <dgm:cxn modelId="{1ECD744A-AF9C-4042-9F84-BDAB01F87963}" type="presParOf" srcId="{3A6F9A04-F281-5B42-B4F0-8A09A4488D0B}" destId="{568D775F-8A02-4445-A86E-1BA1160B6B2C}" srcOrd="1" destOrd="0" presId="urn:microsoft.com/office/officeart/2005/8/layout/hProcess11"/>
    <dgm:cxn modelId="{D9932B76-78CB-AE44-9063-B5545EF3C58C}" type="presParOf" srcId="{3A6F9A04-F281-5B42-B4F0-8A09A4488D0B}" destId="{E1E1FF46-AEE9-8F4E-BF96-DCC3B5239D5D}" srcOrd="2" destOrd="0" presId="urn:microsoft.com/office/officeart/2005/8/layout/hProcess11"/>
    <dgm:cxn modelId="{B7EEB5A5-98FA-6A4D-96E8-160FAE679142}" type="presParOf" srcId="{E1E1FF46-AEE9-8F4E-BF96-DCC3B5239D5D}" destId="{5FF26E3B-D3AE-224A-95AC-B72B2F0E9E8E}" srcOrd="0" destOrd="0" presId="urn:microsoft.com/office/officeart/2005/8/layout/hProcess11"/>
    <dgm:cxn modelId="{383A4ED1-4488-6945-8886-D532255C99A5}" type="presParOf" srcId="{E1E1FF46-AEE9-8F4E-BF96-DCC3B5239D5D}" destId="{98CFA535-2638-5A48-82C8-145EC2E56309}" srcOrd="1" destOrd="0" presId="urn:microsoft.com/office/officeart/2005/8/layout/hProcess11"/>
    <dgm:cxn modelId="{99513CE3-417C-3B4B-9265-968957B48B5D}" type="presParOf" srcId="{E1E1FF46-AEE9-8F4E-BF96-DCC3B5239D5D}" destId="{E785CD47-C33F-B740-8FDD-B223A770C232}" srcOrd="2" destOrd="0" presId="urn:microsoft.com/office/officeart/2005/8/layout/hProcess11"/>
    <dgm:cxn modelId="{EC0BD220-86C2-C34C-B87E-C9029BD274F1}" type="presParOf" srcId="{3A6F9A04-F281-5B42-B4F0-8A09A4488D0B}" destId="{2BBE2805-CE34-7B4D-AA72-7C18C01504F5}" srcOrd="3" destOrd="0" presId="urn:microsoft.com/office/officeart/2005/8/layout/hProcess11"/>
    <dgm:cxn modelId="{AADF2AC0-41B1-D540-82B9-50448251F5EA}" type="presParOf" srcId="{3A6F9A04-F281-5B42-B4F0-8A09A4488D0B}" destId="{BE810A96-E519-DA49-8565-A7A0F6F50876}" srcOrd="4" destOrd="0" presId="urn:microsoft.com/office/officeart/2005/8/layout/hProcess11"/>
    <dgm:cxn modelId="{6AA7B7B7-CA8B-5547-B8C9-7CC46889DE4F}" type="presParOf" srcId="{BE810A96-E519-DA49-8565-A7A0F6F50876}" destId="{0DF1F3EB-75DA-C14F-8A05-42CEC81FDCB9}" srcOrd="0" destOrd="0" presId="urn:microsoft.com/office/officeart/2005/8/layout/hProcess11"/>
    <dgm:cxn modelId="{5D2752B2-5929-5D4B-BCEA-7782CC20AE3C}" type="presParOf" srcId="{BE810A96-E519-DA49-8565-A7A0F6F50876}" destId="{6CFC5C29-50A0-0B42-9093-558641CF11FE}" srcOrd="1" destOrd="0" presId="urn:microsoft.com/office/officeart/2005/8/layout/hProcess11"/>
    <dgm:cxn modelId="{9DC7DFC8-D080-944C-B661-AF2E28928F58}" type="presParOf" srcId="{BE810A96-E519-DA49-8565-A7A0F6F50876}" destId="{9DCFFCAD-36CB-BE47-A724-A9AB192DED6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1700848-C0F0-5048-8D63-0D9C935510F5}" type="doc">
      <dgm:prSet loTypeId="urn:microsoft.com/office/officeart/2005/8/layout/process4" loCatId="process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7AFF7D7-F627-7547-A02D-D2283D2461A0}">
      <dgm:prSet/>
      <dgm:spPr/>
      <dgm:t>
        <a:bodyPr/>
        <a:lstStyle/>
        <a:p>
          <a:pPr rtl="0"/>
          <a:r>
            <a:rPr lang="en-US" dirty="0"/>
            <a:t>Ανάλυση: </a:t>
          </a:r>
        </a:p>
      </dgm:t>
    </dgm:pt>
    <dgm:pt modelId="{D8D70554-F071-C44F-820B-CCFBC60290B4}" type="parTrans" cxnId="{D2088963-EB95-5E4A-9CE9-4A7AC54E59E8}">
      <dgm:prSet/>
      <dgm:spPr/>
      <dgm:t>
        <a:bodyPr/>
        <a:lstStyle/>
        <a:p>
          <a:endParaRPr lang="en-US"/>
        </a:p>
      </dgm:t>
    </dgm:pt>
    <dgm:pt modelId="{908630C5-18BD-F241-9CED-A37CE1A85222}" type="sibTrans" cxnId="{D2088963-EB95-5E4A-9CE9-4A7AC54E59E8}">
      <dgm:prSet/>
      <dgm:spPr/>
      <dgm:t>
        <a:bodyPr/>
        <a:lstStyle/>
        <a:p>
          <a:endParaRPr lang="en-US"/>
        </a:p>
      </dgm:t>
    </dgm:pt>
    <dgm:pt modelId="{C6C6B7C7-BBF2-FA4C-85C7-E9D585D02D8C}">
      <dgm:prSet custT="1"/>
      <dgm:spPr/>
      <dgm:t>
        <a:bodyPr/>
        <a:lstStyle/>
        <a:p>
          <a:pPr rtl="0"/>
          <a:r>
            <a:rPr lang="el-GR" sz="3200" b="1" dirty="0"/>
            <a:t>για επίθεση στη </a:t>
          </a:r>
          <a:r>
            <a:rPr lang="en-US" sz="3200" b="1" dirty="0"/>
            <a:t>Charlie Ebdo</a:t>
          </a:r>
          <a:endParaRPr lang="el-GR" sz="3200" b="1" dirty="0"/>
        </a:p>
      </dgm:t>
    </dgm:pt>
    <dgm:pt modelId="{C519CD06-98E1-5C47-98DE-371BBAA81EDA}" type="parTrans" cxnId="{64DC1565-B152-B949-B789-4E9F987B0512}">
      <dgm:prSet/>
      <dgm:spPr/>
      <dgm:t>
        <a:bodyPr/>
        <a:lstStyle/>
        <a:p>
          <a:endParaRPr lang="en-US"/>
        </a:p>
      </dgm:t>
    </dgm:pt>
    <dgm:pt modelId="{3E69F1BC-E2EC-6742-8404-3C7465CEE94C}" type="sibTrans" cxnId="{64DC1565-B152-B949-B789-4E9F987B0512}">
      <dgm:prSet/>
      <dgm:spPr/>
      <dgm:t>
        <a:bodyPr/>
        <a:lstStyle/>
        <a:p>
          <a:endParaRPr lang="en-US"/>
        </a:p>
      </dgm:t>
    </dgm:pt>
    <dgm:pt modelId="{6E3F1A4D-F480-BE44-9C44-564C04B7F112}">
      <dgm:prSet custT="1"/>
      <dgm:spPr/>
      <dgm:t>
        <a:bodyPr/>
        <a:lstStyle/>
        <a:p>
          <a:pPr rtl="0"/>
          <a:r>
            <a:rPr lang="en-US" sz="3200" b="1" dirty="0"/>
            <a:t>θρησκεία</a:t>
          </a:r>
        </a:p>
      </dgm:t>
    </dgm:pt>
    <dgm:pt modelId="{6E29E600-3231-CC4D-A1E6-5F91D2013479}" type="parTrans" cxnId="{7EBF1934-371F-5448-AEA0-D062D38765B5}">
      <dgm:prSet/>
      <dgm:spPr/>
      <dgm:t>
        <a:bodyPr/>
        <a:lstStyle/>
        <a:p>
          <a:endParaRPr lang="en-US"/>
        </a:p>
      </dgm:t>
    </dgm:pt>
    <dgm:pt modelId="{E5E607A0-6A55-7F43-A605-BC3DA09BC427}" type="sibTrans" cxnId="{7EBF1934-371F-5448-AEA0-D062D38765B5}">
      <dgm:prSet/>
      <dgm:spPr/>
      <dgm:t>
        <a:bodyPr/>
        <a:lstStyle/>
        <a:p>
          <a:endParaRPr lang="en-US"/>
        </a:p>
      </dgm:t>
    </dgm:pt>
    <dgm:pt modelId="{692055EB-E793-144F-8CA7-CDD2439231CD}">
      <dgm:prSet custT="1"/>
      <dgm:spPr/>
      <dgm:t>
        <a:bodyPr/>
        <a:lstStyle/>
        <a:p>
          <a:pPr rtl="0"/>
          <a:r>
            <a:rPr lang="el-GR" sz="2800" b="1" dirty="0"/>
            <a:t>μετανάστευση στη Ευρώπη</a:t>
          </a:r>
          <a:endParaRPr lang="en-US" sz="2800" b="1" dirty="0"/>
        </a:p>
      </dgm:t>
    </dgm:pt>
    <dgm:pt modelId="{423A0C70-EBA5-5948-AAFA-F52EC87D1055}" type="parTrans" cxnId="{6FA731ED-9D68-344A-9B2A-CB25A24DDFA9}">
      <dgm:prSet/>
      <dgm:spPr/>
      <dgm:t>
        <a:bodyPr/>
        <a:lstStyle/>
        <a:p>
          <a:endParaRPr lang="en-US"/>
        </a:p>
      </dgm:t>
    </dgm:pt>
    <dgm:pt modelId="{441A6C56-8F96-DE41-BEDB-6AF48513AFF4}" type="sibTrans" cxnId="{6FA731ED-9D68-344A-9B2A-CB25A24DDFA9}">
      <dgm:prSet/>
      <dgm:spPr/>
      <dgm:t>
        <a:bodyPr/>
        <a:lstStyle/>
        <a:p>
          <a:endParaRPr lang="en-US"/>
        </a:p>
      </dgm:t>
    </dgm:pt>
    <dgm:pt modelId="{41CEEDED-38E8-BD42-B700-B9C91B4C1CC7}" type="pres">
      <dgm:prSet presAssocID="{C1700848-C0F0-5048-8D63-0D9C935510F5}" presName="Name0" presStyleCnt="0">
        <dgm:presLayoutVars>
          <dgm:dir/>
          <dgm:animLvl val="lvl"/>
          <dgm:resizeHandles val="exact"/>
        </dgm:presLayoutVars>
      </dgm:prSet>
      <dgm:spPr/>
    </dgm:pt>
    <dgm:pt modelId="{965FBC88-97D8-7148-8F72-3BBCB8369DFC}" type="pres">
      <dgm:prSet presAssocID="{692055EB-E793-144F-8CA7-CDD2439231CD}" presName="boxAndChildren" presStyleCnt="0"/>
      <dgm:spPr/>
    </dgm:pt>
    <dgm:pt modelId="{B58ADCD9-1E90-E942-9361-50C7859A5EDD}" type="pres">
      <dgm:prSet presAssocID="{692055EB-E793-144F-8CA7-CDD2439231CD}" presName="parentTextBox" presStyleLbl="node1" presStyleIdx="0" presStyleCnt="4"/>
      <dgm:spPr/>
    </dgm:pt>
    <dgm:pt modelId="{184C0788-C64F-F049-8A97-F422FA1066BE}" type="pres">
      <dgm:prSet presAssocID="{E5E607A0-6A55-7F43-A605-BC3DA09BC427}" presName="sp" presStyleCnt="0"/>
      <dgm:spPr/>
    </dgm:pt>
    <dgm:pt modelId="{10515EBA-6243-904C-BD89-A9861E65CA80}" type="pres">
      <dgm:prSet presAssocID="{6E3F1A4D-F480-BE44-9C44-564C04B7F112}" presName="arrowAndChildren" presStyleCnt="0"/>
      <dgm:spPr/>
    </dgm:pt>
    <dgm:pt modelId="{8F04EFBD-9495-BD4B-B1A3-3158F719EBED}" type="pres">
      <dgm:prSet presAssocID="{6E3F1A4D-F480-BE44-9C44-564C04B7F112}" presName="parentTextArrow" presStyleLbl="node1" presStyleIdx="1" presStyleCnt="4"/>
      <dgm:spPr/>
    </dgm:pt>
    <dgm:pt modelId="{9DABCF28-5952-0141-B08A-F87765A17CD7}" type="pres">
      <dgm:prSet presAssocID="{3E69F1BC-E2EC-6742-8404-3C7465CEE94C}" presName="sp" presStyleCnt="0"/>
      <dgm:spPr/>
    </dgm:pt>
    <dgm:pt modelId="{0722E149-0A62-2C43-974E-6AC07A314A45}" type="pres">
      <dgm:prSet presAssocID="{C6C6B7C7-BBF2-FA4C-85C7-E9D585D02D8C}" presName="arrowAndChildren" presStyleCnt="0"/>
      <dgm:spPr/>
    </dgm:pt>
    <dgm:pt modelId="{7EFDBA01-9FEA-6A4A-BC6F-5E0DF0587DFB}" type="pres">
      <dgm:prSet presAssocID="{C6C6B7C7-BBF2-FA4C-85C7-E9D585D02D8C}" presName="parentTextArrow" presStyleLbl="node1" presStyleIdx="2" presStyleCnt="4"/>
      <dgm:spPr/>
    </dgm:pt>
    <dgm:pt modelId="{5DE49A1A-B6F6-F649-A124-0C83D63569DB}" type="pres">
      <dgm:prSet presAssocID="{908630C5-18BD-F241-9CED-A37CE1A85222}" presName="sp" presStyleCnt="0"/>
      <dgm:spPr/>
    </dgm:pt>
    <dgm:pt modelId="{5C663463-06F8-1E4E-8284-89919A841C4B}" type="pres">
      <dgm:prSet presAssocID="{57AFF7D7-F627-7547-A02D-D2283D2461A0}" presName="arrowAndChildren" presStyleCnt="0"/>
      <dgm:spPr/>
    </dgm:pt>
    <dgm:pt modelId="{C14B14BE-E43F-0A42-932E-4088D4F4E35F}" type="pres">
      <dgm:prSet presAssocID="{57AFF7D7-F627-7547-A02D-D2283D2461A0}" presName="parentTextArrow" presStyleLbl="node1" presStyleIdx="3" presStyleCnt="4"/>
      <dgm:spPr/>
    </dgm:pt>
  </dgm:ptLst>
  <dgm:cxnLst>
    <dgm:cxn modelId="{938BD207-F649-B24A-B626-0D2DA34FC0B8}" type="presOf" srcId="{C6C6B7C7-BBF2-FA4C-85C7-E9D585D02D8C}" destId="{7EFDBA01-9FEA-6A4A-BC6F-5E0DF0587DFB}" srcOrd="0" destOrd="0" presId="urn:microsoft.com/office/officeart/2005/8/layout/process4"/>
    <dgm:cxn modelId="{D2CCC109-148F-CE4F-A728-C5CB8B017723}" type="presOf" srcId="{6E3F1A4D-F480-BE44-9C44-564C04B7F112}" destId="{8F04EFBD-9495-BD4B-B1A3-3158F719EBED}" srcOrd="0" destOrd="0" presId="urn:microsoft.com/office/officeart/2005/8/layout/process4"/>
    <dgm:cxn modelId="{7EBF1934-371F-5448-AEA0-D062D38765B5}" srcId="{C1700848-C0F0-5048-8D63-0D9C935510F5}" destId="{6E3F1A4D-F480-BE44-9C44-564C04B7F112}" srcOrd="2" destOrd="0" parTransId="{6E29E600-3231-CC4D-A1E6-5F91D2013479}" sibTransId="{E5E607A0-6A55-7F43-A605-BC3DA09BC427}"/>
    <dgm:cxn modelId="{D2088963-EB95-5E4A-9CE9-4A7AC54E59E8}" srcId="{C1700848-C0F0-5048-8D63-0D9C935510F5}" destId="{57AFF7D7-F627-7547-A02D-D2283D2461A0}" srcOrd="0" destOrd="0" parTransId="{D8D70554-F071-C44F-820B-CCFBC60290B4}" sibTransId="{908630C5-18BD-F241-9CED-A37CE1A85222}"/>
    <dgm:cxn modelId="{64DC1565-B152-B949-B789-4E9F987B0512}" srcId="{C1700848-C0F0-5048-8D63-0D9C935510F5}" destId="{C6C6B7C7-BBF2-FA4C-85C7-E9D585D02D8C}" srcOrd="1" destOrd="0" parTransId="{C519CD06-98E1-5C47-98DE-371BBAA81EDA}" sibTransId="{3E69F1BC-E2EC-6742-8404-3C7465CEE94C}"/>
    <dgm:cxn modelId="{20720C9D-E931-4D41-9F64-3FD407D33710}" type="presOf" srcId="{692055EB-E793-144F-8CA7-CDD2439231CD}" destId="{B58ADCD9-1E90-E942-9361-50C7859A5EDD}" srcOrd="0" destOrd="0" presId="urn:microsoft.com/office/officeart/2005/8/layout/process4"/>
    <dgm:cxn modelId="{E54B2CAC-64FA-1747-B5EA-2B2AC567A782}" type="presOf" srcId="{57AFF7D7-F627-7547-A02D-D2283D2461A0}" destId="{C14B14BE-E43F-0A42-932E-4088D4F4E35F}" srcOrd="0" destOrd="0" presId="urn:microsoft.com/office/officeart/2005/8/layout/process4"/>
    <dgm:cxn modelId="{8984D1CF-2F1A-864F-848A-69C33A55B487}" type="presOf" srcId="{C1700848-C0F0-5048-8D63-0D9C935510F5}" destId="{41CEEDED-38E8-BD42-B700-B9C91B4C1CC7}" srcOrd="0" destOrd="0" presId="urn:microsoft.com/office/officeart/2005/8/layout/process4"/>
    <dgm:cxn modelId="{6FA731ED-9D68-344A-9B2A-CB25A24DDFA9}" srcId="{C1700848-C0F0-5048-8D63-0D9C935510F5}" destId="{692055EB-E793-144F-8CA7-CDD2439231CD}" srcOrd="3" destOrd="0" parTransId="{423A0C70-EBA5-5948-AAFA-F52EC87D1055}" sibTransId="{441A6C56-8F96-DE41-BEDB-6AF48513AFF4}"/>
    <dgm:cxn modelId="{5C39B5B5-CFE3-964A-B4F8-A1C1C39A6F14}" type="presParOf" srcId="{41CEEDED-38E8-BD42-B700-B9C91B4C1CC7}" destId="{965FBC88-97D8-7148-8F72-3BBCB8369DFC}" srcOrd="0" destOrd="0" presId="urn:microsoft.com/office/officeart/2005/8/layout/process4"/>
    <dgm:cxn modelId="{72AFD0CA-3E25-CC40-8E84-BFFB8363D389}" type="presParOf" srcId="{965FBC88-97D8-7148-8F72-3BBCB8369DFC}" destId="{B58ADCD9-1E90-E942-9361-50C7859A5EDD}" srcOrd="0" destOrd="0" presId="urn:microsoft.com/office/officeart/2005/8/layout/process4"/>
    <dgm:cxn modelId="{760C35D9-5E20-C745-A743-D16814A18547}" type="presParOf" srcId="{41CEEDED-38E8-BD42-B700-B9C91B4C1CC7}" destId="{184C0788-C64F-F049-8A97-F422FA1066BE}" srcOrd="1" destOrd="0" presId="urn:microsoft.com/office/officeart/2005/8/layout/process4"/>
    <dgm:cxn modelId="{4C5EF3EC-3A8A-1143-9E84-7E4159681661}" type="presParOf" srcId="{41CEEDED-38E8-BD42-B700-B9C91B4C1CC7}" destId="{10515EBA-6243-904C-BD89-A9861E65CA80}" srcOrd="2" destOrd="0" presId="urn:microsoft.com/office/officeart/2005/8/layout/process4"/>
    <dgm:cxn modelId="{A1444E45-E1AA-2740-8E49-8240B6143C33}" type="presParOf" srcId="{10515EBA-6243-904C-BD89-A9861E65CA80}" destId="{8F04EFBD-9495-BD4B-B1A3-3158F719EBED}" srcOrd="0" destOrd="0" presId="urn:microsoft.com/office/officeart/2005/8/layout/process4"/>
    <dgm:cxn modelId="{41916B8A-397F-5840-869F-1DCCF1759114}" type="presParOf" srcId="{41CEEDED-38E8-BD42-B700-B9C91B4C1CC7}" destId="{9DABCF28-5952-0141-B08A-F87765A17CD7}" srcOrd="3" destOrd="0" presId="urn:microsoft.com/office/officeart/2005/8/layout/process4"/>
    <dgm:cxn modelId="{F16495B9-175F-514B-BA34-CD811B0BBE95}" type="presParOf" srcId="{41CEEDED-38E8-BD42-B700-B9C91B4C1CC7}" destId="{0722E149-0A62-2C43-974E-6AC07A314A45}" srcOrd="4" destOrd="0" presId="urn:microsoft.com/office/officeart/2005/8/layout/process4"/>
    <dgm:cxn modelId="{EFFDE3DB-D2D4-C941-AE7C-36CE39B39223}" type="presParOf" srcId="{0722E149-0A62-2C43-974E-6AC07A314A45}" destId="{7EFDBA01-9FEA-6A4A-BC6F-5E0DF0587DFB}" srcOrd="0" destOrd="0" presId="urn:microsoft.com/office/officeart/2005/8/layout/process4"/>
    <dgm:cxn modelId="{9060596C-DDEB-424E-BFB3-611FAAFCBFD5}" type="presParOf" srcId="{41CEEDED-38E8-BD42-B700-B9C91B4C1CC7}" destId="{5DE49A1A-B6F6-F649-A124-0C83D63569DB}" srcOrd="5" destOrd="0" presId="urn:microsoft.com/office/officeart/2005/8/layout/process4"/>
    <dgm:cxn modelId="{FB43942B-D0AB-5548-9CBF-69A78EA3D327}" type="presParOf" srcId="{41CEEDED-38E8-BD42-B700-B9C91B4C1CC7}" destId="{5C663463-06F8-1E4E-8284-89919A841C4B}" srcOrd="6" destOrd="0" presId="urn:microsoft.com/office/officeart/2005/8/layout/process4"/>
    <dgm:cxn modelId="{70711C95-D289-8644-ABA6-EAD54639EFF4}" type="presParOf" srcId="{5C663463-06F8-1E4E-8284-89919A841C4B}" destId="{C14B14BE-E43F-0A42-932E-4088D4F4E35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446242-2C5B-7247-84A5-8F452B8CEEEA}">
      <dsp:nvSpPr>
        <dsp:cNvPr id="0" name=""/>
        <dsp:cNvSpPr/>
      </dsp:nvSpPr>
      <dsp:spPr>
        <a:xfrm>
          <a:off x="1776729" y="0"/>
          <a:ext cx="6962140" cy="4351338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D6350CC-E080-0D4B-9FD9-3DD064E19967}">
      <dsp:nvSpPr>
        <dsp:cNvPr id="0" name=""/>
        <dsp:cNvSpPr/>
      </dsp:nvSpPr>
      <dsp:spPr>
        <a:xfrm>
          <a:off x="2462500" y="3235654"/>
          <a:ext cx="160129" cy="16012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CE4CB3-ADA5-394E-AAF0-09C6B4555FE2}">
      <dsp:nvSpPr>
        <dsp:cNvPr id="0" name=""/>
        <dsp:cNvSpPr/>
      </dsp:nvSpPr>
      <dsp:spPr>
        <a:xfrm>
          <a:off x="2542565" y="3315719"/>
          <a:ext cx="1190526" cy="1035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49" tIns="0" rIns="0" bIns="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υποδομή</a:t>
          </a:r>
          <a:r>
            <a:rPr lang="en-US" sz="2000" kern="1200" dirty="0"/>
            <a:t>,</a:t>
          </a:r>
          <a:endParaRPr lang="el-GR" sz="2000" kern="1200" dirty="0"/>
        </a:p>
      </dsp:txBody>
      <dsp:txXfrm>
        <a:off x="2542565" y="3315719"/>
        <a:ext cx="1190526" cy="1035618"/>
      </dsp:txXfrm>
    </dsp:sp>
    <dsp:sp modelId="{553BF871-9122-334E-87F9-A4748208DC22}">
      <dsp:nvSpPr>
        <dsp:cNvPr id="0" name=""/>
        <dsp:cNvSpPr/>
      </dsp:nvSpPr>
      <dsp:spPr>
        <a:xfrm>
          <a:off x="3593848" y="2223533"/>
          <a:ext cx="278485" cy="27848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B5B216-E000-354E-A43E-F41924F5F0E2}">
      <dsp:nvSpPr>
        <dsp:cNvPr id="0" name=""/>
        <dsp:cNvSpPr/>
      </dsp:nvSpPr>
      <dsp:spPr>
        <a:xfrm>
          <a:off x="3733091" y="2362776"/>
          <a:ext cx="1462049" cy="1988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564" tIns="0" rIns="0" bIns="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το σήμα, </a:t>
          </a:r>
          <a:endParaRPr lang="el-GR" sz="2000" kern="1200" dirty="0"/>
        </a:p>
      </dsp:txBody>
      <dsp:txXfrm>
        <a:off x="3733091" y="2362776"/>
        <a:ext cx="1462049" cy="1988561"/>
      </dsp:txXfrm>
    </dsp:sp>
    <dsp:sp modelId="{BEB393A5-3CEC-BA40-97BD-49B8F51AA704}">
      <dsp:nvSpPr>
        <dsp:cNvPr id="0" name=""/>
        <dsp:cNvSpPr/>
      </dsp:nvSpPr>
      <dsp:spPr>
        <a:xfrm>
          <a:off x="5038492" y="1477714"/>
          <a:ext cx="368993" cy="36899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ABE6D7-98DC-2840-BD26-C34A3837E6DC}">
      <dsp:nvSpPr>
        <dsp:cNvPr id="0" name=""/>
        <dsp:cNvSpPr/>
      </dsp:nvSpPr>
      <dsp:spPr>
        <a:xfrm>
          <a:off x="5222989" y="1662211"/>
          <a:ext cx="1462049" cy="2689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522" tIns="0" rIns="0" bIns="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την κυκλοφορία </a:t>
          </a:r>
        </a:p>
      </dsp:txBody>
      <dsp:txXfrm>
        <a:off x="5222989" y="1662211"/>
        <a:ext cx="1462049" cy="2689126"/>
      </dsp:txXfrm>
    </dsp:sp>
    <dsp:sp modelId="{7165549A-E8AD-2040-B473-FF6C55E24E7F}">
      <dsp:nvSpPr>
        <dsp:cNvPr id="0" name=""/>
        <dsp:cNvSpPr/>
      </dsp:nvSpPr>
      <dsp:spPr>
        <a:xfrm>
          <a:off x="6611936" y="984272"/>
          <a:ext cx="494311" cy="49431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A8B7D9-CCEB-8641-A464-DF16FC8FDA76}">
      <dsp:nvSpPr>
        <dsp:cNvPr id="0" name=""/>
        <dsp:cNvSpPr/>
      </dsp:nvSpPr>
      <dsp:spPr>
        <a:xfrm>
          <a:off x="6859092" y="1231428"/>
          <a:ext cx="1462049" cy="3119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926" tIns="0" rIns="0" bIns="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την πρόσβαση </a:t>
          </a:r>
        </a:p>
      </dsp:txBody>
      <dsp:txXfrm>
        <a:off x="6859092" y="1231428"/>
        <a:ext cx="1462049" cy="31199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04CF6A-E95B-5D42-92F0-81B9479D8BFC}">
      <dsp:nvSpPr>
        <dsp:cNvPr id="0" name=""/>
        <dsp:cNvSpPr/>
      </dsp:nvSpPr>
      <dsp:spPr>
        <a:xfrm>
          <a:off x="0" y="3275482"/>
          <a:ext cx="10515600" cy="107508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μήνυμα</a:t>
          </a:r>
        </a:p>
      </dsp:txBody>
      <dsp:txXfrm>
        <a:off x="0" y="3275482"/>
        <a:ext cx="10515600" cy="1075086"/>
      </dsp:txXfrm>
    </dsp:sp>
    <dsp:sp modelId="{212D8E73-50B8-BB41-B5C9-2E608C5CC85F}">
      <dsp:nvSpPr>
        <dsp:cNvPr id="0" name=""/>
        <dsp:cNvSpPr/>
      </dsp:nvSpPr>
      <dsp:spPr>
        <a:xfrm rot="10800000">
          <a:off x="0" y="1638125"/>
          <a:ext cx="10515600" cy="1653482"/>
        </a:xfrm>
        <a:prstGeom prst="upArrowCallout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Δέκτης</a:t>
          </a:r>
        </a:p>
      </dsp:txBody>
      <dsp:txXfrm rot="10800000">
        <a:off x="0" y="1638125"/>
        <a:ext cx="10515600" cy="1074383"/>
      </dsp:txXfrm>
    </dsp:sp>
    <dsp:sp modelId="{85DB60E3-CA9C-3446-B214-D14857300997}">
      <dsp:nvSpPr>
        <dsp:cNvPr id="0" name=""/>
        <dsp:cNvSpPr/>
      </dsp:nvSpPr>
      <dsp:spPr>
        <a:xfrm rot="10800000">
          <a:off x="0" y="769"/>
          <a:ext cx="10515600" cy="1653482"/>
        </a:xfrm>
        <a:prstGeom prst="upArrowCallou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Πομπός</a:t>
          </a:r>
        </a:p>
      </dsp:txBody>
      <dsp:txXfrm rot="10800000">
        <a:off x="0" y="769"/>
        <a:ext cx="10515600" cy="10743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DEB67D-517D-A64A-8DF5-FD23EFF305ED}">
      <dsp:nvSpPr>
        <dsp:cNvPr id="0" name=""/>
        <dsp:cNvSpPr/>
      </dsp:nvSpPr>
      <dsp:spPr>
        <a:xfrm>
          <a:off x="1975427" y="0"/>
          <a:ext cx="1975427" cy="1447800"/>
        </a:xfrm>
        <a:prstGeom prst="trapezoid">
          <a:avLst>
            <a:gd name="adj" fmla="val 6822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το Πάθημα της ψυχής</a:t>
          </a:r>
        </a:p>
      </dsp:txBody>
      <dsp:txXfrm>
        <a:off x="1975427" y="0"/>
        <a:ext cx="1975427" cy="1447800"/>
      </dsp:txXfrm>
    </dsp:sp>
    <dsp:sp modelId="{24BE5998-CEF2-594A-8CF7-7B1543BF642D}">
      <dsp:nvSpPr>
        <dsp:cNvPr id="0" name=""/>
        <dsp:cNvSpPr/>
      </dsp:nvSpPr>
      <dsp:spPr>
        <a:xfrm>
          <a:off x="987713" y="1447800"/>
          <a:ext cx="3950854" cy="1447800"/>
        </a:xfrm>
        <a:prstGeom prst="trapezoid">
          <a:avLst>
            <a:gd name="adj" fmla="val 6822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679113" y="1447800"/>
        <a:ext cx="2568055" cy="1447800"/>
      </dsp:txXfrm>
    </dsp:sp>
    <dsp:sp modelId="{40CE5424-9D06-CF44-830F-EC060DF0C088}">
      <dsp:nvSpPr>
        <dsp:cNvPr id="0" name=""/>
        <dsp:cNvSpPr/>
      </dsp:nvSpPr>
      <dsp:spPr>
        <a:xfrm>
          <a:off x="0" y="2813003"/>
          <a:ext cx="5926282" cy="1447800"/>
        </a:xfrm>
        <a:prstGeom prst="trapezoid">
          <a:avLst>
            <a:gd name="adj" fmla="val 6822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2000" kern="1200" dirty="0"/>
            <a:t>				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l-GR" sz="2000" kern="1200" dirty="0"/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l-GR" sz="2000" kern="1200" dirty="0"/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l-GR" sz="2000" kern="1200" dirty="0"/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l-GR" sz="2000" kern="1200" dirty="0"/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1800" b="1" kern="1200" dirty="0"/>
            <a:t>έκφραση               πρώτη ουσία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1800" b="1" kern="1200" dirty="0"/>
            <a:t>                                (αντικείμενο)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1800" b="1" kern="1200" dirty="0"/>
            <a:t>(σημαίνον)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2000" kern="1200" dirty="0"/>
            <a:t>										</a:t>
          </a:r>
          <a:endParaRPr lang="en-US" sz="2000" kern="1200" dirty="0"/>
        </a:p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 dirty="0"/>
        </a:p>
      </dsp:txBody>
      <dsp:txXfrm>
        <a:off x="1037099" y="2813003"/>
        <a:ext cx="3852083" cy="14478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1D69A7-72A5-0243-BEA5-01B329DC5825}">
      <dsp:nvSpPr>
        <dsp:cNvPr id="0" name=""/>
        <dsp:cNvSpPr/>
      </dsp:nvSpPr>
      <dsp:spPr>
        <a:xfrm>
          <a:off x="3082131" y="0"/>
          <a:ext cx="4351338" cy="435133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Περικείμενο</a:t>
          </a:r>
          <a:endParaRPr lang="el-GR" sz="2800" b="1" kern="1200" dirty="0"/>
        </a:p>
      </dsp:txBody>
      <dsp:txXfrm>
        <a:off x="4115573" y="326350"/>
        <a:ext cx="2284452" cy="739727"/>
      </dsp:txXfrm>
    </dsp:sp>
    <dsp:sp modelId="{0F17F47B-B2FC-924D-AB85-9E447A70926F}">
      <dsp:nvSpPr>
        <dsp:cNvPr id="0" name=""/>
        <dsp:cNvSpPr/>
      </dsp:nvSpPr>
      <dsp:spPr>
        <a:xfrm>
          <a:off x="3626048" y="1087834"/>
          <a:ext cx="3263503" cy="32635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baseline="30000" dirty="0"/>
            <a:t>πλέγμα των σχέσεων του κειμένου με το περιβάλλον</a:t>
          </a:r>
          <a:endParaRPr lang="en-US" sz="3600" b="1" kern="1200" dirty="0"/>
        </a:p>
      </dsp:txBody>
      <dsp:txXfrm>
        <a:off x="4103977" y="1903710"/>
        <a:ext cx="2307645" cy="163175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980E9E-475E-304B-A518-9A5DF25AFBE9}">
      <dsp:nvSpPr>
        <dsp:cNvPr id="0" name=""/>
        <dsp:cNvSpPr/>
      </dsp:nvSpPr>
      <dsp:spPr>
        <a:xfrm>
          <a:off x="4365831" y="1181006"/>
          <a:ext cx="1512950" cy="151313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521C112-F4B5-6448-8A94-95B749F9937D}">
      <dsp:nvSpPr>
        <dsp:cNvPr id="0" name=""/>
        <dsp:cNvSpPr/>
      </dsp:nvSpPr>
      <dsp:spPr>
        <a:xfrm>
          <a:off x="3279242" y="0"/>
          <a:ext cx="3686129" cy="92773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600" u="sng" kern="1200" dirty="0"/>
            <a:t>Βασίζονται:</a:t>
          </a:r>
        </a:p>
      </dsp:txBody>
      <dsp:txXfrm>
        <a:off x="3279242" y="0"/>
        <a:ext cx="3686129" cy="927735"/>
      </dsp:txXfrm>
    </dsp:sp>
    <dsp:sp modelId="{9941105E-30D5-A54B-9C0A-6435A3FFAD40}">
      <dsp:nvSpPr>
        <dsp:cNvPr id="0" name=""/>
        <dsp:cNvSpPr/>
      </dsp:nvSpPr>
      <dsp:spPr>
        <a:xfrm>
          <a:off x="4809630" y="1394385"/>
          <a:ext cx="1512950" cy="151313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28269F1-E32A-0E44-9E32-B690C51A5291}">
      <dsp:nvSpPr>
        <dsp:cNvPr id="0" name=""/>
        <dsp:cNvSpPr/>
      </dsp:nvSpPr>
      <dsp:spPr>
        <a:xfrm>
          <a:off x="6509178" y="881348"/>
          <a:ext cx="1639029" cy="102050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σε συγκεκριμένες </a:t>
          </a:r>
          <a:endParaRPr lang="el-GR" sz="2100" kern="1200" dirty="0"/>
        </a:p>
      </dsp:txBody>
      <dsp:txXfrm>
        <a:off x="6509178" y="881348"/>
        <a:ext cx="1639029" cy="1020508"/>
      </dsp:txXfrm>
    </dsp:sp>
    <dsp:sp modelId="{4EF14AD0-A69C-024C-B6D5-EF3CDADA55A9}">
      <dsp:nvSpPr>
        <dsp:cNvPr id="0" name=""/>
        <dsp:cNvSpPr/>
      </dsp:nvSpPr>
      <dsp:spPr>
        <a:xfrm>
          <a:off x="4918689" y="1874488"/>
          <a:ext cx="1512950" cy="151313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D531390-3FB9-9141-A0A5-6E2D00712C01}">
      <dsp:nvSpPr>
        <dsp:cNvPr id="0" name=""/>
        <dsp:cNvSpPr/>
      </dsp:nvSpPr>
      <dsp:spPr>
        <a:xfrm>
          <a:off x="6215436" y="2180177"/>
          <a:ext cx="2510190" cy="109008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baseline="30000" dirty="0"/>
            <a:t>κοινωνικές</a:t>
          </a:r>
          <a:r>
            <a:rPr lang="en-US" sz="2000" b="1" kern="1200" baseline="30000" dirty="0"/>
            <a:t> </a:t>
          </a:r>
          <a:r>
            <a:rPr lang="en-US" sz="2000" kern="1200" baseline="30000" dirty="0"/>
            <a:t>και</a:t>
          </a:r>
          <a:r>
            <a:rPr lang="en-US" sz="2000" b="1" kern="1200" baseline="30000" dirty="0"/>
            <a:t> </a:t>
          </a:r>
          <a:endParaRPr lang="el-GR" sz="2000" b="1" kern="1200" baseline="30000" dirty="0"/>
        </a:p>
      </dsp:txBody>
      <dsp:txXfrm>
        <a:off x="6215436" y="2180177"/>
        <a:ext cx="2510190" cy="1090088"/>
      </dsp:txXfrm>
    </dsp:sp>
    <dsp:sp modelId="{409176B6-200A-5247-97FD-6579525A1ED4}">
      <dsp:nvSpPr>
        <dsp:cNvPr id="0" name=""/>
        <dsp:cNvSpPr/>
      </dsp:nvSpPr>
      <dsp:spPr>
        <a:xfrm>
          <a:off x="4611686" y="2259498"/>
          <a:ext cx="1512950" cy="151313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62199DE-4820-CF40-A1CB-59287791E01B}">
      <dsp:nvSpPr>
        <dsp:cNvPr id="0" name=""/>
        <dsp:cNvSpPr/>
      </dsp:nvSpPr>
      <dsp:spPr>
        <a:xfrm>
          <a:off x="5403458" y="3641359"/>
          <a:ext cx="2873354" cy="99731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baseline="30000" dirty="0"/>
            <a:t>πολιτισμικές </a:t>
          </a:r>
          <a:endParaRPr lang="el-GR" sz="4000" b="1" kern="1200" baseline="30000" dirty="0"/>
        </a:p>
      </dsp:txBody>
      <dsp:txXfrm>
        <a:off x="5403458" y="3641359"/>
        <a:ext cx="2873354" cy="997315"/>
      </dsp:txXfrm>
    </dsp:sp>
    <dsp:sp modelId="{3EF7CF0A-E9D2-4C48-B8C6-3E24C8CA2F11}">
      <dsp:nvSpPr>
        <dsp:cNvPr id="0" name=""/>
        <dsp:cNvSpPr/>
      </dsp:nvSpPr>
      <dsp:spPr>
        <a:xfrm>
          <a:off x="4119977" y="2259498"/>
          <a:ext cx="1512950" cy="151313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B1CE269-78E9-0C4D-A293-73CD052CA6F8}">
      <dsp:nvSpPr>
        <dsp:cNvPr id="0" name=""/>
        <dsp:cNvSpPr/>
      </dsp:nvSpPr>
      <dsp:spPr>
        <a:xfrm>
          <a:off x="2050302" y="3641359"/>
          <a:ext cx="2708351" cy="99731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baseline="30000" dirty="0"/>
            <a:t>παραδοχές</a:t>
          </a:r>
          <a:r>
            <a:rPr lang="en-US" sz="2000" b="1" kern="1200" baseline="30000" dirty="0"/>
            <a:t> </a:t>
          </a:r>
          <a:endParaRPr lang="el-GR" sz="2000" b="1" kern="1200" baseline="30000" dirty="0"/>
        </a:p>
      </dsp:txBody>
      <dsp:txXfrm>
        <a:off x="2050302" y="3641359"/>
        <a:ext cx="2708351" cy="997315"/>
      </dsp:txXfrm>
    </dsp:sp>
    <dsp:sp modelId="{A7B6223F-1A72-AF4E-8F6F-42EAA96C75F8}">
      <dsp:nvSpPr>
        <dsp:cNvPr id="0" name=""/>
        <dsp:cNvSpPr/>
      </dsp:nvSpPr>
      <dsp:spPr>
        <a:xfrm>
          <a:off x="3812974" y="1874488"/>
          <a:ext cx="1512950" cy="151313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8FE0F4E-C134-BB4C-8F9F-7D0A22BFC33B}">
      <dsp:nvSpPr>
        <dsp:cNvPr id="0" name=""/>
        <dsp:cNvSpPr/>
      </dsp:nvSpPr>
      <dsp:spPr>
        <a:xfrm>
          <a:off x="1789972" y="2206050"/>
          <a:ext cx="1968218" cy="103834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baseline="30000" dirty="0"/>
            <a:t>γνώσεις</a:t>
          </a:r>
          <a:r>
            <a:rPr lang="en-US" sz="3600" b="1" kern="1200" baseline="30000" dirty="0"/>
            <a:t> </a:t>
          </a:r>
          <a:endParaRPr lang="el-GR" sz="3600" b="1" kern="1200" baseline="30000" dirty="0"/>
        </a:p>
      </dsp:txBody>
      <dsp:txXfrm>
        <a:off x="1789972" y="2206050"/>
        <a:ext cx="1968218" cy="1038342"/>
      </dsp:txXfrm>
    </dsp:sp>
    <dsp:sp modelId="{78329B76-BC87-3C4B-8012-02902387B443}">
      <dsp:nvSpPr>
        <dsp:cNvPr id="0" name=""/>
        <dsp:cNvSpPr/>
      </dsp:nvSpPr>
      <dsp:spPr>
        <a:xfrm>
          <a:off x="3922033" y="1394385"/>
          <a:ext cx="1512950" cy="151313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FB497D6-0D84-9F4B-9769-B17FEAC476B3}">
      <dsp:nvSpPr>
        <dsp:cNvPr id="0" name=""/>
        <dsp:cNvSpPr/>
      </dsp:nvSpPr>
      <dsp:spPr>
        <a:xfrm>
          <a:off x="2096406" y="881348"/>
          <a:ext cx="1639029" cy="102050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baseline="30000" dirty="0"/>
            <a:t>ρόλους</a:t>
          </a:r>
          <a:endParaRPr lang="el-GR" sz="4400" b="1" kern="1200" baseline="30000" dirty="0"/>
        </a:p>
      </dsp:txBody>
      <dsp:txXfrm>
        <a:off x="2096406" y="881348"/>
        <a:ext cx="1639029" cy="10205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100C7D-0121-7443-91B8-013EBCFE2729}">
      <dsp:nvSpPr>
        <dsp:cNvPr id="0" name=""/>
        <dsp:cNvSpPr/>
      </dsp:nvSpPr>
      <dsp:spPr>
        <a:xfrm>
          <a:off x="2779940" y="31173"/>
          <a:ext cx="4194625" cy="188952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baseline="30000" dirty="0"/>
            <a:t>είναι μια δυναμική σχέση </a:t>
          </a:r>
          <a:endParaRPr lang="el-GR" sz="4000" b="1" kern="1200" baseline="30000" dirty="0"/>
        </a:p>
      </dsp:txBody>
      <dsp:txXfrm>
        <a:off x="3394229" y="307887"/>
        <a:ext cx="2966047" cy="1336093"/>
      </dsp:txXfrm>
    </dsp:sp>
    <dsp:sp modelId="{9BC065E7-476F-3047-9CA9-590CC390A3C6}">
      <dsp:nvSpPr>
        <dsp:cNvPr id="0" name=""/>
        <dsp:cNvSpPr/>
      </dsp:nvSpPr>
      <dsp:spPr>
        <a:xfrm rot="2559780">
          <a:off x="5898403" y="1864981"/>
          <a:ext cx="579080" cy="6377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5921391" y="1933659"/>
        <a:ext cx="405356" cy="382627"/>
      </dsp:txXfrm>
    </dsp:sp>
    <dsp:sp modelId="{BBFD92F2-7762-DD4A-8F35-5EDF477B4213}">
      <dsp:nvSpPr>
        <dsp:cNvPr id="0" name=""/>
        <dsp:cNvSpPr/>
      </dsp:nvSpPr>
      <dsp:spPr>
        <a:xfrm>
          <a:off x="5507190" y="2461808"/>
          <a:ext cx="4015063" cy="188952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baseline="30000" dirty="0"/>
            <a:t>Αλληλο</a:t>
          </a:r>
          <a:r>
            <a:rPr lang="el-GR" sz="3600" b="1" kern="1200" baseline="30000" dirty="0"/>
            <a:t>-</a:t>
          </a:r>
          <a:r>
            <a:rPr lang="en-US" sz="3600" b="1" kern="1200" baseline="30000" dirty="0"/>
            <a:t>συγκρότησης </a:t>
          </a:r>
          <a:endParaRPr lang="el-GR" sz="3600" b="1" kern="1200" baseline="30000" dirty="0"/>
        </a:p>
      </dsp:txBody>
      <dsp:txXfrm>
        <a:off x="6095182" y="2738522"/>
        <a:ext cx="2839079" cy="1336093"/>
      </dsp:txXfrm>
    </dsp:sp>
    <dsp:sp modelId="{BD3E88A2-40D2-D141-A0F2-AAAF22D39371}">
      <dsp:nvSpPr>
        <dsp:cNvPr id="0" name=""/>
        <dsp:cNvSpPr/>
      </dsp:nvSpPr>
      <dsp:spPr>
        <a:xfrm rot="10799995">
          <a:off x="4652568" y="3087716"/>
          <a:ext cx="603933" cy="6377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 rot="10800000">
        <a:off x="4833748" y="3215259"/>
        <a:ext cx="422753" cy="382627"/>
      </dsp:txXfrm>
    </dsp:sp>
    <dsp:sp modelId="{2CA96D94-FE72-D44E-83CA-1F6BB136AFF8}">
      <dsp:nvSpPr>
        <dsp:cNvPr id="0" name=""/>
        <dsp:cNvSpPr/>
      </dsp:nvSpPr>
      <dsp:spPr>
        <a:xfrm>
          <a:off x="784896" y="2461816"/>
          <a:ext cx="3582798" cy="188952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marL="0" lvl="0" indent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baseline="30000" dirty="0"/>
            <a:t>παρά αλληλο</a:t>
          </a:r>
          <a:r>
            <a:rPr lang="el-GR" sz="3700" b="1" kern="1200" baseline="30000" dirty="0"/>
            <a:t>-</a:t>
          </a:r>
        </a:p>
        <a:p>
          <a:pPr marL="0" lvl="0" indent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700" b="1" kern="1200" baseline="30000" dirty="0"/>
            <a:t>αναφοράς</a:t>
          </a:r>
          <a:r>
            <a:rPr lang="en-US" sz="3700" b="1" kern="1200" baseline="30000" dirty="0"/>
            <a:t> </a:t>
          </a:r>
          <a:endParaRPr lang="el-GR" sz="3700" b="1" kern="1200" baseline="30000" dirty="0"/>
        </a:p>
      </dsp:txBody>
      <dsp:txXfrm>
        <a:off x="1309585" y="2738530"/>
        <a:ext cx="2533420" cy="1336093"/>
      </dsp:txXfrm>
    </dsp:sp>
    <dsp:sp modelId="{2E1980E1-0ED8-8B42-8B5E-55563EFEA067}">
      <dsp:nvSpPr>
        <dsp:cNvPr id="0" name=""/>
        <dsp:cNvSpPr/>
      </dsp:nvSpPr>
      <dsp:spPr>
        <a:xfrm rot="18805801">
          <a:off x="3443960" y="1895029"/>
          <a:ext cx="522781" cy="6377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3468468" y="2079520"/>
        <a:ext cx="365947" cy="3826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257C74-EA3F-554A-AA83-574222845CD1}">
      <dsp:nvSpPr>
        <dsp:cNvPr id="0" name=""/>
        <dsp:cNvSpPr/>
      </dsp:nvSpPr>
      <dsp:spPr>
        <a:xfrm>
          <a:off x="788669" y="0"/>
          <a:ext cx="8938260" cy="435133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AC70EC3-7F7A-2B4F-8556-1188D5157824}">
      <dsp:nvSpPr>
        <dsp:cNvPr id="0" name=""/>
        <dsp:cNvSpPr/>
      </dsp:nvSpPr>
      <dsp:spPr>
        <a:xfrm>
          <a:off x="4749" y="1305401"/>
          <a:ext cx="3355184" cy="174053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baseline="30000" dirty="0"/>
            <a:t>δημιουργεί</a:t>
          </a:r>
          <a:endParaRPr lang="el-GR" sz="4400" b="1" kern="1200" baseline="30000" dirty="0"/>
        </a:p>
      </dsp:txBody>
      <dsp:txXfrm>
        <a:off x="89715" y="1390367"/>
        <a:ext cx="3185252" cy="1570603"/>
      </dsp:txXfrm>
    </dsp:sp>
    <dsp:sp modelId="{87AE865D-FB61-3441-95B9-29BC04120DE3}">
      <dsp:nvSpPr>
        <dsp:cNvPr id="0" name=""/>
        <dsp:cNvSpPr/>
      </dsp:nvSpPr>
      <dsp:spPr>
        <a:xfrm>
          <a:off x="3580207" y="1305401"/>
          <a:ext cx="3355184" cy="174053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baseline="30000" dirty="0"/>
            <a:t>κατασκευάζει </a:t>
          </a:r>
          <a:endParaRPr lang="el-GR" sz="4400" b="1" kern="1200" baseline="30000" dirty="0"/>
        </a:p>
      </dsp:txBody>
      <dsp:txXfrm>
        <a:off x="3665173" y="1390367"/>
        <a:ext cx="3185252" cy="1570603"/>
      </dsp:txXfrm>
    </dsp:sp>
    <dsp:sp modelId="{35E7589B-B73E-8E47-AACE-8C361EA432FD}">
      <dsp:nvSpPr>
        <dsp:cNvPr id="0" name=""/>
        <dsp:cNvSpPr/>
      </dsp:nvSpPr>
      <dsp:spPr>
        <a:xfrm>
          <a:off x="7155665" y="1305401"/>
          <a:ext cx="3355184" cy="174053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baseline="30000" dirty="0"/>
            <a:t>συγκροτεί το περιεχόμενό τους </a:t>
          </a:r>
          <a:endParaRPr lang="el-GR" sz="4400" b="1" kern="1200" baseline="30000" dirty="0"/>
        </a:p>
      </dsp:txBody>
      <dsp:txXfrm>
        <a:off x="7240631" y="1390367"/>
        <a:ext cx="3185252" cy="157060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DA2873-4173-8548-8441-E2ADF8AE331A}">
      <dsp:nvSpPr>
        <dsp:cNvPr id="0" name=""/>
        <dsp:cNvSpPr/>
      </dsp:nvSpPr>
      <dsp:spPr>
        <a:xfrm>
          <a:off x="0" y="1305401"/>
          <a:ext cx="10515600" cy="1740535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EE2A02A-C5DD-BE4A-8663-F0D065491BD9}">
      <dsp:nvSpPr>
        <dsp:cNvPr id="0" name=""/>
        <dsp:cNvSpPr/>
      </dsp:nvSpPr>
      <dsp:spPr>
        <a:xfrm>
          <a:off x="2200" y="0"/>
          <a:ext cx="3033538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341376" rIns="341376" bIns="341376" numCol="1" spcCol="1270" anchor="b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baseline="30000" dirty="0"/>
            <a:t>ως γνώση </a:t>
          </a:r>
          <a:endParaRPr lang="el-GR" sz="4800" b="1" kern="1200" baseline="30000" dirty="0"/>
        </a:p>
      </dsp:txBody>
      <dsp:txXfrm>
        <a:off x="2200" y="0"/>
        <a:ext cx="3033538" cy="1740535"/>
      </dsp:txXfrm>
    </dsp:sp>
    <dsp:sp modelId="{8AC48683-9CFC-6D4A-8F2D-5250BE804CFF}">
      <dsp:nvSpPr>
        <dsp:cNvPr id="0" name=""/>
        <dsp:cNvSpPr/>
      </dsp:nvSpPr>
      <dsp:spPr>
        <a:xfrm>
          <a:off x="1301402" y="1958102"/>
          <a:ext cx="435133" cy="43513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F26E3B-D3AE-224A-95AC-B72B2F0E9E8E}">
      <dsp:nvSpPr>
        <dsp:cNvPr id="0" name=""/>
        <dsp:cNvSpPr/>
      </dsp:nvSpPr>
      <dsp:spPr>
        <a:xfrm>
          <a:off x="3114759" y="2610802"/>
          <a:ext cx="3179964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341376" rIns="341376" bIns="341376" numCol="1" spcCol="1270" anchor="t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baseline="30000" dirty="0"/>
            <a:t>κατάσταση </a:t>
          </a:r>
          <a:endParaRPr lang="el-GR" sz="4800" b="1" kern="1200" baseline="30000" dirty="0"/>
        </a:p>
      </dsp:txBody>
      <dsp:txXfrm>
        <a:off x="3114759" y="2610802"/>
        <a:ext cx="3179964" cy="1740535"/>
      </dsp:txXfrm>
    </dsp:sp>
    <dsp:sp modelId="{98CFA535-2638-5A48-82C8-145EC2E56309}">
      <dsp:nvSpPr>
        <dsp:cNvPr id="0" name=""/>
        <dsp:cNvSpPr/>
      </dsp:nvSpPr>
      <dsp:spPr>
        <a:xfrm>
          <a:off x="4487175" y="1958102"/>
          <a:ext cx="435133" cy="43513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F1F3EB-75DA-C14F-8A05-42CEC81FDCB9}">
      <dsp:nvSpPr>
        <dsp:cNvPr id="0" name=""/>
        <dsp:cNvSpPr/>
      </dsp:nvSpPr>
      <dsp:spPr>
        <a:xfrm>
          <a:off x="6373745" y="0"/>
          <a:ext cx="3088094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1160" tIns="391160" rIns="391160" bIns="391160" numCol="1" spcCol="1270" anchor="b" anchorCtr="0">
          <a:noAutofit/>
        </a:bodyPr>
        <a:lstStyle/>
        <a:p>
          <a:pPr marL="0" lvl="0" indent="0" algn="ctr" defTabSz="2444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b="1" kern="1200" baseline="30000" dirty="0"/>
            <a:t>και γλώσσα</a:t>
          </a:r>
          <a:endParaRPr lang="en-US" sz="5500" kern="1200" dirty="0"/>
        </a:p>
      </dsp:txBody>
      <dsp:txXfrm>
        <a:off x="6373745" y="0"/>
        <a:ext cx="3088094" cy="1740535"/>
      </dsp:txXfrm>
    </dsp:sp>
    <dsp:sp modelId="{6CFC5C29-50A0-0B42-9093-558641CF11FE}">
      <dsp:nvSpPr>
        <dsp:cNvPr id="0" name=""/>
        <dsp:cNvSpPr/>
      </dsp:nvSpPr>
      <dsp:spPr>
        <a:xfrm>
          <a:off x="7700225" y="1958102"/>
          <a:ext cx="435133" cy="43513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8ADCD9-1E90-E942-9361-50C7859A5EDD}">
      <dsp:nvSpPr>
        <dsp:cNvPr id="0" name=""/>
        <dsp:cNvSpPr/>
      </dsp:nvSpPr>
      <dsp:spPr>
        <a:xfrm>
          <a:off x="0" y="3545483"/>
          <a:ext cx="10515600" cy="7756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800" b="1" kern="1200" dirty="0"/>
            <a:t>μετανάστευση στη Ευρώπη</a:t>
          </a:r>
          <a:endParaRPr lang="en-US" sz="2800" b="1" kern="1200" dirty="0"/>
        </a:p>
      </dsp:txBody>
      <dsp:txXfrm>
        <a:off x="0" y="3545483"/>
        <a:ext cx="10515600" cy="775665"/>
      </dsp:txXfrm>
    </dsp:sp>
    <dsp:sp modelId="{8F04EFBD-9495-BD4B-B1A3-3158F719EBED}">
      <dsp:nvSpPr>
        <dsp:cNvPr id="0" name=""/>
        <dsp:cNvSpPr/>
      </dsp:nvSpPr>
      <dsp:spPr>
        <a:xfrm rot="10800000">
          <a:off x="0" y="2364145"/>
          <a:ext cx="10515600" cy="1192972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θρησκεία</a:t>
          </a:r>
        </a:p>
      </dsp:txBody>
      <dsp:txXfrm rot="10800000">
        <a:off x="0" y="2364145"/>
        <a:ext cx="10515600" cy="775157"/>
      </dsp:txXfrm>
    </dsp:sp>
    <dsp:sp modelId="{7EFDBA01-9FEA-6A4A-BC6F-5E0DF0587DFB}">
      <dsp:nvSpPr>
        <dsp:cNvPr id="0" name=""/>
        <dsp:cNvSpPr/>
      </dsp:nvSpPr>
      <dsp:spPr>
        <a:xfrm rot="10800000">
          <a:off x="0" y="1182807"/>
          <a:ext cx="10515600" cy="1192972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200" b="1" kern="1200" dirty="0"/>
            <a:t>για επίθεση στη </a:t>
          </a:r>
          <a:r>
            <a:rPr lang="en-US" sz="3200" b="1" kern="1200" dirty="0"/>
            <a:t>Charlie Ebdo</a:t>
          </a:r>
          <a:endParaRPr lang="el-GR" sz="3200" b="1" kern="1200" dirty="0"/>
        </a:p>
      </dsp:txBody>
      <dsp:txXfrm rot="10800000">
        <a:off x="0" y="1182807"/>
        <a:ext cx="10515600" cy="775157"/>
      </dsp:txXfrm>
    </dsp:sp>
    <dsp:sp modelId="{C14B14BE-E43F-0A42-932E-4088D4F4E35F}">
      <dsp:nvSpPr>
        <dsp:cNvPr id="0" name=""/>
        <dsp:cNvSpPr/>
      </dsp:nvSpPr>
      <dsp:spPr>
        <a:xfrm rot="10800000">
          <a:off x="0" y="1469"/>
          <a:ext cx="10515600" cy="1192972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Ανάλυση: </a:t>
          </a:r>
        </a:p>
      </dsp:txBody>
      <dsp:txXfrm rot="10800000">
        <a:off x="0" y="1469"/>
        <a:ext cx="10515600" cy="775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2CDB2-85DF-454F-A423-52C0600B649D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93FBD-EAEB-7E4F-A445-8F1705ED6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8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CFF46-4CA5-E948-B3CC-404F1D45F6D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32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62E1-8671-0C4D-B372-823E07F8D222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17D9-B5A6-584E-8F2A-2C65015AB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14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62E1-8671-0C4D-B372-823E07F8D222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17D9-B5A6-584E-8F2A-2C65015AB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30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62E1-8671-0C4D-B372-823E07F8D222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17D9-B5A6-584E-8F2A-2C65015AB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30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62E1-8671-0C4D-B372-823E07F8D222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17D9-B5A6-584E-8F2A-2C65015AB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5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62E1-8671-0C4D-B372-823E07F8D222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17D9-B5A6-584E-8F2A-2C65015AB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884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62E1-8671-0C4D-B372-823E07F8D222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17D9-B5A6-584E-8F2A-2C65015AB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75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62E1-8671-0C4D-B372-823E07F8D222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17D9-B5A6-584E-8F2A-2C65015AB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7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62E1-8671-0C4D-B372-823E07F8D222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17D9-B5A6-584E-8F2A-2C65015AB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5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62E1-8671-0C4D-B372-823E07F8D222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17D9-B5A6-584E-8F2A-2C65015AB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6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62E1-8671-0C4D-B372-823E07F8D222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17D9-B5A6-584E-8F2A-2C65015AB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22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62E1-8671-0C4D-B372-823E07F8D222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17D9-B5A6-584E-8F2A-2C65015AB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60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362E1-8671-0C4D-B372-823E07F8D222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417D9-B5A6-584E-8F2A-2C65015AB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629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anastasios.stavropoulos.35" TargetMode="External"/><Relationship Id="rId2" Type="http://schemas.openxmlformats.org/officeDocument/2006/relationships/hyperlink" Target="mailto:anastavropoulos@gmail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https://220.academia.edu/AnastasiosStavropoulos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in.gr/2022/12/17/world/anatomia-enos-skandalou-pos-krisi-tou-qatargate-klonizei-ta-themelia-tis-ee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hyperlink" Target="https://www.youtube.com/watch?v=6ba9aOPr3Ao" TargetMode="Externa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74" y="1342103"/>
            <a:ext cx="9314426" cy="399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94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/>
              <a:t>Διεπιστημονική</a:t>
            </a:r>
            <a:r>
              <a:rPr lang="el-GR" dirty="0"/>
              <a:t> προσέγγιση </a:t>
            </a:r>
            <a:r>
              <a:rPr lang="el-GR" b="1" dirty="0"/>
              <a:t>επικοινωνίας</a:t>
            </a:r>
            <a:br>
              <a:rPr lang="el-GR" b="1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dirty="0"/>
              <a:t>Σημαντικός</a:t>
            </a:r>
            <a:r>
              <a:rPr lang="el-GR" b="1" dirty="0"/>
              <a:t> </a:t>
            </a:r>
          </a:p>
          <a:p>
            <a:pPr>
              <a:buFont typeface="Wingdings" charset="2"/>
              <a:buChar char="ü"/>
            </a:pPr>
            <a:r>
              <a:rPr lang="el-GR" sz="4800" b="1" dirty="0"/>
              <a:t>ο ρόλος των </a:t>
            </a:r>
            <a:r>
              <a:rPr lang="en-US" sz="4800" b="1" dirty="0"/>
              <a:t>media</a:t>
            </a:r>
            <a:endParaRPr lang="el-GR" sz="4800" dirty="0"/>
          </a:p>
          <a:p>
            <a:pPr>
              <a:buFont typeface="Wingdings" charset="2"/>
              <a:buChar char="Ø"/>
            </a:pPr>
            <a:r>
              <a:rPr lang="el-GR" sz="4800" dirty="0"/>
              <a:t>στις </a:t>
            </a:r>
            <a:r>
              <a:rPr lang="el-GR" sz="4800" b="1" dirty="0"/>
              <a:t>διαδικασίες επικοινωνίας</a:t>
            </a:r>
          </a:p>
          <a:p>
            <a:pPr>
              <a:buNone/>
            </a:pPr>
            <a:endParaRPr lang="el-GR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l-GR" b="1" dirty="0"/>
              <a:t>Καθοριστικός ρόλος</a:t>
            </a:r>
          </a:p>
          <a:p>
            <a:pPr>
              <a:buFont typeface="Wingdings" charset="2"/>
              <a:buChar char="Ø"/>
            </a:pPr>
            <a:r>
              <a:rPr lang="el-GR" b="1" dirty="0"/>
              <a:t>Με τη μεσοποίηση του μηνύματος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6" name="Picture 5" descr="s200_fani.kountour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0" y="3314700"/>
            <a:ext cx="42672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17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Το μοντέλο του Gerbner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2057400"/>
            <a:ext cx="78232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29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Σύμφωνα με το μοντέλο του Gerbner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l-GR" dirty="0"/>
              <a:t> </a:t>
            </a:r>
            <a:r>
              <a:rPr lang="en-US" dirty="0"/>
              <a:t>αν </a:t>
            </a:r>
            <a:r>
              <a:rPr lang="en-US" sz="3200" b="1" dirty="0"/>
              <a:t>Ε οι πιθανές ειδήσεις </a:t>
            </a:r>
            <a:r>
              <a:rPr lang="en-US" dirty="0"/>
              <a:t>κάποιο</a:t>
            </a:r>
            <a:r>
              <a:rPr lang="el-GR" dirty="0"/>
              <a:t>υ</a:t>
            </a:r>
            <a:r>
              <a:rPr lang="en-US" dirty="0"/>
              <a:t> συμβάν</a:t>
            </a:r>
            <a:r>
              <a:rPr lang="el-GR" dirty="0"/>
              <a:t>τος</a:t>
            </a:r>
            <a:r>
              <a:rPr lang="en-US" dirty="0"/>
              <a:t>, </a:t>
            </a:r>
            <a:r>
              <a:rPr lang="el-GR" dirty="0"/>
              <a:t>που</a:t>
            </a:r>
            <a:endParaRPr lang="en-US" dirty="0"/>
          </a:p>
          <a:p>
            <a:r>
              <a:rPr lang="en-US" dirty="0"/>
              <a:t>με κάποιο τρόπο έφτασε στην </a:t>
            </a:r>
            <a:r>
              <a:rPr lang="en-US" sz="3600" b="1" dirty="0"/>
              <a:t>αίθουσα Ειδήσεων </a:t>
            </a:r>
            <a:endParaRPr lang="el-GR" sz="3600" b="1" dirty="0"/>
          </a:p>
          <a:p>
            <a:r>
              <a:rPr lang="en-US" dirty="0"/>
              <a:t>τότε το </a:t>
            </a:r>
            <a:r>
              <a:rPr lang="en-US" sz="3600" b="1" dirty="0"/>
              <a:t>Μ αντιστοιχεί στο ΜΜΕ </a:t>
            </a:r>
            <a:endParaRPr lang="el-GR" sz="3600" b="1" dirty="0"/>
          </a:p>
          <a:p>
            <a:r>
              <a:rPr lang="en-US" dirty="0"/>
              <a:t>που αρχίζει την </a:t>
            </a:r>
            <a:r>
              <a:rPr lang="en-US" sz="3600" b="1" dirty="0"/>
              <a:t>επεξεργασία της είδησης </a:t>
            </a:r>
          </a:p>
        </p:txBody>
      </p:sp>
      <p:pic>
        <p:nvPicPr>
          <p:cNvPr id="5" name="Content Placeholder 4" descr="marketinglikeanewsroom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0137" b="-101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2738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6100"/>
            <a:ext cx="10515600" cy="628073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επικοινωνιακή</a:t>
            </a:r>
            <a:r>
              <a:rPr lang="en-US" sz="4000" dirty="0"/>
              <a:t> διαδικασία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74173"/>
            <a:ext cx="10515600" cy="5264727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l-GR" dirty="0"/>
              <a:t>συνισταμένη</a:t>
            </a:r>
            <a:r>
              <a:rPr lang="en-US" dirty="0"/>
              <a:t> δύο εναλλασόμενων διαστάσεων:</a:t>
            </a:r>
            <a:endParaRPr lang="el-GR" dirty="0"/>
          </a:p>
          <a:p>
            <a:r>
              <a:rPr lang="en-US" dirty="0"/>
              <a:t>της </a:t>
            </a:r>
            <a:r>
              <a:rPr lang="en-US" sz="4000" b="1" baseline="30000" dirty="0"/>
              <a:t>αντιληπτικής ή δεκτικής </a:t>
            </a:r>
            <a:r>
              <a:rPr lang="en-US" b="1" baseline="30000" dirty="0"/>
              <a:t>και </a:t>
            </a:r>
            <a:endParaRPr lang="el-GR" b="1" baseline="30000" dirty="0"/>
          </a:p>
          <a:p>
            <a:r>
              <a:rPr lang="en-US" sz="4400" b="1" baseline="30000" dirty="0"/>
              <a:t>της επικοινωνιακής ή </a:t>
            </a:r>
            <a:endParaRPr lang="el-GR" sz="4400" b="1" baseline="30000" dirty="0"/>
          </a:p>
          <a:p>
            <a:r>
              <a:rPr lang="en-US" sz="4400" b="1" baseline="30000" dirty="0"/>
              <a:t>της διάστασης του μέσου και του ελέγχου</a:t>
            </a:r>
            <a:r>
              <a:rPr lang="en-US" b="1" baseline="30000" dirty="0"/>
              <a:t>. </a:t>
            </a:r>
            <a:endParaRPr lang="en-US" dirty="0"/>
          </a:p>
        </p:txBody>
      </p:sp>
      <p:pic>
        <p:nvPicPr>
          <p:cNvPr id="6" name="Picture 5" descr="imgr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3252355"/>
            <a:ext cx="9677400" cy="303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39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Το μοντέλο του Newcomb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dirty="0"/>
              <a:t>Το </a:t>
            </a:r>
            <a:r>
              <a:rPr lang="el-GR" b="1" dirty="0"/>
              <a:t>Α και το Β </a:t>
            </a:r>
            <a:r>
              <a:rPr lang="el-GR" dirty="0"/>
              <a:t>είναι ο </a:t>
            </a:r>
            <a:r>
              <a:rPr lang="el-GR" b="1" dirty="0"/>
              <a:t>επικοινωνό</a:t>
            </a:r>
            <a:r>
              <a:rPr lang="el-GR" dirty="0"/>
              <a:t>ς και </a:t>
            </a:r>
            <a:r>
              <a:rPr lang="el-GR" b="1" dirty="0"/>
              <a:t>ο δέκτης </a:t>
            </a:r>
          </a:p>
          <a:p>
            <a:pPr>
              <a:buNone/>
            </a:pPr>
            <a:r>
              <a:rPr lang="en-US" dirty="0"/>
              <a:t>ο οποίος μπορεί να είναι </a:t>
            </a:r>
            <a:r>
              <a:rPr lang="el-GR" dirty="0"/>
              <a:t>:</a:t>
            </a:r>
          </a:p>
          <a:p>
            <a:pPr>
              <a:buFont typeface="Wingdings" charset="2"/>
              <a:buChar char="ü"/>
            </a:pPr>
            <a:r>
              <a:rPr lang="en-US" sz="3600" b="1" dirty="0"/>
              <a:t>άτομα, </a:t>
            </a:r>
            <a:endParaRPr lang="el-GR" sz="3600" b="1" dirty="0"/>
          </a:p>
          <a:p>
            <a:pPr>
              <a:buFont typeface="Wingdings" charset="2"/>
              <a:buChar char="ü"/>
            </a:pPr>
            <a:r>
              <a:rPr lang="en-US" sz="3600" b="1" dirty="0"/>
              <a:t>διοίκηση, </a:t>
            </a:r>
            <a:endParaRPr lang="el-GR" sz="3600" b="1" dirty="0"/>
          </a:p>
          <a:p>
            <a:pPr>
              <a:buFont typeface="Wingdings" charset="2"/>
              <a:buChar char="ü"/>
            </a:pPr>
            <a:r>
              <a:rPr lang="en-US" sz="3600" b="1" dirty="0"/>
              <a:t>συνδικάτο, </a:t>
            </a:r>
            <a:endParaRPr lang="el-GR" sz="3600" b="1" dirty="0"/>
          </a:p>
          <a:p>
            <a:pPr>
              <a:buFont typeface="Wingdings" charset="2"/>
              <a:buChar char="ü"/>
            </a:pPr>
            <a:r>
              <a:rPr lang="en-US" sz="3600" b="1" dirty="0"/>
              <a:t>κυβέρνηση, </a:t>
            </a:r>
            <a:endParaRPr lang="el-GR" sz="3600" b="1" dirty="0"/>
          </a:p>
          <a:p>
            <a:pPr>
              <a:buFont typeface="Wingdings" charset="2"/>
              <a:buChar char="ü"/>
            </a:pPr>
            <a:r>
              <a:rPr lang="en-US" sz="3600" b="1" dirty="0"/>
              <a:t>λαός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100" y="2647950"/>
            <a:ext cx="3765550" cy="282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84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b="1" baseline="30000" dirty="0"/>
              <a:t>   </a:t>
            </a:r>
            <a:r>
              <a:rPr lang="en-US" sz="4000" b="1" baseline="30000" dirty="0"/>
              <a:t>Χ είναι μέρος του κοινωνικού </a:t>
            </a:r>
            <a:r>
              <a:rPr lang="en-US" sz="4000" b="1" baseline="30000" dirty="0">
                <a:latin typeface="+mn-lt"/>
              </a:rPr>
              <a:t>περιβάλλοντος</a:t>
            </a:r>
            <a:endParaRPr lang="en-US" sz="40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1917700"/>
            <a:ext cx="82042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28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3200" dirty="0"/>
              <a:t>Στο μοντέλο </a:t>
            </a:r>
            <a:r>
              <a:rPr lang="el-GR" dirty="0"/>
              <a:t>του </a:t>
            </a:r>
            <a:r>
              <a:rPr lang="en-US" b="1" dirty="0"/>
              <a:t>Newcomb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charset="2"/>
              <a:buChar char="u"/>
            </a:pPr>
            <a:r>
              <a:rPr lang="en-US" dirty="0"/>
              <a:t>Το </a:t>
            </a:r>
            <a:r>
              <a:rPr lang="en-US" sz="3200" b="1" dirty="0"/>
              <a:t>ΑΒΧ</a:t>
            </a:r>
            <a:r>
              <a:rPr lang="en-US" sz="3200" dirty="0"/>
              <a:t> σύστημα </a:t>
            </a:r>
            <a:r>
              <a:rPr lang="en-US" dirty="0"/>
              <a:t>αναγκαίο να </a:t>
            </a:r>
            <a:r>
              <a:rPr lang="en-US" b="1" dirty="0"/>
              <a:t>εξισορροπεί</a:t>
            </a:r>
            <a:r>
              <a:rPr lang="en-US" dirty="0"/>
              <a:t>. </a:t>
            </a:r>
          </a:p>
          <a:p>
            <a:pPr>
              <a:buFont typeface="Wingdings" charset="2"/>
              <a:buChar char="ü"/>
            </a:pPr>
            <a:r>
              <a:rPr lang="en-US" dirty="0"/>
              <a:t>όσο πιο σημαντική θέση κατέχει </a:t>
            </a:r>
            <a:r>
              <a:rPr lang="en-US" sz="3200" b="1" dirty="0"/>
              <a:t>το Χ στον κοινωνικό τους περίγυρο</a:t>
            </a:r>
            <a:r>
              <a:rPr lang="en-US" dirty="0"/>
              <a:t>, </a:t>
            </a:r>
            <a:endParaRPr lang="el-GR" dirty="0"/>
          </a:p>
          <a:p>
            <a:pPr>
              <a:buFont typeface="Wingdings" charset="2"/>
              <a:buChar char="ü"/>
            </a:pPr>
            <a:r>
              <a:rPr lang="en-US" dirty="0"/>
              <a:t>τόσο πιο </a:t>
            </a:r>
            <a:r>
              <a:rPr lang="el-GR" sz="3600" b="1" dirty="0"/>
              <a:t>πειστικό</a:t>
            </a:r>
            <a:r>
              <a:rPr lang="en-US" sz="3600" b="1" dirty="0"/>
              <a:t> </a:t>
            </a:r>
            <a:endParaRPr lang="el-GR" sz="3600" b="1" dirty="0"/>
          </a:p>
          <a:p>
            <a:pPr>
              <a:buNone/>
            </a:pPr>
            <a:r>
              <a:rPr lang="en-US" sz="3200" b="1" dirty="0"/>
              <a:t>το κίνητρο </a:t>
            </a:r>
            <a:endParaRPr lang="el-GR" sz="3200" b="1" dirty="0"/>
          </a:p>
          <a:p>
            <a:pPr>
              <a:buNone/>
            </a:pPr>
            <a:r>
              <a:rPr lang="en-US" dirty="0"/>
              <a:t>να υιοθετήσουν τον ίδιο</a:t>
            </a:r>
            <a:r>
              <a:rPr lang="el-GR" dirty="0"/>
              <a:t> </a:t>
            </a:r>
            <a:r>
              <a:rPr lang="en-US" sz="3600" b="1" dirty="0"/>
              <a:t>προσανατολισμό</a:t>
            </a:r>
            <a:r>
              <a:rPr lang="en-US" dirty="0"/>
              <a:t> με εκείνο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l-GR" dirty="0"/>
              <a:t> Δύο </a:t>
            </a:r>
            <a:r>
              <a:rPr lang="el-GR" sz="2400" b="1" dirty="0"/>
              <a:t>παραδείγματα</a:t>
            </a:r>
            <a:r>
              <a:rPr lang="el-GR" sz="3600" b="1" dirty="0"/>
              <a:t>:</a:t>
            </a:r>
            <a:endParaRPr lang="el-GR" dirty="0"/>
          </a:p>
          <a:p>
            <a:pPr>
              <a:buFont typeface="Wingdings" charset="2"/>
              <a:buChar char="Ø"/>
            </a:pPr>
            <a:r>
              <a:rPr lang="el-GR" dirty="0"/>
              <a:t>Η </a:t>
            </a:r>
            <a:r>
              <a:rPr lang="el-GR" sz="3600" b="1" dirty="0"/>
              <a:t>υγειονομική εγκύκλιος</a:t>
            </a:r>
          </a:p>
          <a:p>
            <a:pPr>
              <a:buFont typeface="Wingdings" charset="2"/>
              <a:buChar char="Ø"/>
            </a:pPr>
            <a:r>
              <a:rPr lang="el-GR" dirty="0"/>
              <a:t>Η λειτουργία του </a:t>
            </a:r>
            <a:r>
              <a:rPr lang="el-GR" b="1" dirty="0"/>
              <a:t>δημοκρατικού πολιτεύματος</a:t>
            </a:r>
          </a:p>
          <a:p>
            <a:pPr>
              <a:buNone/>
            </a:pPr>
            <a:endParaRPr lang="en-US" b="1" dirty="0"/>
          </a:p>
        </p:txBody>
      </p:sp>
      <p:pic>
        <p:nvPicPr>
          <p:cNvPr id="6" name="Picture 5" descr="ΒΟΥΛΗ 8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100" y="3987800"/>
            <a:ext cx="4064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65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l-GR" b="1" dirty="0"/>
            </a:br>
            <a:r>
              <a:rPr lang="en-US" sz="5333" dirty="0"/>
              <a:t>Το μοντέλο </a:t>
            </a:r>
            <a:r>
              <a:rPr lang="en-US" sz="5333" b="1" dirty="0"/>
              <a:t>του Jakobson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BD85EA-6F5A-C042-A29B-899604142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09" y="1690688"/>
            <a:ext cx="8520546" cy="434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12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dirty="0"/>
              <a:t>Οι συστατικοί </a:t>
            </a:r>
            <a:r>
              <a:rPr lang="el-GR" sz="4000" b="1" dirty="0"/>
              <a:t>παράγοντες επικοινωνίας</a:t>
            </a:r>
            <a:endParaRPr lang="en-US" sz="40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609280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8505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το</a:t>
            </a:r>
            <a:r>
              <a:rPr lang="en-US" b="1" dirty="0"/>
              <a:t> </a:t>
            </a:r>
            <a:r>
              <a:rPr lang="en-US" sz="4800" b="1" dirty="0"/>
              <a:t>μήνυμα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l-GR" dirty="0"/>
              <a:t>   </a:t>
            </a:r>
          </a:p>
          <a:p>
            <a:pPr>
              <a:buNone/>
            </a:pPr>
            <a:r>
              <a:rPr lang="el-GR" dirty="0"/>
              <a:t>   </a:t>
            </a:r>
            <a:r>
              <a:rPr lang="en-US" sz="4000" dirty="0"/>
              <a:t>αναφέρεται σε </a:t>
            </a:r>
            <a:r>
              <a:rPr lang="en-US" sz="4000" b="1" dirty="0"/>
              <a:t>κάτι άλλο </a:t>
            </a:r>
            <a:r>
              <a:rPr lang="en-US" sz="4000" dirty="0"/>
              <a:t>από τον</a:t>
            </a:r>
            <a:r>
              <a:rPr lang="el-GR" sz="4000" dirty="0"/>
              <a:t> ε</a:t>
            </a:r>
            <a:r>
              <a:rPr lang="en-US" sz="4000" dirty="0"/>
              <a:t>αυτό του</a:t>
            </a:r>
            <a:endParaRPr lang="el-GR" sz="4000" dirty="0"/>
          </a:p>
          <a:p>
            <a:pPr>
              <a:buFont typeface="Wingdings" charset="2"/>
              <a:buChar char="Ø"/>
            </a:pPr>
            <a:r>
              <a:rPr lang="el-GR" b="1" dirty="0"/>
              <a:t> </a:t>
            </a:r>
            <a:r>
              <a:rPr lang="el-GR" dirty="0"/>
              <a:t>το </a:t>
            </a:r>
            <a:r>
              <a:rPr lang="en-US" sz="4000" b="1" u="sng" dirty="0"/>
              <a:t>νοηματικό πλαίσιο</a:t>
            </a:r>
            <a:r>
              <a:rPr lang="en-US" sz="4000" u="sng" dirty="0"/>
              <a:t> </a:t>
            </a:r>
          </a:p>
        </p:txBody>
      </p:sp>
      <p:pic>
        <p:nvPicPr>
          <p:cNvPr id="7" name="Content Placeholder 6" descr="tromaktiko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25622" r="-256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6506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338096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996813"/>
            <a:ext cx="10515600" cy="218015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l-GR" b="1" dirty="0"/>
              <a:t>Δρ.</a:t>
            </a:r>
            <a:r>
              <a:rPr lang="el-GR" dirty="0"/>
              <a:t> </a:t>
            </a:r>
            <a:r>
              <a:rPr lang="el-GR" b="1" i="1" dirty="0"/>
              <a:t>Αναστάσιος Αθ. Σταυρόπουλος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anastavropoulos@gmail.com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b="1" dirty="0"/>
              <a:t>(+30) 6944 425 800</a:t>
            </a:r>
          </a:p>
          <a:p>
            <a:pPr marL="0" indent="0" algn="ctr">
              <a:buNone/>
            </a:pPr>
            <a:r>
              <a:rPr lang="en-US" b="1" dirty="0"/>
              <a:t>Facebook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https://www.facebook.com/anastasios.stavropoulos.35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b="1" dirty="0"/>
              <a:t>Academia</a:t>
            </a:r>
            <a:r>
              <a:rPr lang="en-US" dirty="0"/>
              <a:t>: </a:t>
            </a:r>
            <a:r>
              <a:rPr lang="en-US" dirty="0">
                <a:hlinkClick r:id="rId4"/>
              </a:rPr>
              <a:t>https://220.academia.edu/AnastasiosStavropoulos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338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17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3600" dirty="0"/>
              <a:t>Μοντέλο</a:t>
            </a:r>
            <a:r>
              <a:rPr lang="el-GR" dirty="0"/>
              <a:t> </a:t>
            </a:r>
            <a:r>
              <a:rPr lang="en-US" b="1" dirty="0"/>
              <a:t>Jakobson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235700" cy="4351338"/>
          </a:xfrm>
        </p:spPr>
        <p:txBody>
          <a:bodyPr>
            <a:normAutofit/>
          </a:bodyPr>
          <a:lstStyle/>
          <a:p>
            <a:r>
              <a:rPr lang="en-US" dirty="0"/>
              <a:t>Στη συνέχεια προσθέτει δύο ακόμη παράγοντες: </a:t>
            </a:r>
            <a:endParaRPr lang="el-GR" dirty="0"/>
          </a:p>
          <a:p>
            <a:pPr>
              <a:buFont typeface="Wingdings" charset="2"/>
              <a:buChar char="ü"/>
            </a:pPr>
            <a:r>
              <a:rPr lang="en-US" sz="3600" b="1" dirty="0"/>
              <a:t>την επαφή</a:t>
            </a:r>
            <a:r>
              <a:rPr lang="en-US" dirty="0"/>
              <a:t>, με την οποία </a:t>
            </a:r>
            <a:endParaRPr lang="el-GR" dirty="0"/>
          </a:p>
          <a:p>
            <a:pPr>
              <a:buFont typeface="Wingdings" charset="2"/>
              <a:buChar char="Ø"/>
            </a:pPr>
            <a:r>
              <a:rPr lang="en-US" dirty="0"/>
              <a:t>εννοεί το </a:t>
            </a:r>
            <a:r>
              <a:rPr lang="en-US" b="1" dirty="0"/>
              <a:t>φυσικό κανάλι</a:t>
            </a:r>
            <a:r>
              <a:rPr lang="en-US" dirty="0"/>
              <a:t> και </a:t>
            </a:r>
            <a:endParaRPr lang="el-GR" dirty="0"/>
          </a:p>
          <a:p>
            <a:pPr>
              <a:buFont typeface="Wingdings" charset="2"/>
              <a:buChar char="Ø"/>
            </a:pPr>
            <a:r>
              <a:rPr lang="en-US" dirty="0"/>
              <a:t>τις </a:t>
            </a:r>
            <a:r>
              <a:rPr lang="en-US" b="1" dirty="0"/>
              <a:t>ψυχολογικές συνδέσεις</a:t>
            </a:r>
            <a:endParaRPr lang="el-GR" b="1" dirty="0"/>
          </a:p>
          <a:p>
            <a:pPr>
              <a:buNone/>
            </a:pPr>
            <a:r>
              <a:rPr lang="el-GR" dirty="0"/>
              <a:t>   </a:t>
            </a:r>
            <a:r>
              <a:rPr lang="en-US" dirty="0"/>
              <a:t>ανάμεσα </a:t>
            </a:r>
            <a:endParaRPr lang="el-GR" dirty="0"/>
          </a:p>
          <a:p>
            <a:pPr>
              <a:buNone/>
            </a:pPr>
            <a:r>
              <a:rPr lang="el-GR" dirty="0"/>
              <a:t>   </a:t>
            </a:r>
            <a:r>
              <a:rPr lang="en-US" dirty="0"/>
              <a:t>στον </a:t>
            </a:r>
            <a:r>
              <a:rPr lang="en-US" sz="3200" b="1" dirty="0"/>
              <a:t>πομπό</a:t>
            </a:r>
            <a:r>
              <a:rPr lang="en-US" dirty="0"/>
              <a:t> και </a:t>
            </a:r>
            <a:endParaRPr lang="el-GR" dirty="0"/>
          </a:p>
          <a:p>
            <a:pPr>
              <a:buNone/>
            </a:pPr>
            <a:r>
              <a:rPr lang="el-GR" dirty="0"/>
              <a:t>   </a:t>
            </a:r>
            <a:r>
              <a:rPr lang="en-US" dirty="0"/>
              <a:t>τον </a:t>
            </a:r>
            <a:r>
              <a:rPr lang="en-US" sz="3200" b="1" dirty="0"/>
              <a:t>δέκτη</a:t>
            </a:r>
            <a:endParaRPr lang="el-GR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04BA0CB-5A07-0E49-A5FB-03511094DA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2" y="1984665"/>
            <a:ext cx="4499263" cy="3855026"/>
          </a:xfrm>
        </p:spPr>
      </p:pic>
    </p:spTree>
    <p:extLst>
      <p:ext uri="{BB962C8B-B14F-4D97-AF65-F5344CB8AC3E}">
        <p14:creationId xmlns:p14="http://schemas.microsoft.com/office/powerpoint/2010/main" val="3857680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dirty="0"/>
            </a:br>
            <a:r>
              <a:rPr lang="el-GR" dirty="0"/>
              <a:t>τον </a:t>
            </a:r>
            <a:r>
              <a:rPr lang="el-GR" sz="5400" b="1" dirty="0"/>
              <a:t>κώδικα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ένα </a:t>
            </a:r>
            <a:r>
              <a:rPr lang="en-US" sz="3200" b="1" dirty="0"/>
              <a:t>κοινό σύστημα νοήματος </a:t>
            </a:r>
            <a:endParaRPr lang="el-GR" sz="3200" b="1" dirty="0"/>
          </a:p>
          <a:p>
            <a:pPr>
              <a:buNone/>
            </a:pPr>
            <a:r>
              <a:rPr lang="el-GR" dirty="0"/>
              <a:t>Μέσω του οποίου </a:t>
            </a:r>
          </a:p>
          <a:p>
            <a:pPr>
              <a:buFont typeface="Wingdings" charset="2"/>
              <a:buChar char="Ø"/>
            </a:pPr>
            <a:r>
              <a:rPr lang="en-US" sz="3600" b="1" dirty="0"/>
              <a:t>δομείται το μήνυμα.  </a:t>
            </a:r>
          </a:p>
          <a:p>
            <a:pPr>
              <a:buNone/>
            </a:pPr>
            <a:endParaRPr lang="el-GR" dirty="0"/>
          </a:p>
          <a:p>
            <a:pPr>
              <a:buNone/>
            </a:pPr>
            <a:r>
              <a:rPr lang="el-GR" dirty="0"/>
              <a:t>  </a:t>
            </a:r>
            <a:r>
              <a:rPr lang="en-US" dirty="0"/>
              <a:t>Ουσιαστικά ο</a:t>
            </a:r>
            <a:r>
              <a:rPr lang="el-GR" dirty="0"/>
              <a:t> </a:t>
            </a:r>
            <a:r>
              <a:rPr lang="en-US" dirty="0"/>
              <a:t>Jakobson </a:t>
            </a:r>
            <a:r>
              <a:rPr lang="en-US" sz="4000" b="1" dirty="0"/>
              <a:t>γεφυρώνει το χάσμα</a:t>
            </a:r>
            <a:r>
              <a:rPr lang="en-US" dirty="0"/>
              <a:t> ανάμεσα </a:t>
            </a:r>
            <a:endParaRPr lang="el-GR" dirty="0"/>
          </a:p>
          <a:p>
            <a:pPr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στη Σχολή της </a:t>
            </a:r>
            <a:r>
              <a:rPr lang="en-US" sz="3200" b="1" dirty="0"/>
              <a:t>Διαδικασίας</a:t>
            </a:r>
            <a:r>
              <a:rPr lang="en-US" sz="3200" dirty="0"/>
              <a:t> και </a:t>
            </a:r>
            <a:endParaRPr lang="el-GR" sz="3200" dirty="0"/>
          </a:p>
          <a:p>
            <a:r>
              <a:rPr lang="en-US" sz="3200" dirty="0"/>
              <a:t>τη </a:t>
            </a:r>
            <a:r>
              <a:rPr lang="en-US" sz="3200" b="1" dirty="0"/>
              <a:t>Σημειωτική Σχολή</a:t>
            </a:r>
          </a:p>
        </p:txBody>
      </p:sp>
      <p:pic>
        <p:nvPicPr>
          <p:cNvPr id="6" name="Picture 5" descr="28-29f2-2-thumb-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400" y="3377044"/>
            <a:ext cx="5003800" cy="266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34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Η σημειωτική προσέγγιση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el-GR" dirty="0"/>
          </a:p>
          <a:p>
            <a:pPr>
              <a:buNone/>
            </a:pPr>
            <a:r>
              <a:rPr lang="el-GR" dirty="0"/>
              <a:t> Ο </a:t>
            </a:r>
            <a:r>
              <a:rPr lang="el-GR" sz="4400" b="1" dirty="0"/>
              <a:t>Αριστοτέλης </a:t>
            </a:r>
          </a:p>
          <a:p>
            <a:pPr>
              <a:buNone/>
            </a:pPr>
            <a:r>
              <a:rPr lang="el-GR" sz="3200" dirty="0"/>
              <a:t> στη </a:t>
            </a:r>
            <a:r>
              <a:rPr lang="el-GR" sz="3600" b="1" dirty="0"/>
              <a:t>σημειωτική προσέγγιση</a:t>
            </a:r>
            <a:endParaRPr lang="el-GR" sz="3200" b="1" dirty="0"/>
          </a:p>
          <a:p>
            <a:pPr>
              <a:buNone/>
            </a:pPr>
            <a:r>
              <a:rPr lang="el-GR" sz="3200" dirty="0"/>
              <a:t>αποτυπώνει </a:t>
            </a:r>
          </a:p>
          <a:p>
            <a:pPr>
              <a:buNone/>
            </a:pPr>
            <a:r>
              <a:rPr lang="el-GR" sz="3600" b="1" dirty="0"/>
              <a:t>την </a:t>
            </a:r>
            <a:r>
              <a:rPr lang="el-GR" sz="4800" b="1" dirty="0"/>
              <a:t>επικοινωνία </a:t>
            </a:r>
            <a:r>
              <a:rPr lang="el-GR" dirty="0"/>
              <a:t>ως εξής: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70935562"/>
              </p:ext>
            </p:extLst>
          </p:nvPr>
        </p:nvGraphicFramePr>
        <p:xfrm>
          <a:off x="5694219" y="1930399"/>
          <a:ext cx="5926282" cy="4343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9812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9788" y="457200"/>
            <a:ext cx="9904412" cy="11049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Saussure</a:t>
            </a:r>
            <a:r>
              <a:rPr lang="en-US" sz="4000" dirty="0"/>
              <a:t> </a:t>
            </a:r>
            <a:r>
              <a:rPr lang="el-GR" sz="2800" dirty="0"/>
              <a:t>(1992:51-70)</a:t>
            </a:r>
            <a:endParaRPr lang="en-US" sz="2800" dirty="0"/>
          </a:p>
        </p:txBody>
      </p:sp>
      <p:pic>
        <p:nvPicPr>
          <p:cNvPr id="8" name="Content Placeholder 7" descr="SAUSSURE ΣΗΜΕΙΩΤΙΚΗ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123" r="-3123"/>
          <a:stretch>
            <a:fillRect/>
          </a:stretch>
        </p:blipFill>
        <p:spPr>
          <a:xfrm>
            <a:off x="2997200" y="2235200"/>
            <a:ext cx="5245100" cy="2616200"/>
          </a:xfrm>
        </p:spPr>
      </p:pic>
      <p:sp>
        <p:nvSpPr>
          <p:cNvPr id="10" name="TextBox 9"/>
          <p:cNvSpPr txBox="1"/>
          <p:nvPr/>
        </p:nvSpPr>
        <p:spPr>
          <a:xfrm>
            <a:off x="3898901" y="1600201"/>
            <a:ext cx="21335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/>
              <a:t>σημείο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485900" y="508000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/>
              <a:t>σημαίνον</a:t>
            </a:r>
            <a:endParaRPr lang="en-US" sz="4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473700" y="5105400"/>
            <a:ext cx="276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/>
              <a:t>σημαινόμενο</a:t>
            </a:r>
            <a:endParaRPr lang="en-US" sz="3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788400" y="5283200"/>
            <a:ext cx="3048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/>
              <a:t>σημασιοδότηση</a:t>
            </a:r>
            <a:endParaRPr lang="en-US" sz="3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140700" y="5524500"/>
            <a:ext cx="73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-------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74312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65200"/>
          </a:xfrm>
        </p:spPr>
        <p:txBody>
          <a:bodyPr/>
          <a:lstStyle/>
          <a:p>
            <a:pPr algn="ctr"/>
            <a:r>
              <a:rPr lang="el-GR" b="1" dirty="0"/>
              <a:t>Ο </a:t>
            </a:r>
            <a:r>
              <a:rPr lang="en-US" b="1" dirty="0"/>
              <a:t>Saussure</a:t>
            </a:r>
            <a:endParaRPr lang="en-US" dirty="0"/>
          </a:p>
        </p:txBody>
      </p:sp>
      <p:pic>
        <p:nvPicPr>
          <p:cNvPr id="5" name="Content Placeholder 4" descr="dbubbleburst.jpg"/>
          <p:cNvPicPr>
            <a:picLocks noGrp="1" noChangeAspect="1"/>
          </p:cNvPicPr>
          <p:nvPr>
            <p:ph idx="1"/>
          </p:nvPr>
        </p:nvPicPr>
        <p:blipFill>
          <a:blip r:embed="rId2"/>
          <a:srcRect t="-41927" b="-41927"/>
          <a:stretch>
            <a:fillRect/>
          </a:stretch>
        </p:blipFill>
        <p:spPr>
          <a:xfrm>
            <a:off x="5278582" y="457201"/>
            <a:ext cx="6076806" cy="54038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841500"/>
            <a:ext cx="3932237" cy="4027488"/>
          </a:xfrm>
        </p:spPr>
        <p:txBody>
          <a:bodyPr>
            <a:normAutofit/>
          </a:bodyPr>
          <a:lstStyle/>
          <a:p>
            <a:r>
              <a:rPr lang="en-US" sz="4000" dirty="0"/>
              <a:t>θεωρεί ότι</a:t>
            </a:r>
            <a:endParaRPr lang="el-GR" sz="4000" dirty="0"/>
          </a:p>
          <a:p>
            <a:pPr>
              <a:buFont typeface="Wingdings" charset="2"/>
              <a:buChar char="Ø"/>
            </a:pPr>
            <a:r>
              <a:rPr lang="en-US" sz="4400" dirty="0"/>
              <a:t>το</a:t>
            </a:r>
            <a:r>
              <a:rPr lang="el-GR" sz="4400" b="1" dirty="0"/>
              <a:t> </a:t>
            </a:r>
            <a:r>
              <a:rPr lang="en-US" sz="4400" b="1" dirty="0"/>
              <a:t>σημείο</a:t>
            </a:r>
            <a:r>
              <a:rPr lang="en-US" sz="4400" dirty="0"/>
              <a:t> είναι ένα </a:t>
            </a:r>
            <a:r>
              <a:rPr lang="en-US" sz="4400" b="1" dirty="0"/>
              <a:t>φυσικό αντικείμενο </a:t>
            </a:r>
            <a:r>
              <a:rPr lang="en-US" sz="4400" dirty="0"/>
              <a:t>με νόημα </a:t>
            </a:r>
            <a:endParaRPr lang="el-GR" sz="4400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616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potlight-800x500.png"/>
          <p:cNvPicPr>
            <a:picLocks noGrp="1" noChangeAspect="1"/>
          </p:cNvPicPr>
          <p:nvPr>
            <p:ph idx="1"/>
          </p:nvPr>
        </p:nvPicPr>
        <p:blipFill>
          <a:blip r:embed="rId2"/>
          <a:srcRect t="-13169" b="-13169"/>
          <a:stretch>
            <a:fillRect/>
          </a:stretch>
        </p:blipFill>
        <p:spPr>
          <a:xfrm>
            <a:off x="5183188" y="987425"/>
            <a:ext cx="6172200" cy="491807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181100"/>
            <a:ext cx="3932237" cy="4687888"/>
          </a:xfrm>
        </p:spPr>
        <p:txBody>
          <a:bodyPr>
            <a:normAutofit/>
          </a:bodyPr>
          <a:lstStyle/>
          <a:p>
            <a:r>
              <a:rPr lang="en-US" sz="4000" b="1" dirty="0"/>
              <a:t>σημαίνον</a:t>
            </a:r>
            <a:r>
              <a:rPr lang="en-US" sz="4000" dirty="0"/>
              <a:t> είναι </a:t>
            </a:r>
            <a:endParaRPr lang="el-GR" sz="4000" dirty="0"/>
          </a:p>
          <a:p>
            <a:r>
              <a:rPr lang="en-US" sz="4000" b="1" u="sng" dirty="0"/>
              <a:t>η εικόνα</a:t>
            </a:r>
            <a:r>
              <a:rPr lang="en-US" sz="4000" u="sng" dirty="0"/>
              <a:t> του </a:t>
            </a:r>
            <a:r>
              <a:rPr lang="en-US" sz="4000" b="1" u="sng" dirty="0"/>
              <a:t>σημείου</a:t>
            </a:r>
            <a:r>
              <a:rPr lang="en-US" sz="4000" u="sng" dirty="0"/>
              <a:t> </a:t>
            </a:r>
            <a:endParaRPr lang="el-GR" sz="4000" u="sng" dirty="0"/>
          </a:p>
          <a:p>
            <a:r>
              <a:rPr lang="en-US" sz="3459" dirty="0"/>
              <a:t>όπως την </a:t>
            </a:r>
            <a:r>
              <a:rPr lang="en-US" sz="3459" b="1" dirty="0"/>
              <a:t>αντιλαμβανόμαστε</a:t>
            </a:r>
            <a:r>
              <a:rPr lang="en-US" sz="3459" dirty="0"/>
              <a:t> </a:t>
            </a:r>
            <a:r>
              <a:rPr lang="el-GR" sz="3459" dirty="0"/>
              <a:t>(για παράδειγμα το σημάδια στο χαρτί)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59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sc_011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4593" r="-44593"/>
          <a:stretch>
            <a:fillRect/>
          </a:stretch>
        </p:blipFill>
        <p:spPr>
          <a:xfrm>
            <a:off x="5259388" y="1076325"/>
            <a:ext cx="6172200" cy="48736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828800"/>
            <a:ext cx="3932237" cy="4040188"/>
          </a:xfrm>
        </p:spPr>
        <p:txBody>
          <a:bodyPr>
            <a:normAutofit/>
          </a:bodyPr>
          <a:lstStyle/>
          <a:p>
            <a:r>
              <a:rPr lang="en-US" sz="4400" dirty="0"/>
              <a:t>το </a:t>
            </a:r>
            <a:r>
              <a:rPr lang="en-US" sz="4400" b="1" dirty="0"/>
              <a:t>σημαινόμενο</a:t>
            </a:r>
            <a:r>
              <a:rPr lang="en-US" sz="4400" dirty="0"/>
              <a:t> είναι </a:t>
            </a:r>
            <a:endParaRPr lang="el-GR" sz="4400" dirty="0"/>
          </a:p>
          <a:p>
            <a:pPr marL="571500" indent="-571500">
              <a:buFont typeface="Wingdings" pitchFamily="2" charset="2"/>
              <a:buChar char="Ø"/>
            </a:pPr>
            <a:r>
              <a:rPr lang="en-US" sz="4400" dirty="0"/>
              <a:t>η </a:t>
            </a:r>
            <a:r>
              <a:rPr lang="en-US" sz="4400" b="1" dirty="0"/>
              <a:t>έννοια</a:t>
            </a:r>
            <a:r>
              <a:rPr lang="en-US" sz="4400" dirty="0"/>
              <a:t> στην οποία αναφέρεται </a:t>
            </a:r>
            <a:endParaRPr lang="el-GR" sz="4400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13331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8075"/>
          </a:xfrm>
        </p:spPr>
        <p:txBody>
          <a:bodyPr>
            <a:normAutofit fontScale="90000"/>
          </a:bodyPr>
          <a:lstStyle/>
          <a:p>
            <a:r>
              <a:rPr lang="en-US" dirty="0"/>
              <a:t>Η </a:t>
            </a:r>
            <a:r>
              <a:rPr lang="en-US" b="1" dirty="0"/>
              <a:t>σημειωτική</a:t>
            </a:r>
            <a:r>
              <a:rPr lang="en-US" dirty="0"/>
              <a:t>, </a:t>
            </a:r>
            <a:r>
              <a:rPr lang="en-US" sz="3200" dirty="0"/>
              <a:t>λοιπόν εξετάζει</a:t>
            </a:r>
            <a:r>
              <a:rPr lang="en-US" dirty="0"/>
              <a:t>: 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536700"/>
            <a:ext cx="5308600" cy="4640263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US" dirty="0"/>
              <a:t> </a:t>
            </a:r>
            <a:r>
              <a:rPr lang="en-US" sz="3600" b="1" dirty="0"/>
              <a:t>τον τρόπο </a:t>
            </a:r>
            <a:r>
              <a:rPr lang="en-US" dirty="0"/>
              <a:t>με τον οποίο </a:t>
            </a:r>
            <a:endParaRPr lang="el-GR" dirty="0"/>
          </a:p>
          <a:p>
            <a:pPr>
              <a:buNone/>
            </a:pPr>
            <a:r>
              <a:rPr lang="el-GR" dirty="0"/>
              <a:t> </a:t>
            </a:r>
            <a:r>
              <a:rPr lang="en-US" dirty="0"/>
              <a:t>τα μηνύματα </a:t>
            </a:r>
            <a:r>
              <a:rPr lang="en-US" b="1" dirty="0"/>
              <a:t>διαδρούν </a:t>
            </a:r>
            <a:r>
              <a:rPr lang="en-US" dirty="0"/>
              <a:t>στους ανθρώπους, </a:t>
            </a:r>
            <a:endParaRPr lang="el-GR" dirty="0"/>
          </a:p>
          <a:p>
            <a:pPr>
              <a:buFont typeface="Wingdings" charset="2"/>
              <a:buChar char="Ø"/>
            </a:pPr>
            <a:r>
              <a:rPr lang="en-US" dirty="0"/>
              <a:t>προκειμένου να </a:t>
            </a:r>
            <a:r>
              <a:rPr lang="en-US" sz="3600" b="1" dirty="0"/>
              <a:t>παραχθεί νόημα</a:t>
            </a:r>
          </a:p>
          <a:p>
            <a:pPr>
              <a:buFont typeface="Wingdings" charset="2"/>
              <a:buChar char="ü"/>
            </a:pPr>
            <a:r>
              <a:rPr lang="el-GR" dirty="0"/>
              <a:t> </a:t>
            </a:r>
            <a:r>
              <a:rPr lang="en-US" dirty="0"/>
              <a:t>πώς τα μηνύματα διαδρούν μέσα σε ένα </a:t>
            </a:r>
            <a:r>
              <a:rPr lang="el-GR" dirty="0"/>
              <a:t>συγκεκριμένο</a:t>
            </a:r>
            <a:r>
              <a:rPr lang="en-US" dirty="0"/>
              <a:t> </a:t>
            </a:r>
            <a:endParaRPr lang="el-GR" dirty="0"/>
          </a:p>
          <a:p>
            <a:r>
              <a:rPr lang="en-US" b="1" dirty="0"/>
              <a:t>Πολιτιστικό και </a:t>
            </a:r>
            <a:endParaRPr lang="el-GR" b="1" dirty="0"/>
          </a:p>
          <a:p>
            <a:r>
              <a:rPr lang="en-US" b="1" dirty="0"/>
              <a:t>κοινωνικό περιβάλλον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Picture 6" descr="Brain_Neuro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300" y="1552575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14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</a:t>
            </a:r>
            <a:r>
              <a:rPr lang="el-GR" b="1" dirty="0"/>
              <a:t>σημειωτική </a:t>
            </a:r>
            <a:r>
              <a:rPr lang="el-GR" dirty="0"/>
              <a:t>αναλύει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1700" y="1825625"/>
            <a:ext cx="10439400" cy="1958975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dirty="0"/>
              <a:t>τις </a:t>
            </a:r>
            <a:r>
              <a:rPr lang="en-US" sz="3600" b="1" dirty="0"/>
              <a:t>έννοιες της σημασιοδότησης</a:t>
            </a:r>
            <a:r>
              <a:rPr lang="en-US" dirty="0"/>
              <a:t>.</a:t>
            </a:r>
            <a:endParaRPr lang="el-GR" dirty="0"/>
          </a:p>
          <a:p>
            <a:pPr>
              <a:buNone/>
            </a:pPr>
            <a:r>
              <a:rPr lang="el-GR" dirty="0"/>
              <a:t>για</a:t>
            </a:r>
            <a:r>
              <a:rPr lang="en-US" dirty="0"/>
              <a:t> τη σχολή αυτή η </a:t>
            </a:r>
            <a:r>
              <a:rPr lang="en-US" sz="3600" b="1" dirty="0"/>
              <a:t>μελέτη της επικοινωνίας </a:t>
            </a:r>
            <a:r>
              <a:rPr lang="en-US" dirty="0"/>
              <a:t>είναι η </a:t>
            </a:r>
            <a:endParaRPr lang="el-GR" dirty="0"/>
          </a:p>
          <a:p>
            <a:pPr>
              <a:buNone/>
            </a:pPr>
            <a:r>
              <a:rPr lang="en-US" dirty="0"/>
              <a:t>μελέτη των </a:t>
            </a:r>
            <a:r>
              <a:rPr lang="en-US" sz="3200" b="1" dirty="0"/>
              <a:t>κειμένων</a:t>
            </a:r>
            <a:r>
              <a:rPr lang="en-US" dirty="0"/>
              <a:t> και του </a:t>
            </a:r>
            <a:r>
              <a:rPr lang="en-US" sz="3200" b="1" dirty="0"/>
              <a:t>κοινωνικοπολιτιστικού πλαισίου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Picture 3" descr="κοινωνική-αποδόμηση-κοινωνία-Ελλάδα-Ντυρκέμ-οργανική-αλληλεγγύη-μηχανική-αλληλεγγύη-κοινωνική-συνοχή-socialpolicy.gr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3784600"/>
            <a:ext cx="97917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40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1575"/>
          </a:xfrm>
        </p:spPr>
        <p:txBody>
          <a:bodyPr/>
          <a:lstStyle/>
          <a:p>
            <a:pPr algn="ctr"/>
            <a:r>
              <a:rPr lang="en-US" b="1" dirty="0"/>
              <a:t>Ο λόγος στην επικοινωνία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2401"/>
            <a:ext cx="5803900" cy="44323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l-GR" dirty="0"/>
          </a:p>
          <a:p>
            <a:pPr>
              <a:buFont typeface="Wingdings" charset="2"/>
              <a:buChar char="§"/>
            </a:pPr>
            <a:r>
              <a:rPr lang="en-US" dirty="0"/>
              <a:t>Το </a:t>
            </a:r>
            <a:r>
              <a:rPr lang="en-US" sz="4400" b="1" baseline="30000" dirty="0"/>
              <a:t>πολιτισμικό περιβάλλον </a:t>
            </a:r>
            <a:r>
              <a:rPr lang="en-US" baseline="30000" dirty="0"/>
              <a:t>έχει </a:t>
            </a:r>
            <a:endParaRPr lang="el-GR" baseline="30000" dirty="0"/>
          </a:p>
          <a:p>
            <a:pPr>
              <a:buNone/>
            </a:pPr>
            <a:r>
              <a:rPr lang="en-US" baseline="30000" dirty="0"/>
              <a:t>χρησιμοποιηθεί </a:t>
            </a:r>
            <a:endParaRPr lang="el-GR" baseline="30000" dirty="0"/>
          </a:p>
          <a:p>
            <a:pPr>
              <a:buNone/>
            </a:pPr>
            <a:r>
              <a:rPr lang="en-US" baseline="30000" dirty="0"/>
              <a:t>ως το </a:t>
            </a:r>
            <a:r>
              <a:rPr lang="en-US" sz="3200" b="1" baseline="30000" dirty="0"/>
              <a:t>ευρύτερο πλαίσιο έρευνας </a:t>
            </a:r>
            <a:endParaRPr lang="el-GR" sz="3200" b="1" baseline="30000" dirty="0"/>
          </a:p>
          <a:p>
            <a:pPr>
              <a:buFont typeface="Wingdings" charset="2"/>
              <a:buChar char="ü"/>
            </a:pPr>
            <a:r>
              <a:rPr lang="en-US" sz="3200" b="1" baseline="30000" dirty="0"/>
              <a:t>του λόγου </a:t>
            </a:r>
            <a:r>
              <a:rPr lang="en-US" baseline="30000" dirty="0"/>
              <a:t>σε διάφορες αναλύσεις που αντλούν από </a:t>
            </a:r>
            <a:endParaRPr lang="el-GR" baseline="30000" dirty="0"/>
          </a:p>
          <a:p>
            <a:pPr>
              <a:buNone/>
            </a:pPr>
            <a:r>
              <a:rPr lang="en-US" b="1" baseline="30000" dirty="0"/>
              <a:t>την </a:t>
            </a:r>
            <a:r>
              <a:rPr lang="en-US" sz="4000" b="1" baseline="30000" dirty="0"/>
              <a:t>εθνογραφία </a:t>
            </a:r>
            <a:r>
              <a:rPr lang="en-US" sz="4000" baseline="30000" dirty="0"/>
              <a:t>τ</a:t>
            </a:r>
            <a:r>
              <a:rPr lang="en-US" baseline="30000" dirty="0"/>
              <a:t>ης επικοινωνίας</a:t>
            </a:r>
            <a:endParaRPr lang="el-GR" dirty="0"/>
          </a:p>
          <a:p>
            <a:pPr>
              <a:buNone/>
            </a:pPr>
            <a:r>
              <a:rPr lang="en-US" dirty="0"/>
              <a:t>Η </a:t>
            </a:r>
            <a:r>
              <a:rPr lang="en-US" sz="4800" b="1" baseline="30000" dirty="0"/>
              <a:t>πολιτισμική </a:t>
            </a:r>
            <a:endParaRPr lang="el-GR" sz="4800" b="1" baseline="30000" dirty="0"/>
          </a:p>
          <a:p>
            <a:pPr>
              <a:buNone/>
            </a:pPr>
            <a:r>
              <a:rPr lang="en-US" sz="3200" b="1" baseline="30000" dirty="0"/>
              <a:t>γνώση</a:t>
            </a:r>
            <a:r>
              <a:rPr lang="en-US" baseline="30000" dirty="0"/>
              <a:t> και </a:t>
            </a:r>
            <a:endParaRPr lang="el-GR" baseline="30000" dirty="0"/>
          </a:p>
          <a:p>
            <a:pPr>
              <a:buNone/>
            </a:pPr>
            <a:r>
              <a:rPr lang="en-US" sz="3200" b="1" baseline="30000" dirty="0"/>
              <a:t>εμπειρία</a:t>
            </a:r>
            <a:r>
              <a:rPr lang="en-US" baseline="30000" dirty="0"/>
              <a:t> μιας κονότητας αναπόσπαστο μέρος </a:t>
            </a:r>
            <a:endParaRPr lang="el-GR" baseline="30000" dirty="0"/>
          </a:p>
          <a:p>
            <a:pPr>
              <a:buNone/>
            </a:pPr>
            <a:r>
              <a:rPr lang="en-US" baseline="30000" dirty="0"/>
              <a:t>της </a:t>
            </a:r>
            <a:r>
              <a:rPr lang="en-US" sz="3892" b="1" baseline="30000" dirty="0"/>
              <a:t>επικοινωνιακής τους ικανότητας</a:t>
            </a:r>
            <a:r>
              <a:rPr lang="el-GR" sz="3892" b="1" baseline="30000" dirty="0"/>
              <a:t> </a:t>
            </a:r>
            <a:endParaRPr lang="el-GR" sz="3600" b="1" baseline="30000" dirty="0"/>
          </a:p>
          <a:p>
            <a:pPr>
              <a:buNone/>
            </a:pPr>
            <a:r>
              <a:rPr lang="el-GR" sz="2595" b="1" dirty="0"/>
              <a:t>(</a:t>
            </a:r>
            <a:r>
              <a:rPr lang="en-US" sz="2595" b="1" dirty="0"/>
              <a:t>Γεωργακοπούλου,</a:t>
            </a:r>
            <a:r>
              <a:rPr lang="el-GR" sz="2595" b="1" dirty="0"/>
              <a:t> Α </a:t>
            </a:r>
            <a:r>
              <a:rPr lang="en-US" sz="2595" b="1" dirty="0"/>
              <a:t>.,</a:t>
            </a:r>
            <a:r>
              <a:rPr lang="el-GR" sz="2595" b="1" dirty="0"/>
              <a:t> </a:t>
            </a:r>
            <a:r>
              <a:rPr lang="en-US" sz="2595" b="1" dirty="0"/>
              <a:t>Γούτσος Δ., 2011</a:t>
            </a:r>
            <a:r>
              <a:rPr lang="el-GR" sz="2595" b="1" dirty="0"/>
              <a:t>:30</a:t>
            </a:r>
            <a:r>
              <a:rPr lang="en-US" sz="2595" b="1" dirty="0"/>
              <a:t>)</a:t>
            </a:r>
          </a:p>
        </p:txBody>
      </p:sp>
      <p:pic>
        <p:nvPicPr>
          <p:cNvPr id="4" name="Picture 3" descr="Pian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803400"/>
            <a:ext cx="50800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9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Ο ρόλος</a:t>
            </a:r>
            <a:r>
              <a:rPr lang="el-GR" b="1" dirty="0"/>
              <a:t> και </a:t>
            </a:r>
            <a:r>
              <a:rPr lang="en-US" b="1" dirty="0"/>
              <a:t>τα είδη των δικτύων</a:t>
            </a:r>
            <a:r>
              <a:rPr lang="el-GR" b="1" dirty="0"/>
              <a:t> στηνν επικοινωνία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Gerstle</a:t>
            </a:r>
            <a:r>
              <a:rPr lang="el-GR" b="1" dirty="0"/>
              <a:t> (2014: 48-49) διακρίνει</a:t>
            </a:r>
          </a:p>
          <a:p>
            <a:pPr>
              <a:buFont typeface="Wingdings" charset="2"/>
              <a:buChar char="Ø"/>
            </a:pPr>
            <a:r>
              <a:rPr lang="el-GR" sz="4400" b="1" dirty="0"/>
              <a:t>Κοινωνικό </a:t>
            </a:r>
            <a:r>
              <a:rPr lang="el-GR" sz="4400" dirty="0"/>
              <a:t>δίκτυο</a:t>
            </a:r>
          </a:p>
          <a:p>
            <a:pPr>
              <a:buFont typeface="Wingdings" charset="2"/>
              <a:buChar char="Ø"/>
            </a:pPr>
            <a:r>
              <a:rPr lang="el-GR" sz="4400" b="1" dirty="0"/>
              <a:t>Το επικοινωνιακό</a:t>
            </a:r>
          </a:p>
        </p:txBody>
      </p:sp>
      <p:pic>
        <p:nvPicPr>
          <p:cNvPr id="6" name="Content Placeholder 5" descr="155c8-listen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8725" b="-8725"/>
          <a:stretch>
            <a:fillRect/>
          </a:stretch>
        </p:blipFill>
        <p:spPr>
          <a:xfrm>
            <a:off x="6223000" y="1660525"/>
            <a:ext cx="5181600" cy="4351338"/>
          </a:xfrm>
        </p:spPr>
      </p:pic>
    </p:spTree>
    <p:extLst>
      <p:ext uri="{BB962C8B-B14F-4D97-AF65-F5344CB8AC3E}">
        <p14:creationId xmlns:p14="http://schemas.microsoft.com/office/powerpoint/2010/main" val="284046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Λόγος και ιδεολογία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05500" cy="4351338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N</a:t>
            </a:r>
            <a:r>
              <a:rPr lang="en-US" sz="3200" b="1" baseline="30000" dirty="0"/>
              <a:t>orman Fairclough (1989) και ο Teun van Dijk (1987)</a:t>
            </a:r>
            <a:endParaRPr lang="el-GR" sz="3200" b="1" baseline="30000" dirty="0"/>
          </a:p>
          <a:p>
            <a:pPr>
              <a:buFont typeface="Wingdings" charset="2"/>
              <a:buChar char="ü"/>
            </a:pPr>
            <a:r>
              <a:rPr lang="en-US" b="1" dirty="0"/>
              <a:t>ιδεoλογική χρήση του λόγου</a:t>
            </a:r>
            <a:r>
              <a:rPr lang="el-GR" b="1" dirty="0"/>
              <a:t> (κυρίως στην Ευρώπη) </a:t>
            </a:r>
          </a:p>
          <a:p>
            <a:r>
              <a:rPr lang="en-US" dirty="0"/>
              <a:t>Η </a:t>
            </a:r>
            <a:r>
              <a:rPr lang="en-US" b="1" dirty="0"/>
              <a:t>χρήση της </a:t>
            </a:r>
            <a:r>
              <a:rPr lang="en-US" b="1" baseline="30000" dirty="0"/>
              <a:t>γλώσσας</a:t>
            </a:r>
            <a:endParaRPr lang="el-GR" b="1" baseline="30000" dirty="0"/>
          </a:p>
          <a:p>
            <a:pPr>
              <a:buNone/>
            </a:pPr>
            <a:r>
              <a:rPr lang="en-US" dirty="0"/>
              <a:t>άρρηκτα </a:t>
            </a:r>
            <a:r>
              <a:rPr lang="en-US" b="1" baseline="30000" dirty="0"/>
              <a:t>συνδεδεμένη με </a:t>
            </a:r>
            <a:endParaRPr lang="el-GR" b="1" baseline="30000" dirty="0"/>
          </a:p>
          <a:p>
            <a:pPr>
              <a:buNone/>
            </a:pPr>
            <a:endParaRPr lang="el-GR" b="1" baseline="30000" dirty="0"/>
          </a:p>
          <a:p>
            <a:pPr>
              <a:buFont typeface="Wingdings" charset="2"/>
              <a:buChar char="Ø"/>
            </a:pPr>
            <a:r>
              <a:rPr lang="en-US" sz="4000" b="1" baseline="30000" dirty="0"/>
              <a:t>ιδεολογικές συνιστώσες </a:t>
            </a:r>
            <a:r>
              <a:rPr lang="en-US" sz="4000" baseline="30000" dirty="0"/>
              <a:t>που αφορούν </a:t>
            </a:r>
            <a:endParaRPr lang="el-GR" sz="4000" baseline="30000" dirty="0"/>
          </a:p>
          <a:p>
            <a:pPr>
              <a:buNone/>
            </a:pPr>
            <a:r>
              <a:rPr lang="en-US" sz="4000" baseline="30000" dirty="0"/>
              <a:t>την</a:t>
            </a:r>
            <a:r>
              <a:rPr lang="en-US" sz="4000" b="1" baseline="30000" dirty="0"/>
              <a:t> </a:t>
            </a:r>
            <a:r>
              <a:rPr lang="en-US" sz="4800" b="1" baseline="30000" dirty="0"/>
              <a:t>επιβολή εξουσίας </a:t>
            </a:r>
            <a:r>
              <a:rPr lang="en-US" sz="4000" baseline="30000" dirty="0"/>
              <a:t>και </a:t>
            </a:r>
            <a:r>
              <a:rPr lang="en-US" sz="4800" b="1" baseline="30000" dirty="0"/>
              <a:t>ελέγχου</a:t>
            </a:r>
            <a:endParaRPr lang="en-US" sz="4800" dirty="0"/>
          </a:p>
        </p:txBody>
      </p:sp>
      <p:pic>
        <p:nvPicPr>
          <p:cNvPr id="4" name="Picture 3" descr="784-awesome-hand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0" y="571500"/>
            <a:ext cx="52197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323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Ο </a:t>
            </a:r>
            <a:r>
              <a:rPr lang="el-GR" b="1" dirty="0"/>
              <a:t>λόγος</a:t>
            </a:r>
            <a:r>
              <a:rPr lang="el-GR" dirty="0"/>
              <a:t> στα </a:t>
            </a:r>
            <a:r>
              <a:rPr lang="en-US" b="1" dirty="0"/>
              <a:t>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l-GR" sz="2000" dirty="0"/>
              <a:t>το πεδίο όπου:</a:t>
            </a:r>
          </a:p>
          <a:p>
            <a:pPr>
              <a:buFont typeface="Wingdings" charset="2"/>
              <a:buChar char="Ø"/>
            </a:pPr>
            <a:r>
              <a:rPr lang="el-GR" sz="3600" b="1" dirty="0"/>
              <a:t>Συστηματικά</a:t>
            </a:r>
          </a:p>
          <a:p>
            <a:pPr>
              <a:buFont typeface="Wingdings" charset="2"/>
              <a:buChar char="Ø"/>
            </a:pPr>
            <a:r>
              <a:rPr lang="el-GR" sz="3600" b="1" dirty="0"/>
              <a:t>Μεθοδικά </a:t>
            </a:r>
            <a:r>
              <a:rPr lang="el-GR" sz="3600" dirty="0"/>
              <a:t>και </a:t>
            </a:r>
          </a:p>
          <a:p>
            <a:pPr>
              <a:buFont typeface="Wingdings" charset="2"/>
              <a:buChar char="Ø"/>
            </a:pPr>
            <a:r>
              <a:rPr lang="el-GR" sz="3600" b="1" dirty="0"/>
              <a:t>Επίμονα </a:t>
            </a:r>
            <a:r>
              <a:rPr lang="el-GR" sz="3600" dirty="0"/>
              <a:t>(κάποιες φορές) και </a:t>
            </a:r>
          </a:p>
          <a:p>
            <a:pPr>
              <a:buNone/>
            </a:pPr>
            <a:r>
              <a:rPr lang="el-GR" dirty="0"/>
              <a:t>ανάλογα με τη σκοπιμότητα </a:t>
            </a:r>
          </a:p>
          <a:p>
            <a:pPr>
              <a:buNone/>
            </a:pPr>
            <a:r>
              <a:rPr lang="el-GR" sz="3600" dirty="0"/>
              <a:t> γίνεται </a:t>
            </a:r>
          </a:p>
          <a:p>
            <a:pPr>
              <a:buFont typeface="Wingdings" charset="2"/>
              <a:buChar char="ü"/>
            </a:pPr>
            <a:r>
              <a:rPr lang="el-GR" sz="3600" b="1" dirty="0"/>
              <a:t>Ιδεολογική χρήση του λόγου </a:t>
            </a:r>
          </a:p>
          <a:p>
            <a:pPr>
              <a:buNone/>
            </a:pPr>
            <a:r>
              <a:rPr lang="el-GR" sz="3600" dirty="0"/>
              <a:t>στην </a:t>
            </a:r>
            <a:r>
              <a:rPr lang="el-GR" sz="3600" b="1" dirty="0"/>
              <a:t>επικοινωνία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373D00-E2BC-2B4C-89F4-0791499AC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344" y="1690688"/>
            <a:ext cx="4353791" cy="435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827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0A6EB-5F35-264B-9C21-F1DD9DD11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b="1" dirty="0"/>
              <a:t>Qatar-gate</a:t>
            </a:r>
            <a:r>
              <a:rPr lang="en-US" dirty="0"/>
              <a:t>:</a:t>
            </a:r>
            <a:r>
              <a:rPr lang="el-GR" b="1" dirty="0">
                <a:hlinkClick r:id="rId2"/>
              </a:rPr>
              <a:t>Η ανατομία ενός σκανδάλου: Πώς η κρίση του «</a:t>
            </a:r>
            <a:r>
              <a:rPr lang="en-US" b="1" dirty="0">
                <a:hlinkClick r:id="rId2"/>
              </a:rPr>
              <a:t>Qatargate» </a:t>
            </a:r>
            <a:r>
              <a:rPr lang="el-GR" b="1" dirty="0">
                <a:hlinkClick r:id="rId2"/>
              </a:rPr>
              <a:t>κλονίζει τα θεμέλια της ΕΕ</a:t>
            </a:r>
            <a:br>
              <a:rPr lang="el-GR" b="1" dirty="0"/>
            </a:br>
            <a:r>
              <a:rPr lang="en-US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D49432-0C72-E344-972D-F40A64E59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55" y="1825625"/>
            <a:ext cx="10733809" cy="407641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D6C270-A954-9746-AB53-9684D2E19B9D}"/>
              </a:ext>
            </a:extLst>
          </p:cNvPr>
          <p:cNvSpPr txBox="1"/>
          <p:nvPr/>
        </p:nvSpPr>
        <p:spPr>
          <a:xfrm>
            <a:off x="831273" y="6276109"/>
            <a:ext cx="10640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/>
              <a:t>Πηγ</a:t>
            </a:r>
            <a:r>
              <a:rPr lang="en-US" sz="1600" dirty="0"/>
              <a:t>ή</a:t>
            </a:r>
            <a:r>
              <a:rPr lang="el-GR" sz="1600" dirty="0"/>
              <a:t>:</a:t>
            </a:r>
            <a:r>
              <a:rPr lang="en-US" sz="1600" dirty="0">
                <a:hlinkClick r:id="rId2"/>
              </a:rPr>
              <a:t>in.gr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225443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2730"/>
          </a:xfrm>
        </p:spPr>
        <p:txBody>
          <a:bodyPr>
            <a:normAutofit fontScale="90000"/>
          </a:bodyPr>
          <a:lstStyle/>
          <a:p>
            <a:pPr algn="ctr"/>
            <a:br>
              <a:rPr lang="el-GR" sz="3600" b="1" dirty="0"/>
            </a:br>
            <a:r>
              <a:rPr lang="el-GR" sz="4000" b="1" dirty="0"/>
              <a:t>ΤΑ ΝΕΑ</a:t>
            </a:r>
            <a:r>
              <a:rPr lang="el-GR" sz="3600" b="1" dirty="0"/>
              <a:t>: </a:t>
            </a:r>
            <a:r>
              <a:rPr lang="el-GR" sz="4000" b="1" dirty="0"/>
              <a:t>Η χώρα απεργεί και οι Βρετανοί ασχολούνται με τους πρίγκιπες...</a:t>
            </a:r>
            <a:br>
              <a:rPr lang="el-GR" sz="4000" b="1" dirty="0"/>
            </a:br>
            <a:endParaRPr lang="en-US" sz="4000" b="1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B2860BC-BC8D-7446-8102-4A051A7508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3717"/>
            <a:ext cx="10820399" cy="4831774"/>
          </a:xfrm>
        </p:spPr>
      </p:pic>
    </p:spTree>
    <p:extLst>
      <p:ext uri="{BB962C8B-B14F-4D97-AF65-F5344CB8AC3E}">
        <p14:creationId xmlns:p14="http://schemas.microsoft.com/office/powerpoint/2010/main" val="36213925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Κείμενο και περικείμενο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20628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οι ομιλητές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610100" cy="4351338"/>
          </a:xfrm>
        </p:spPr>
        <p:txBody>
          <a:bodyPr/>
          <a:lstStyle/>
          <a:p>
            <a:r>
              <a:rPr lang="en-US" dirty="0"/>
              <a:t>κατά τη διάρκεια </a:t>
            </a:r>
            <a:endParaRPr lang="el-GR" dirty="0"/>
          </a:p>
          <a:p>
            <a:pPr>
              <a:buFont typeface="Wingdings" charset="2"/>
              <a:buChar char="Ø"/>
            </a:pPr>
            <a:r>
              <a:rPr lang="en-US" b="1" dirty="0"/>
              <a:t>της παραγωγής </a:t>
            </a:r>
            <a:r>
              <a:rPr lang="en-US" dirty="0"/>
              <a:t>και</a:t>
            </a:r>
            <a:r>
              <a:rPr lang="en-US" b="1" dirty="0"/>
              <a:t> </a:t>
            </a:r>
            <a:endParaRPr lang="el-GR" b="1" dirty="0"/>
          </a:p>
          <a:p>
            <a:pPr>
              <a:buFont typeface="Wingdings" charset="2"/>
              <a:buChar char="Ø"/>
            </a:pPr>
            <a:r>
              <a:rPr lang="en-US" b="1" dirty="0"/>
              <a:t>πρόσληψης του λόγου</a:t>
            </a:r>
            <a:endParaRPr lang="el-GR" b="1" dirty="0"/>
          </a:p>
          <a:p>
            <a:pPr>
              <a:buNone/>
            </a:pPr>
            <a:r>
              <a:rPr lang="el-GR" dirty="0"/>
              <a:t>Ακολουθούν</a:t>
            </a:r>
            <a:r>
              <a:rPr lang="el-GR" b="1" dirty="0"/>
              <a:t> ορισμένες στρατηγικές </a:t>
            </a:r>
          </a:p>
          <a:p>
            <a:pPr>
              <a:buFont typeface="Wingdings" pitchFamily="2" charset="2"/>
              <a:buChar char="Ø"/>
            </a:pPr>
            <a:r>
              <a:rPr lang="el-GR" sz="4000" b="1" dirty="0"/>
              <a:t>χρήσης</a:t>
            </a:r>
            <a:r>
              <a:rPr lang="en-US" sz="4000" b="1" dirty="0"/>
              <a:t> προτύπων</a:t>
            </a:r>
            <a:endParaRPr lang="en-US" sz="4000" dirty="0"/>
          </a:p>
        </p:txBody>
      </p:sp>
      <p:pic>
        <p:nvPicPr>
          <p:cNvPr id="4" name="Picture 3" descr="r-CULTURES-AND-STEREOTYPES-THROUGH-ART-large5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900" y="1828800"/>
            <a:ext cx="5854700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905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Οι χρήσεις των </a:t>
            </a:r>
            <a:r>
              <a:rPr lang="el-GR" b="1" dirty="0"/>
              <a:t>προτύπων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0209365"/>
              </p:ext>
            </p:extLst>
          </p:nvPr>
        </p:nvGraphicFramePr>
        <p:xfrm>
          <a:off x="838200" y="1825624"/>
          <a:ext cx="10515600" cy="4638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5138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Οι παραδοχές αυτές</a:t>
            </a:r>
            <a:r>
              <a:rPr lang="en-US" b="1" baseline="30000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651500" cy="4351338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l-GR" sz="4800" b="1" baseline="30000" dirty="0"/>
          </a:p>
          <a:p>
            <a:r>
              <a:rPr lang="en-US" sz="4800" baseline="30000" dirty="0"/>
              <a:t>είναι</a:t>
            </a:r>
            <a:r>
              <a:rPr lang="en-US" sz="4800" b="1" baseline="30000" dirty="0"/>
              <a:t> οργανωμένες </a:t>
            </a:r>
            <a:r>
              <a:rPr lang="en-US" sz="4800" baseline="30000" dirty="0"/>
              <a:t>ώστε</a:t>
            </a:r>
            <a:r>
              <a:rPr lang="en-US" sz="4800" b="1" baseline="30000" dirty="0"/>
              <a:t> </a:t>
            </a:r>
            <a:endParaRPr lang="el-GR" sz="4800" b="1" baseline="30000" dirty="0"/>
          </a:p>
          <a:p>
            <a:pPr>
              <a:buFont typeface="Wingdings" charset="2"/>
              <a:buChar char="ü"/>
            </a:pPr>
            <a:r>
              <a:rPr lang="en-US" sz="4800" baseline="30000" dirty="0"/>
              <a:t>να </a:t>
            </a:r>
            <a:r>
              <a:rPr lang="en-US" sz="4800" b="1" baseline="30000" dirty="0"/>
              <a:t>αντανκαλώνται νοηματικά</a:t>
            </a:r>
            <a:r>
              <a:rPr lang="en-US" sz="4800" baseline="30000" dirty="0"/>
              <a:t> και </a:t>
            </a:r>
            <a:endParaRPr lang="el-GR" sz="4800" baseline="30000" dirty="0"/>
          </a:p>
          <a:p>
            <a:pPr>
              <a:buFont typeface="Wingdings" charset="2"/>
              <a:buChar char="ü"/>
            </a:pPr>
            <a:r>
              <a:rPr lang="en-US" sz="4800" baseline="30000" dirty="0"/>
              <a:t>να </a:t>
            </a:r>
            <a:r>
              <a:rPr lang="en-US" sz="4800" b="1" baseline="30000" dirty="0"/>
              <a:t>τροποποιούνται ενεργά</a:t>
            </a:r>
            <a:r>
              <a:rPr lang="en-US" sz="4800" baseline="30000" dirty="0"/>
              <a:t>, </a:t>
            </a:r>
            <a:endParaRPr lang="el-GR" sz="4800" baseline="30000" dirty="0"/>
          </a:p>
          <a:p>
            <a:pPr>
              <a:buNone/>
            </a:pPr>
            <a:r>
              <a:rPr lang="en-US" sz="4800" baseline="30000" dirty="0"/>
              <a:t>σύμφωνα </a:t>
            </a:r>
            <a:endParaRPr lang="el-GR" sz="4800" baseline="30000" dirty="0"/>
          </a:p>
          <a:p>
            <a:pPr>
              <a:buNone/>
            </a:pPr>
            <a:r>
              <a:rPr lang="en-US" sz="4800" baseline="30000" dirty="0"/>
              <a:t>με τα </a:t>
            </a:r>
            <a:r>
              <a:rPr lang="en-US" sz="6000" b="1" baseline="30000" dirty="0"/>
              <a:t>δεδομένα της εμπειρίας μας</a:t>
            </a:r>
            <a:r>
              <a:rPr lang="en-US" sz="4800" baseline="30000" dirty="0"/>
              <a:t>. </a:t>
            </a:r>
            <a:endParaRPr lang="en-US" sz="4800" dirty="0"/>
          </a:p>
        </p:txBody>
      </p:sp>
      <p:pic>
        <p:nvPicPr>
          <p:cNvPr id="4" name="Picture 3" descr="newego_LARGE_t_821_1064393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050" y="1866900"/>
            <a:ext cx="465455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385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41400"/>
            <a:ext cx="3835400" cy="5135563"/>
          </a:xfrm>
        </p:spPr>
        <p:txBody>
          <a:bodyPr>
            <a:normAutofit fontScale="92500"/>
          </a:bodyPr>
          <a:lstStyle/>
          <a:p>
            <a:endParaRPr lang="el-GR" b="1" dirty="0"/>
          </a:p>
          <a:p>
            <a:pPr>
              <a:buNone/>
            </a:pPr>
            <a:r>
              <a:rPr lang="el-GR" dirty="0"/>
              <a:t>   </a:t>
            </a:r>
            <a:r>
              <a:rPr lang="el-GR" sz="5400" dirty="0"/>
              <a:t>τ</a:t>
            </a:r>
            <a:r>
              <a:rPr lang="en-US" sz="5400" dirty="0"/>
              <a:t>ο</a:t>
            </a:r>
            <a:r>
              <a:rPr lang="en-US" sz="5400" b="1" dirty="0"/>
              <a:t> κείμενο </a:t>
            </a:r>
            <a:r>
              <a:rPr lang="en-US" sz="5400" dirty="0"/>
              <a:t>εξαρτάται</a:t>
            </a:r>
            <a:r>
              <a:rPr lang="el-GR" sz="5400" dirty="0"/>
              <a:t> άμεσα από</a:t>
            </a:r>
            <a:r>
              <a:rPr lang="el-GR" sz="5400" b="1" dirty="0"/>
              <a:t>:</a:t>
            </a:r>
          </a:p>
          <a:p>
            <a:r>
              <a:rPr lang="en-US" sz="5400" b="1" dirty="0"/>
              <a:t>το γνωστικό περιβάλλον του</a:t>
            </a:r>
            <a:r>
              <a:rPr lang="en-US" sz="5400" b="1" baseline="30000" dirty="0"/>
              <a:t>.</a:t>
            </a:r>
            <a:endParaRPr lang="el-GR" sz="5400" b="1" baseline="30000" dirty="0"/>
          </a:p>
          <a:p>
            <a:endParaRPr lang="el-GR" b="1" baseline="30000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1155700"/>
            <a:ext cx="5905500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049173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l-GR" sz="5400" b="1" baseline="30000" dirty="0"/>
            </a:br>
            <a:br>
              <a:rPr lang="el-GR" sz="5400" b="1" baseline="30000" dirty="0"/>
            </a:br>
            <a:r>
              <a:rPr lang="en-US" sz="5400" b="1" baseline="30000" dirty="0"/>
              <a:t>Η σχέση λοιπόν κειμένου και περικειμένου </a:t>
            </a:r>
            <a:br>
              <a:rPr lang="el-GR" b="1" baseline="30000" dirty="0"/>
            </a:b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104125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085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b="1" dirty="0"/>
              <a:t>κοινωνικ</a:t>
            </a:r>
            <a:r>
              <a:rPr lang="el-GR" dirty="0"/>
              <a:t>ό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l-GR" dirty="0"/>
              <a:t>	ορίζεται ως μία κοινωνική οργάνωση με</a:t>
            </a:r>
          </a:p>
          <a:p>
            <a:pPr>
              <a:buFont typeface="Wingdings" charset="2"/>
              <a:buChar char="ü"/>
            </a:pPr>
            <a:r>
              <a:rPr lang="en-US" sz="3600" b="1" dirty="0"/>
              <a:t>ασαφή όρια </a:t>
            </a:r>
            <a:r>
              <a:rPr lang="en-US" dirty="0"/>
              <a:t>και </a:t>
            </a:r>
            <a:endParaRPr lang="el-GR" dirty="0"/>
          </a:p>
          <a:p>
            <a:pPr>
              <a:buNone/>
            </a:pPr>
            <a:r>
              <a:rPr lang="en-US" dirty="0"/>
              <a:t>δρώντες ασθενώς ειδικευμένους</a:t>
            </a:r>
            <a:endParaRPr lang="el-GR" dirty="0"/>
          </a:p>
          <a:p>
            <a:pPr>
              <a:buNone/>
            </a:pPr>
            <a:r>
              <a:rPr lang="en-US" dirty="0"/>
              <a:t>σε ρόλους, καθώς και </a:t>
            </a:r>
            <a:endParaRPr lang="el-GR" dirty="0"/>
          </a:p>
          <a:p>
            <a:pPr>
              <a:buFont typeface="Wingdings" charset="2"/>
              <a:buChar char="ü"/>
            </a:pPr>
            <a:r>
              <a:rPr lang="en-US" sz="3200" b="1" dirty="0"/>
              <a:t>με αμφίβολλες συνάφειες</a:t>
            </a:r>
          </a:p>
        </p:txBody>
      </p:sp>
      <p:pic>
        <p:nvPicPr>
          <p:cNvPr id="5" name="Content Placeholder 4" descr="imgres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6273" b="-6273"/>
          <a:stretch>
            <a:fillRect/>
          </a:stretch>
        </p:blipFill>
        <p:spPr>
          <a:xfrm>
            <a:off x="6629400" y="1292225"/>
            <a:ext cx="5181600" cy="4351338"/>
          </a:xfrm>
        </p:spPr>
      </p:pic>
    </p:spTree>
    <p:extLst>
      <p:ext uri="{BB962C8B-B14F-4D97-AF65-F5344CB8AC3E}">
        <p14:creationId xmlns:p14="http://schemas.microsoft.com/office/powerpoint/2010/main" val="22766935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8500"/>
            <a:ext cx="10515600" cy="992188"/>
          </a:xfrm>
        </p:spPr>
        <p:txBody>
          <a:bodyPr>
            <a:normAutofit fontScale="90000"/>
          </a:bodyPr>
          <a:lstStyle/>
          <a:p>
            <a:pPr algn="ctr"/>
            <a:br>
              <a:rPr lang="el-GR" b="1" baseline="30000" dirty="0"/>
            </a:br>
            <a:br>
              <a:rPr lang="el-GR" b="1" baseline="30000" dirty="0"/>
            </a:br>
            <a:r>
              <a:rPr lang="el-GR" sz="6000" b="1" baseline="30000" dirty="0"/>
              <a:t>Κείμενο-Περικείμενο</a:t>
            </a:r>
            <a:r>
              <a:rPr lang="en-US" sz="6000" b="1" baseline="30000" dirty="0"/>
              <a:t> </a:t>
            </a:r>
            <a:br>
              <a:rPr lang="el-GR" sz="6000" b="1" baseline="30000" dirty="0"/>
            </a:br>
            <a:endParaRPr lang="en-US" sz="6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7172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1670350"/>
              </p:ext>
            </p:extLst>
          </p:nvPr>
        </p:nvGraphicFramePr>
        <p:xfrm>
          <a:off x="647700" y="1363807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64004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Ο </a:t>
            </a:r>
            <a:r>
              <a:rPr lang="el-GR" b="1" dirty="0"/>
              <a:t>δημοσογραφικός λόγος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5115791" cy="4351338"/>
          </a:xfrm>
        </p:spPr>
        <p:txBody>
          <a:bodyPr/>
          <a:lstStyle/>
          <a:p>
            <a:r>
              <a:rPr lang="en-US" dirty="0"/>
              <a:t>ο κατεξοχήν λόγος που </a:t>
            </a:r>
            <a:r>
              <a:rPr lang="el-GR" dirty="0"/>
              <a:t>: </a:t>
            </a:r>
          </a:p>
          <a:p>
            <a:pPr>
              <a:buNone/>
            </a:pPr>
            <a:r>
              <a:rPr lang="el-GR" dirty="0"/>
              <a:t> </a:t>
            </a:r>
            <a:r>
              <a:rPr lang="en-US" dirty="0"/>
              <a:t>χρησιμοποιείται έντονα </a:t>
            </a:r>
            <a:endParaRPr lang="el-GR" dirty="0"/>
          </a:p>
          <a:p>
            <a:pPr>
              <a:buFont typeface="Wingdings" charset="2"/>
              <a:buChar char="Ø"/>
            </a:pPr>
            <a:r>
              <a:rPr lang="en-US" dirty="0"/>
              <a:t>η </a:t>
            </a:r>
            <a:r>
              <a:rPr lang="en-US" b="1" u="sng" dirty="0"/>
              <a:t>διασύνδεση </a:t>
            </a:r>
            <a:endParaRPr lang="el-GR" b="1" u="sng" dirty="0"/>
          </a:p>
          <a:p>
            <a:endParaRPr lang="el-GR" b="1" baseline="30000" dirty="0"/>
          </a:p>
          <a:p>
            <a:pPr>
              <a:buFont typeface="Wingdings" charset="2"/>
              <a:buChar char="ü"/>
            </a:pPr>
            <a:r>
              <a:rPr lang="en-US" sz="4800" b="1" baseline="30000" dirty="0"/>
              <a:t>κειμένου-περικειμένου</a:t>
            </a:r>
            <a:endParaRPr lang="en-US" sz="4800" b="1" dirty="0"/>
          </a:p>
        </p:txBody>
      </p:sp>
      <p:pic>
        <p:nvPicPr>
          <p:cNvPr id="4" name="Picture 3" descr="MED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676400"/>
            <a:ext cx="49149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56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Με τους </a:t>
            </a:r>
            <a:r>
              <a:rPr lang="en-US" b="1" dirty="0"/>
              <a:t>μηχανισμούς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en-US" b="1" dirty="0"/>
              <a:t>κατασκευής του νοήματος</a:t>
            </a:r>
            <a:r>
              <a:rPr lang="el-GR" b="1" dirty="0"/>
              <a:t> </a:t>
            </a:r>
            <a:r>
              <a:rPr lang="el-GR" dirty="0"/>
              <a:t>και</a:t>
            </a:r>
          </a:p>
          <a:p>
            <a:pPr>
              <a:buNone/>
            </a:pPr>
            <a:r>
              <a:rPr lang="en-US" sz="3200" b="1" dirty="0"/>
              <a:t>ιδεολογικών μηχανισμών </a:t>
            </a:r>
            <a:endParaRPr lang="el-GR" sz="3200" b="1" dirty="0"/>
          </a:p>
          <a:p>
            <a:pPr>
              <a:buFont typeface="Wingdings" charset="2"/>
              <a:buChar char="Ø"/>
            </a:pPr>
            <a:r>
              <a:rPr lang="en-US" dirty="0"/>
              <a:t>της </a:t>
            </a:r>
            <a:r>
              <a:rPr lang="en-US" sz="3200" b="1" dirty="0"/>
              <a:t>κατάτμησης </a:t>
            </a:r>
            <a:r>
              <a:rPr lang="en-US" dirty="0"/>
              <a:t>και </a:t>
            </a:r>
            <a:endParaRPr lang="el-GR" dirty="0"/>
          </a:p>
          <a:p>
            <a:pPr>
              <a:buFont typeface="Wingdings" charset="2"/>
              <a:buChar char="Ø"/>
            </a:pPr>
            <a:r>
              <a:rPr lang="en-US" sz="3600" b="1" dirty="0"/>
              <a:t>καθολίκευσης</a:t>
            </a:r>
            <a:r>
              <a:rPr lang="el-GR" dirty="0"/>
              <a:t>- </a:t>
            </a:r>
            <a:r>
              <a:rPr lang="en-US" dirty="0"/>
              <a:t>gate-keeping</a:t>
            </a:r>
            <a:endParaRPr lang="el-GR" dirty="0"/>
          </a:p>
          <a:p>
            <a:pPr>
              <a:buNone/>
            </a:pPr>
            <a:r>
              <a:rPr lang="el-GR" sz="2000" dirty="0"/>
              <a:t>(Σταυρόπουλος, Α. Α., 2015:318)</a:t>
            </a:r>
            <a:endParaRPr lang="en-US" sz="2000" dirty="0"/>
          </a:p>
        </p:txBody>
      </p:sp>
      <p:pic>
        <p:nvPicPr>
          <p:cNvPr id="5" name="Picture 4" descr="stereotip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800" y="1873250"/>
            <a:ext cx="4953000" cy="349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450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Συμβάλλει στην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914900" cy="4351338"/>
          </a:xfrm>
        </p:spPr>
        <p:txBody>
          <a:bodyPr/>
          <a:lstStyle/>
          <a:p>
            <a:pPr>
              <a:buNone/>
            </a:pPr>
            <a:r>
              <a:rPr lang="el-GR" dirty="0"/>
              <a:t>	</a:t>
            </a:r>
            <a:r>
              <a:rPr lang="en-US" sz="4400" b="1" dirty="0"/>
              <a:t>επικοινωνιακή διαδικασία </a:t>
            </a:r>
            <a:endParaRPr lang="el-GR" sz="4400" b="1" dirty="0"/>
          </a:p>
          <a:p>
            <a:r>
              <a:rPr lang="en-US" dirty="0"/>
              <a:t>με </a:t>
            </a:r>
            <a:r>
              <a:rPr lang="en-US" sz="3200" b="1" dirty="0"/>
              <a:t>πολύπλευρο</a:t>
            </a:r>
            <a:r>
              <a:rPr lang="en-US" dirty="0"/>
              <a:t> και πολλές φορές </a:t>
            </a:r>
            <a:endParaRPr lang="el-GR" dirty="0"/>
          </a:p>
          <a:p>
            <a:r>
              <a:rPr lang="en-US" sz="3200" b="1" dirty="0"/>
              <a:t>αμφισβητούμενο</a:t>
            </a:r>
            <a:r>
              <a:rPr lang="en-US" dirty="0"/>
              <a:t> για τις προθέσεις του </a:t>
            </a:r>
            <a:r>
              <a:rPr lang="en-US" sz="3200" b="1" dirty="0"/>
              <a:t>τρόπο</a:t>
            </a:r>
          </a:p>
        </p:txBody>
      </p:sp>
      <p:pic>
        <p:nvPicPr>
          <p:cNvPr id="4" name="Picture 3" descr="Media us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213" y="749300"/>
            <a:ext cx="4498975" cy="566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129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Παράδειγμα 1:Πολιτική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«</a:t>
            </a:r>
            <a:r>
              <a:rPr lang="el-GR" b="1" i="1" dirty="0"/>
              <a:t>Βουλιάζουν στο Αιγαίο-Χιλιάδες μετανάστες από την αρχή του χρόνου</a:t>
            </a:r>
            <a:r>
              <a:rPr lang="el-GR" dirty="0"/>
              <a:t>»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images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857500"/>
            <a:ext cx="3733800" cy="3060700"/>
          </a:xfrm>
          <a:prstGeom prst="rect">
            <a:avLst/>
          </a:prstGeom>
        </p:spPr>
      </p:pic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550" y="2781300"/>
            <a:ext cx="374015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85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5BC0A-6274-5843-9FF7-8E7E0222F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1393"/>
          </a:xfrm>
        </p:spPr>
        <p:txBody>
          <a:bodyPr/>
          <a:lstStyle/>
          <a:p>
            <a:pPr algn="ctr"/>
            <a:r>
              <a:rPr lang="el-GR" b="1" dirty="0"/>
              <a:t>Παράδειγμα 2: Στη διεθνή πολιτική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D46A9A-5479-244F-BC90-713BB236A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36518"/>
            <a:ext cx="10706100" cy="4940445"/>
          </a:xfrm>
        </p:spPr>
      </p:pic>
    </p:spTree>
    <p:extLst>
      <p:ext uri="{BB962C8B-B14F-4D97-AF65-F5344CB8AC3E}">
        <p14:creationId xmlns:p14="http://schemas.microsoft.com/office/powerpoint/2010/main" val="36256597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791DF-F264-D14F-B377-F8A9656C1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1784"/>
          </a:xfrm>
        </p:spPr>
        <p:txBody>
          <a:bodyPr/>
          <a:lstStyle/>
          <a:p>
            <a:pPr algn="ctr"/>
            <a:r>
              <a:rPr lang="el-GR" b="1" dirty="0"/>
              <a:t>Παρ</a:t>
            </a:r>
            <a:r>
              <a:rPr lang="en-US" b="1" dirty="0" err="1"/>
              <a:t>ά</a:t>
            </a:r>
            <a:r>
              <a:rPr lang="el-GR" b="1" dirty="0"/>
              <a:t>δειγμα 3ο: Στην οικονομία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63C85F-9265-2146-81F5-3BD1946C4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2" y="1246910"/>
            <a:ext cx="10647218" cy="5122717"/>
          </a:xfrm>
        </p:spPr>
      </p:pic>
    </p:spTree>
    <p:extLst>
      <p:ext uri="{BB962C8B-B14F-4D97-AF65-F5344CB8AC3E}">
        <p14:creationId xmlns:p14="http://schemas.microsoft.com/office/powerpoint/2010/main" val="9353551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4520"/>
          </a:xfrm>
        </p:spPr>
        <p:txBody>
          <a:bodyPr/>
          <a:lstStyle/>
          <a:p>
            <a:r>
              <a:rPr lang="el-GR" dirty="0"/>
              <a:t>Παράδειγμα 4: Στα </a:t>
            </a:r>
            <a:r>
              <a:rPr lang="el-GR" b="1" dirty="0"/>
              <a:t>κόμικς</a:t>
            </a:r>
            <a:endParaRPr lang="en-US" b="1" dirty="0"/>
          </a:p>
        </p:txBody>
      </p:sp>
      <p:pic>
        <p:nvPicPr>
          <p:cNvPr id="4" name="Content Placeholder 3" descr="unname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0832" r="-70832"/>
          <a:stretch>
            <a:fillRect/>
          </a:stretch>
        </p:blipFill>
        <p:spPr>
          <a:xfrm>
            <a:off x="226291" y="1537855"/>
            <a:ext cx="10515600" cy="4779818"/>
          </a:xfrm>
        </p:spPr>
      </p:pic>
    </p:spTree>
    <p:extLst>
      <p:ext uri="{BB962C8B-B14F-4D97-AF65-F5344CB8AC3E}">
        <p14:creationId xmlns:p14="http://schemas.microsoft.com/office/powerpoint/2010/main" val="20927574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178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Dominique Wolton</a:t>
            </a:r>
            <a:r>
              <a:rPr lang="el-GR" dirty="0"/>
              <a:t>: Πώς </a:t>
            </a:r>
            <a:r>
              <a:rPr lang="el-GR" b="1" dirty="0"/>
              <a:t>επηρεάζεται</a:t>
            </a:r>
            <a:r>
              <a:rPr lang="el-GR" dirty="0"/>
              <a:t> η </a:t>
            </a:r>
            <a:r>
              <a:rPr lang="el-GR" b="1" dirty="0"/>
              <a:t>Ευρώπη</a:t>
            </a:r>
            <a:r>
              <a:rPr lang="el-GR" dirty="0"/>
              <a:t> </a:t>
            </a:r>
            <a:br>
              <a:rPr lang="el-GR" dirty="0"/>
            </a:br>
            <a:r>
              <a:rPr lang="el-GR" sz="2000" dirty="0"/>
              <a:t>Εθνικό Κέντρο Επιστημονικής Έρευνας Γαλλίας</a:t>
            </a:r>
            <a:endParaRPr lang="en-US" sz="2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5278434"/>
              </p:ext>
            </p:extLst>
          </p:nvPr>
        </p:nvGraphicFramePr>
        <p:xfrm>
          <a:off x="736600" y="1381991"/>
          <a:ext cx="10515600" cy="4322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51182" y="5801591"/>
            <a:ext cx="805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linkClick r:id="rId7"/>
              </a:rPr>
              <a:t>https://www.youtube.com/watch?v=6ba9aOPr3Ao</a:t>
            </a:r>
            <a:r>
              <a:rPr lang="el-GR" b="1" dirty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16063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85BD1-6ADC-444F-8AEF-444CFF9DF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Παράδειγμα Κοινωνικού Δικτύου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0CAA9-8773-3F49-83D3-2881CA5837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sz="4000" dirty="0"/>
              <a:t>Πολιτικές οργανώσεις</a:t>
            </a:r>
          </a:p>
          <a:p>
            <a:r>
              <a:rPr lang="el-GR" sz="4000" dirty="0"/>
              <a:t>Αθλητικοί σύνδεσμοι</a:t>
            </a:r>
          </a:p>
          <a:p>
            <a:r>
              <a:rPr lang="el-GR" sz="4000" dirty="0"/>
              <a:t>ΜΚΟ</a:t>
            </a:r>
          </a:p>
          <a:p>
            <a:r>
              <a:rPr lang="el-GR" sz="4000" dirty="0"/>
              <a:t>Κόμματα</a:t>
            </a:r>
          </a:p>
          <a:p>
            <a:r>
              <a:rPr lang="el-GR" sz="4000" dirty="0"/>
              <a:t>Φορείς Δημοσίο</a:t>
            </a:r>
            <a:r>
              <a:rPr lang="el-GR" dirty="0"/>
              <a:t>υ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A94D78-78A1-9242-B3BA-17969F10D7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209" y="1825625"/>
            <a:ext cx="5420591" cy="3785466"/>
          </a:xfrm>
        </p:spPr>
      </p:pic>
    </p:spTree>
    <p:extLst>
      <p:ext uri="{BB962C8B-B14F-4D97-AF65-F5344CB8AC3E}">
        <p14:creationId xmlns:p14="http://schemas.microsoft.com/office/powerpoint/2010/main" val="1418381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660400"/>
          </a:xfrm>
        </p:spPr>
        <p:txBody>
          <a:bodyPr>
            <a:noAutofit/>
          </a:bodyPr>
          <a:lstStyle/>
          <a:p>
            <a:pPr algn="ctr"/>
            <a:r>
              <a:rPr lang="el-GR" dirty="0"/>
              <a:t>Το </a:t>
            </a:r>
            <a:r>
              <a:rPr lang="el-GR" b="1" dirty="0"/>
              <a:t>επικοινωνιακό</a:t>
            </a:r>
            <a:endParaRPr lang="en-US" b="1" dirty="0"/>
          </a:p>
        </p:txBody>
      </p:sp>
      <p:pic>
        <p:nvPicPr>
          <p:cNvPr id="8" name="Content Placeholder 7" descr="1_contact_955x268.jpg"/>
          <p:cNvPicPr>
            <a:picLocks noGrp="1" noChangeAspect="1"/>
          </p:cNvPicPr>
          <p:nvPr>
            <p:ph idx="1"/>
          </p:nvPr>
        </p:nvPicPr>
        <p:blipFill>
          <a:blip r:embed="rId2"/>
          <a:srcRect t="-90686" b="-90686"/>
          <a:stretch>
            <a:fillRect/>
          </a:stretch>
        </p:blipFill>
        <p:spPr>
          <a:xfrm>
            <a:off x="5335588" y="203200"/>
            <a:ext cx="6172200" cy="5651500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839788" y="1727200"/>
            <a:ext cx="3932237" cy="414178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dirty="0"/>
              <a:t> </a:t>
            </a:r>
            <a:r>
              <a:rPr lang="en-US" sz="4000" b="1" dirty="0"/>
              <a:t>υποδομή</a:t>
            </a:r>
            <a:r>
              <a:rPr lang="en-US" sz="4000" dirty="0"/>
              <a:t> </a:t>
            </a:r>
            <a:endParaRPr lang="el-GR" sz="4000" dirty="0"/>
          </a:p>
          <a:p>
            <a:pPr>
              <a:buFont typeface="Wingdings" charset="2"/>
              <a:buChar char="Ø"/>
            </a:pPr>
            <a:r>
              <a:rPr lang="en-US" sz="4000" dirty="0"/>
              <a:t>ένα </a:t>
            </a:r>
            <a:r>
              <a:rPr lang="en-US" sz="4000" b="1" dirty="0"/>
              <a:t>σύνολο δυνατοτήτων</a:t>
            </a:r>
            <a:endParaRPr lang="el-GR" sz="4000" b="1" dirty="0"/>
          </a:p>
          <a:p>
            <a:r>
              <a:rPr lang="en-US" sz="3200" dirty="0"/>
              <a:t>διαφορετική από τη </a:t>
            </a:r>
            <a:r>
              <a:rPr lang="en-US" sz="3200" b="1" dirty="0"/>
              <a:t>δομή της επικοινωνία</a:t>
            </a:r>
            <a:r>
              <a:rPr lang="el-GR" sz="3200" b="1" dirty="0"/>
              <a:t>ς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66666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/>
              <a:t>Η</a:t>
            </a:r>
            <a:r>
              <a:rPr lang="en-US" sz="3600" dirty="0"/>
              <a:t> </a:t>
            </a:r>
            <a:r>
              <a:rPr lang="en-US" sz="4000" b="1" baseline="30000" dirty="0"/>
              <a:t>φύση του δικτύου </a:t>
            </a:r>
            <a:r>
              <a:rPr lang="el-GR" sz="3600" b="1" baseline="30000" dirty="0"/>
              <a:t>επηρεάζει τη διαδικασία </a:t>
            </a:r>
            <a:r>
              <a:rPr lang="en-US" sz="3200" dirty="0"/>
              <a:t>αφού το </a:t>
            </a:r>
            <a:r>
              <a:rPr lang="en-US" sz="3200" b="1" dirty="0"/>
              <a:t>φυσικό δίκτυο </a:t>
            </a:r>
            <a:r>
              <a:rPr lang="en-US" sz="3200" dirty="0"/>
              <a:t>χαρακτηρίζεται από την</a:t>
            </a: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041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Τα επίπεδα της επικοινωνιακής διαδικασίας</a:t>
            </a:r>
            <a:r>
              <a:rPr lang="el-GR" b="1" dirty="0"/>
              <a:t> </a:t>
            </a:r>
            <a:r>
              <a:rPr lang="en-US" b="1" dirty="0"/>
              <a:t>(McQuail,1997</a:t>
            </a:r>
            <a:r>
              <a:rPr lang="el-GR" b="1" dirty="0"/>
              <a:t>:</a:t>
            </a:r>
            <a:r>
              <a:rPr lang="en-US" b="1" dirty="0"/>
              <a:t>34)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4700" y="1825625"/>
            <a:ext cx="76581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100" y="1866900"/>
            <a:ext cx="76073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93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2675"/>
          </a:xfrm>
        </p:spPr>
        <p:txBody>
          <a:bodyPr/>
          <a:lstStyle/>
          <a:p>
            <a:pPr algn="ctr"/>
            <a:r>
              <a:rPr lang="el-GR" b="1" dirty="0"/>
              <a:t>Μοντέλα Επικοινωνίας</a:t>
            </a:r>
            <a:endParaRPr lang="en-US" b="1" dirty="0"/>
          </a:p>
        </p:txBody>
      </p:sp>
      <p:pic>
        <p:nvPicPr>
          <p:cNvPr id="6" name="Picture 5" descr="foto-arxiki-politiki-epikoinon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650" y="1676400"/>
            <a:ext cx="80137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15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3314</TotalTime>
  <Words>964</Words>
  <Application>Microsoft Macintosh PowerPoint</Application>
  <PresentationFormat>Widescreen</PresentationFormat>
  <Paragraphs>237</Paragraphs>
  <Slides>49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Ο ρόλος και τα είδη των δικτύων στηνν επικοινωνία</vt:lpstr>
      <vt:lpstr>Το κοινωνικό </vt:lpstr>
      <vt:lpstr>Παράδειγμα Κοινωνικού Δικτύου</vt:lpstr>
      <vt:lpstr>Το επικοινωνιακό</vt:lpstr>
      <vt:lpstr>Η φύση του δικτύου επηρεάζει τη διαδικασία αφού το φυσικό δίκτυο χαρακτηρίζεται από την</vt:lpstr>
      <vt:lpstr>Τα επίπεδα της επικοινωνιακής διαδικασίας (McQuail,1997:34) </vt:lpstr>
      <vt:lpstr>Μοντέλα Επικοινωνίας</vt:lpstr>
      <vt:lpstr>Διεπιστημονική προσέγγιση επικοινωνίας </vt:lpstr>
      <vt:lpstr>Το μοντέλο του Gerbner </vt:lpstr>
      <vt:lpstr>Σύμφωνα με το μοντέλο του Gerbner </vt:lpstr>
      <vt:lpstr>επικοινωνιακή διαδικασία </vt:lpstr>
      <vt:lpstr>Το μοντέλο του Newcomb</vt:lpstr>
      <vt:lpstr>   Χ είναι μέρος του κοινωνικού περιβάλλοντος</vt:lpstr>
      <vt:lpstr>Στο μοντέλο του Newcomb</vt:lpstr>
      <vt:lpstr> Το μοντέλο του Jakobson </vt:lpstr>
      <vt:lpstr>Οι συστατικοί παράγοντες επικοινωνίας</vt:lpstr>
      <vt:lpstr>το μήνυμα </vt:lpstr>
      <vt:lpstr>Μοντέλο Jakobson </vt:lpstr>
      <vt:lpstr> τον κώδικα </vt:lpstr>
      <vt:lpstr>Η σημειωτική προσέγγιση </vt:lpstr>
      <vt:lpstr>Saussure (1992:51-70)</vt:lpstr>
      <vt:lpstr>Ο Saussure</vt:lpstr>
      <vt:lpstr>PowerPoint Presentation</vt:lpstr>
      <vt:lpstr>PowerPoint Presentation</vt:lpstr>
      <vt:lpstr>Η σημειωτική, λοιπόν εξετάζει:  </vt:lpstr>
      <vt:lpstr>Η σημειωτική αναλύει </vt:lpstr>
      <vt:lpstr>Ο λόγος στην επικοινωνία</vt:lpstr>
      <vt:lpstr>Λόγος και ιδεολογία</vt:lpstr>
      <vt:lpstr>Ο λόγος στα media</vt:lpstr>
      <vt:lpstr> Qatar-gate:Η ανατομία ενός σκανδάλου: Πώς η κρίση του «Qatargate» κλονίζει τα θεμέλια της ΕΕ  </vt:lpstr>
      <vt:lpstr> ΤΑ ΝΕΑ: Η χώρα απεργεί και οι Βρετανοί ασχολούνται με τους πρίγκιπες... </vt:lpstr>
      <vt:lpstr>Κείμενο και περικείμενο</vt:lpstr>
      <vt:lpstr>οι ομιλητές</vt:lpstr>
      <vt:lpstr>Οι χρήσεις των προτύπων</vt:lpstr>
      <vt:lpstr>Οι παραδοχές αυτές </vt:lpstr>
      <vt:lpstr>PowerPoint Presentation</vt:lpstr>
      <vt:lpstr>  Η σχέση λοιπόν κειμένου και περικειμένου  </vt:lpstr>
      <vt:lpstr>  Κείμενο-Περικείμενο  </vt:lpstr>
      <vt:lpstr>PowerPoint Presentation</vt:lpstr>
      <vt:lpstr>Ο δημοσογραφικός λόγος</vt:lpstr>
      <vt:lpstr>Με τους μηχανισμούς</vt:lpstr>
      <vt:lpstr>Συμβάλλει στην</vt:lpstr>
      <vt:lpstr>Παράδειγμα 1:Πολιτική</vt:lpstr>
      <vt:lpstr>Παράδειγμα 2: Στη διεθνή πολιτική</vt:lpstr>
      <vt:lpstr>Παράδειγμα 3ο: Στην οικονομία</vt:lpstr>
      <vt:lpstr>Παράδειγμα 4: Στα κόμικς</vt:lpstr>
      <vt:lpstr>Dominique Wolton: Πώς επηρεάζεται η Ευρώπη  Εθνικό Κέντρο Επιστημονικής Έρευνας Γαλλίας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ΑΝΑΣΤΑΣΙΟΣ ΣΤΑΥΡΟΠΟΥΛΟΣ</dc:creator>
  <cp:lastModifiedBy>Microsoft Office User</cp:lastModifiedBy>
  <cp:revision>399</cp:revision>
  <dcterms:created xsi:type="dcterms:W3CDTF">2022-10-31T13:17:16Z</dcterms:created>
  <dcterms:modified xsi:type="dcterms:W3CDTF">2023-12-16T12:36:29Z</dcterms:modified>
</cp:coreProperties>
</file>