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64" r:id="rId2"/>
    <p:sldId id="265" r:id="rId3"/>
    <p:sldId id="268" r:id="rId4"/>
    <p:sldId id="261" r:id="rId5"/>
    <p:sldId id="262" r:id="rId6"/>
    <p:sldId id="269" r:id="rId7"/>
    <p:sldId id="263" r:id="rId8"/>
    <p:sldId id="271" r:id="rId9"/>
    <p:sldId id="266" r:id="rId10"/>
    <p:sldId id="267" r:id="rId11"/>
    <p:sldId id="272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6" r:id="rId43"/>
    <p:sldId id="310" r:id="rId44"/>
    <p:sldId id="297" r:id="rId45"/>
    <p:sldId id="298" r:id="rId46"/>
    <p:sldId id="299" r:id="rId47"/>
    <p:sldId id="311" r:id="rId48"/>
    <p:sldId id="300" r:id="rId49"/>
    <p:sldId id="313" r:id="rId50"/>
    <p:sldId id="312" r:id="rId51"/>
    <p:sldId id="301" r:id="rId5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1"/>
    <p:restoredTop sz="94541"/>
  </p:normalViewPr>
  <p:slideViewPr>
    <p:cSldViewPr snapToGrid="0">
      <p:cViewPr varScale="1">
        <p:scale>
          <a:sx n="124" d="100"/>
          <a:sy n="124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3CB5B-C57D-4FE5-872F-085DE5DC80A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589B743-7C9F-490D-BDD3-086969EBFBF8}">
      <dgm:prSet/>
      <dgm:spPr/>
      <dgm:t>
        <a:bodyPr/>
        <a:lstStyle/>
        <a:p>
          <a:pPr rtl="0"/>
          <a:r>
            <a:rPr lang="el-GR" dirty="0"/>
            <a:t>Ως </a:t>
          </a:r>
          <a:r>
            <a:rPr lang="el-GR" b="1" dirty="0"/>
            <a:t>διαδικασία αλληλεπίδρασης</a:t>
          </a:r>
          <a:r>
            <a:rPr lang="el-GR" dirty="0"/>
            <a:t>: </a:t>
          </a:r>
        </a:p>
      </dgm:t>
    </dgm:pt>
    <dgm:pt modelId="{BB5722D3-6F8F-4F5E-9062-4FA217CDAC07}" type="parTrans" cxnId="{BBC20C5E-3AAF-4545-9970-9F6C3F3BEFEA}">
      <dgm:prSet/>
      <dgm:spPr/>
      <dgm:t>
        <a:bodyPr/>
        <a:lstStyle/>
        <a:p>
          <a:endParaRPr lang="el-GR"/>
        </a:p>
      </dgm:t>
    </dgm:pt>
    <dgm:pt modelId="{D5ED1D41-769A-4ACA-938F-B43B8378E273}" type="sibTrans" cxnId="{BBC20C5E-3AAF-4545-9970-9F6C3F3BEFEA}">
      <dgm:prSet/>
      <dgm:spPr/>
      <dgm:t>
        <a:bodyPr/>
        <a:lstStyle/>
        <a:p>
          <a:endParaRPr lang="el-GR"/>
        </a:p>
      </dgm:t>
    </dgm:pt>
    <dgm:pt modelId="{B3872780-27F4-46D9-8550-D92F9C96976F}">
      <dgm:prSet/>
      <dgm:spPr/>
      <dgm:t>
        <a:bodyPr/>
        <a:lstStyle/>
        <a:p>
          <a:pPr rtl="0"/>
          <a:r>
            <a:rPr lang="el-GR" dirty="0"/>
            <a:t>μεταξύ πολλαπλών δρώντων </a:t>
          </a:r>
        </a:p>
      </dgm:t>
    </dgm:pt>
    <dgm:pt modelId="{05D17BB6-7686-462D-829B-3042A6AF4E37}" type="parTrans" cxnId="{DF138EA8-E35F-4CED-BAE2-9996253EF064}">
      <dgm:prSet/>
      <dgm:spPr/>
      <dgm:t>
        <a:bodyPr/>
        <a:lstStyle/>
        <a:p>
          <a:endParaRPr lang="el-GR"/>
        </a:p>
      </dgm:t>
    </dgm:pt>
    <dgm:pt modelId="{07623006-577E-4B0B-BFD8-C18796CB23D3}" type="sibTrans" cxnId="{DF138EA8-E35F-4CED-BAE2-9996253EF064}">
      <dgm:prSet/>
      <dgm:spPr/>
      <dgm:t>
        <a:bodyPr/>
        <a:lstStyle/>
        <a:p>
          <a:endParaRPr lang="el-GR"/>
        </a:p>
      </dgm:t>
    </dgm:pt>
    <dgm:pt modelId="{8EAB1967-724D-4E98-93AC-FD346A2909EA}">
      <dgm:prSet custT="1"/>
      <dgm:spPr/>
      <dgm:t>
        <a:bodyPr/>
        <a:lstStyle/>
        <a:p>
          <a:pPr rtl="0"/>
          <a:r>
            <a:rPr lang="el-GR" sz="2400" b="1" dirty="0"/>
            <a:t>με ένα κοινό στόχο: </a:t>
          </a:r>
        </a:p>
      </dgm:t>
    </dgm:pt>
    <dgm:pt modelId="{F9DE0460-EFF9-476D-B05C-67166DB49F68}" type="parTrans" cxnId="{807A0BFF-02F4-4130-B2CA-0A8B7A65ED23}">
      <dgm:prSet/>
      <dgm:spPr/>
      <dgm:t>
        <a:bodyPr/>
        <a:lstStyle/>
        <a:p>
          <a:endParaRPr lang="el-GR"/>
        </a:p>
      </dgm:t>
    </dgm:pt>
    <dgm:pt modelId="{90016D97-C671-4589-B402-F5A7538DD955}" type="sibTrans" cxnId="{807A0BFF-02F4-4130-B2CA-0A8B7A65ED23}">
      <dgm:prSet/>
      <dgm:spPr/>
      <dgm:t>
        <a:bodyPr/>
        <a:lstStyle/>
        <a:p>
          <a:endParaRPr lang="el-GR"/>
        </a:p>
      </dgm:t>
    </dgm:pt>
    <dgm:pt modelId="{A62A2B1A-241B-4F48-9F1A-7B5812B80197}">
      <dgm:prSet custT="1"/>
      <dgm:spPr/>
      <dgm:t>
        <a:bodyPr/>
        <a:lstStyle/>
        <a:p>
          <a:pPr rtl="0"/>
          <a:r>
            <a:rPr lang="el-GR" sz="2400" b="1" dirty="0"/>
            <a:t>τη μεταβίβαση και </a:t>
          </a:r>
        </a:p>
      </dgm:t>
    </dgm:pt>
    <dgm:pt modelId="{4645F66A-2555-45C6-8FD9-555CDF6D8152}" type="parTrans" cxnId="{A66C08DE-5272-47EA-AA0A-D53C3202438D}">
      <dgm:prSet/>
      <dgm:spPr/>
      <dgm:t>
        <a:bodyPr/>
        <a:lstStyle/>
        <a:p>
          <a:endParaRPr lang="el-GR"/>
        </a:p>
      </dgm:t>
    </dgm:pt>
    <dgm:pt modelId="{C6B8BED1-4108-4244-B8F6-02069BA669FF}" type="sibTrans" cxnId="{A66C08DE-5272-47EA-AA0A-D53C3202438D}">
      <dgm:prSet/>
      <dgm:spPr/>
      <dgm:t>
        <a:bodyPr/>
        <a:lstStyle/>
        <a:p>
          <a:endParaRPr lang="el-GR"/>
        </a:p>
      </dgm:t>
    </dgm:pt>
    <dgm:pt modelId="{B9BEC466-A1CD-4F5F-8616-6DE8CC53AA2A}">
      <dgm:prSet custT="1"/>
      <dgm:spPr/>
      <dgm:t>
        <a:bodyPr/>
        <a:lstStyle/>
        <a:p>
          <a:pPr rtl="0"/>
          <a:r>
            <a:rPr lang="el-GR" sz="2400" b="1" dirty="0"/>
            <a:t>αναπαραγωγή </a:t>
          </a:r>
        </a:p>
      </dgm:t>
    </dgm:pt>
    <dgm:pt modelId="{32C185A6-2471-4A98-9115-D222512611BA}" type="parTrans" cxnId="{C80CACE8-5DDA-4A3E-8BF8-CF8366863F0E}">
      <dgm:prSet/>
      <dgm:spPr/>
      <dgm:t>
        <a:bodyPr/>
        <a:lstStyle/>
        <a:p>
          <a:endParaRPr lang="el-GR"/>
        </a:p>
      </dgm:t>
    </dgm:pt>
    <dgm:pt modelId="{6564764B-B9A8-48EC-A5A9-31827E9202E9}" type="sibTrans" cxnId="{C80CACE8-5DDA-4A3E-8BF8-CF8366863F0E}">
      <dgm:prSet/>
      <dgm:spPr/>
      <dgm:t>
        <a:bodyPr/>
        <a:lstStyle/>
        <a:p>
          <a:endParaRPr lang="el-GR"/>
        </a:p>
      </dgm:t>
    </dgm:pt>
    <dgm:pt modelId="{050D9AE1-41C5-4BC7-869C-6B638F2B14FE}">
      <dgm:prSet custT="1"/>
      <dgm:spPr/>
      <dgm:t>
        <a:bodyPr/>
        <a:lstStyle/>
        <a:p>
          <a:pPr rtl="0"/>
          <a:r>
            <a:rPr lang="el-GR" sz="2400" b="1" dirty="0"/>
            <a:t>της πληροφορίας, </a:t>
          </a:r>
        </a:p>
      </dgm:t>
    </dgm:pt>
    <dgm:pt modelId="{9BDCED6B-B52D-453D-BB5D-76287DBCECE1}" type="parTrans" cxnId="{9FE97093-BAD4-4226-9B69-53674787F303}">
      <dgm:prSet/>
      <dgm:spPr/>
      <dgm:t>
        <a:bodyPr/>
        <a:lstStyle/>
        <a:p>
          <a:endParaRPr lang="el-GR"/>
        </a:p>
      </dgm:t>
    </dgm:pt>
    <dgm:pt modelId="{A3C653E2-4AFD-4E04-833F-858EA7211A01}" type="sibTrans" cxnId="{9FE97093-BAD4-4226-9B69-53674787F303}">
      <dgm:prSet/>
      <dgm:spPr/>
      <dgm:t>
        <a:bodyPr/>
        <a:lstStyle/>
        <a:p>
          <a:endParaRPr lang="el-GR"/>
        </a:p>
      </dgm:t>
    </dgm:pt>
    <dgm:pt modelId="{E2F75487-9820-46B5-8284-8BC8C2F34595}" type="pres">
      <dgm:prSet presAssocID="{D2F3CB5B-C57D-4FE5-872F-085DE5DC80AB}" presName="cycle" presStyleCnt="0">
        <dgm:presLayoutVars>
          <dgm:dir/>
          <dgm:resizeHandles val="exact"/>
        </dgm:presLayoutVars>
      </dgm:prSet>
      <dgm:spPr/>
    </dgm:pt>
    <dgm:pt modelId="{C2546B76-AEB3-4117-ADB6-C6698738A7C9}" type="pres">
      <dgm:prSet presAssocID="{0589B743-7C9F-490D-BDD3-086969EBFBF8}" presName="node" presStyleLbl="node1" presStyleIdx="0" presStyleCnt="5" custScaleX="256865" custScaleY="95550">
        <dgm:presLayoutVars>
          <dgm:bulletEnabled val="1"/>
        </dgm:presLayoutVars>
      </dgm:prSet>
      <dgm:spPr/>
    </dgm:pt>
    <dgm:pt modelId="{BF499D18-1EAA-4B92-9A3F-4C6C102EE551}" type="pres">
      <dgm:prSet presAssocID="{D5ED1D41-769A-4ACA-938F-B43B8378E273}" presName="sibTrans" presStyleLbl="sibTrans2D1" presStyleIdx="0" presStyleCnt="5"/>
      <dgm:spPr/>
    </dgm:pt>
    <dgm:pt modelId="{36ACF5C6-22BC-46D1-9CB4-3675233AFC24}" type="pres">
      <dgm:prSet presAssocID="{D5ED1D41-769A-4ACA-938F-B43B8378E273}" presName="connectorText" presStyleLbl="sibTrans2D1" presStyleIdx="0" presStyleCnt="5"/>
      <dgm:spPr/>
    </dgm:pt>
    <dgm:pt modelId="{D0D477C1-0AC6-4159-8ECD-141F8E6BCC3E}" type="pres">
      <dgm:prSet presAssocID="{8EAB1967-724D-4E98-93AC-FD346A2909EA}" presName="node" presStyleLbl="node1" presStyleIdx="1" presStyleCnt="5" custScaleX="249964" custRadScaleRad="236179" custRadScaleInc="34209">
        <dgm:presLayoutVars>
          <dgm:bulletEnabled val="1"/>
        </dgm:presLayoutVars>
      </dgm:prSet>
      <dgm:spPr/>
    </dgm:pt>
    <dgm:pt modelId="{3313AF01-EAAA-4456-B0ED-96A5846635B1}" type="pres">
      <dgm:prSet presAssocID="{90016D97-C671-4589-B402-F5A7538DD955}" presName="sibTrans" presStyleLbl="sibTrans2D1" presStyleIdx="1" presStyleCnt="5"/>
      <dgm:spPr/>
    </dgm:pt>
    <dgm:pt modelId="{E70C8EDC-DEAF-4D7A-9402-1DB805E3D7A7}" type="pres">
      <dgm:prSet presAssocID="{90016D97-C671-4589-B402-F5A7538DD955}" presName="connectorText" presStyleLbl="sibTrans2D1" presStyleIdx="1" presStyleCnt="5"/>
      <dgm:spPr/>
    </dgm:pt>
    <dgm:pt modelId="{47ECC2C2-523E-44AA-931A-69D296A7F183}" type="pres">
      <dgm:prSet presAssocID="{A62A2B1A-241B-4F48-9F1A-7B5812B80197}" presName="node" presStyleLbl="node1" presStyleIdx="2" presStyleCnt="5" custScaleX="238915" custScaleY="99085">
        <dgm:presLayoutVars>
          <dgm:bulletEnabled val="1"/>
        </dgm:presLayoutVars>
      </dgm:prSet>
      <dgm:spPr/>
    </dgm:pt>
    <dgm:pt modelId="{E22D2F7B-EC78-4662-9B3E-0A3028C6C9A1}" type="pres">
      <dgm:prSet presAssocID="{C6B8BED1-4108-4244-B8F6-02069BA669FF}" presName="sibTrans" presStyleLbl="sibTrans2D1" presStyleIdx="2" presStyleCnt="5"/>
      <dgm:spPr/>
    </dgm:pt>
    <dgm:pt modelId="{73D642F4-21F1-437C-A73A-B6956C656629}" type="pres">
      <dgm:prSet presAssocID="{C6B8BED1-4108-4244-B8F6-02069BA669FF}" presName="connectorText" presStyleLbl="sibTrans2D1" presStyleIdx="2" presStyleCnt="5"/>
      <dgm:spPr/>
    </dgm:pt>
    <dgm:pt modelId="{78010D79-F8CB-4694-87B2-848E95823BED}" type="pres">
      <dgm:prSet presAssocID="{B9BEC466-A1CD-4F5F-8616-6DE8CC53AA2A}" presName="node" presStyleLbl="node1" presStyleIdx="3" presStyleCnt="5" custScaleX="240791" custRadScaleRad="136691" custRadScaleInc="45834">
        <dgm:presLayoutVars>
          <dgm:bulletEnabled val="1"/>
        </dgm:presLayoutVars>
      </dgm:prSet>
      <dgm:spPr/>
    </dgm:pt>
    <dgm:pt modelId="{1FE89288-8E5F-4FC9-AFEB-C16E35522C27}" type="pres">
      <dgm:prSet presAssocID="{6564764B-B9A8-48EC-A5A9-31827E9202E9}" presName="sibTrans" presStyleLbl="sibTrans2D1" presStyleIdx="3" presStyleCnt="5"/>
      <dgm:spPr/>
    </dgm:pt>
    <dgm:pt modelId="{7C04C6AD-8EBE-4352-9835-9A389DE6631D}" type="pres">
      <dgm:prSet presAssocID="{6564764B-B9A8-48EC-A5A9-31827E9202E9}" presName="connectorText" presStyleLbl="sibTrans2D1" presStyleIdx="3" presStyleCnt="5"/>
      <dgm:spPr/>
    </dgm:pt>
    <dgm:pt modelId="{63FB1F2E-C6C3-44A5-A96E-03FDCF730747}" type="pres">
      <dgm:prSet presAssocID="{050D9AE1-41C5-4BC7-869C-6B638F2B14FE}" presName="node" presStyleLbl="node1" presStyleIdx="4" presStyleCnt="5" custScaleX="299500" custScaleY="105577" custRadScaleRad="176120" custRadScaleInc="-20338">
        <dgm:presLayoutVars>
          <dgm:bulletEnabled val="1"/>
        </dgm:presLayoutVars>
      </dgm:prSet>
      <dgm:spPr/>
    </dgm:pt>
    <dgm:pt modelId="{EC006CA8-F137-4FFC-93D4-E77417291C13}" type="pres">
      <dgm:prSet presAssocID="{A3C653E2-4AFD-4E04-833F-858EA7211A01}" presName="sibTrans" presStyleLbl="sibTrans2D1" presStyleIdx="4" presStyleCnt="5"/>
      <dgm:spPr/>
    </dgm:pt>
    <dgm:pt modelId="{FC861609-8D6C-4A6E-AA83-F61EAC5C8D51}" type="pres">
      <dgm:prSet presAssocID="{A3C653E2-4AFD-4E04-833F-858EA7211A01}" presName="connectorText" presStyleLbl="sibTrans2D1" presStyleIdx="4" presStyleCnt="5"/>
      <dgm:spPr/>
    </dgm:pt>
  </dgm:ptLst>
  <dgm:cxnLst>
    <dgm:cxn modelId="{2A214C06-A60E-46D5-AC7D-FD385758FEFD}" type="presOf" srcId="{C6B8BED1-4108-4244-B8F6-02069BA669FF}" destId="{73D642F4-21F1-437C-A73A-B6956C656629}" srcOrd="1" destOrd="0" presId="urn:microsoft.com/office/officeart/2005/8/layout/cycle2"/>
    <dgm:cxn modelId="{4ABA3809-5030-4740-A632-5DAF5BAB8D81}" type="presOf" srcId="{8EAB1967-724D-4E98-93AC-FD346A2909EA}" destId="{D0D477C1-0AC6-4159-8ECD-141F8E6BCC3E}" srcOrd="0" destOrd="0" presId="urn:microsoft.com/office/officeart/2005/8/layout/cycle2"/>
    <dgm:cxn modelId="{D6A17B12-E761-47BB-A1FD-B385BAC29D8F}" type="presOf" srcId="{A3C653E2-4AFD-4E04-833F-858EA7211A01}" destId="{FC861609-8D6C-4A6E-AA83-F61EAC5C8D51}" srcOrd="1" destOrd="0" presId="urn:microsoft.com/office/officeart/2005/8/layout/cycle2"/>
    <dgm:cxn modelId="{28182219-60C1-4CE8-909D-DDDDB45E54FD}" type="presOf" srcId="{B9BEC466-A1CD-4F5F-8616-6DE8CC53AA2A}" destId="{78010D79-F8CB-4694-87B2-848E95823BED}" srcOrd="0" destOrd="0" presId="urn:microsoft.com/office/officeart/2005/8/layout/cycle2"/>
    <dgm:cxn modelId="{4223DD1D-4C03-4765-88C4-EA1F44CA8FE7}" type="presOf" srcId="{B3872780-27F4-46D9-8550-D92F9C96976F}" destId="{C2546B76-AEB3-4117-ADB6-C6698738A7C9}" srcOrd="0" destOrd="1" presId="urn:microsoft.com/office/officeart/2005/8/layout/cycle2"/>
    <dgm:cxn modelId="{BBC20C5E-3AAF-4545-9970-9F6C3F3BEFEA}" srcId="{D2F3CB5B-C57D-4FE5-872F-085DE5DC80AB}" destId="{0589B743-7C9F-490D-BDD3-086969EBFBF8}" srcOrd="0" destOrd="0" parTransId="{BB5722D3-6F8F-4F5E-9062-4FA217CDAC07}" sibTransId="{D5ED1D41-769A-4ACA-938F-B43B8378E273}"/>
    <dgm:cxn modelId="{B8AC1F63-02E6-45EE-92BF-F89072264EE5}" type="presOf" srcId="{90016D97-C671-4589-B402-F5A7538DD955}" destId="{E70C8EDC-DEAF-4D7A-9402-1DB805E3D7A7}" srcOrd="1" destOrd="0" presId="urn:microsoft.com/office/officeart/2005/8/layout/cycle2"/>
    <dgm:cxn modelId="{E65D9770-FB1F-4C41-AD0B-3ACD15585FE7}" type="presOf" srcId="{90016D97-C671-4589-B402-F5A7538DD955}" destId="{3313AF01-EAAA-4456-B0ED-96A5846635B1}" srcOrd="0" destOrd="0" presId="urn:microsoft.com/office/officeart/2005/8/layout/cycle2"/>
    <dgm:cxn modelId="{473A6F7B-52DE-4F1D-9311-FCEF5166B150}" type="presOf" srcId="{A3C653E2-4AFD-4E04-833F-858EA7211A01}" destId="{EC006CA8-F137-4FFC-93D4-E77417291C13}" srcOrd="0" destOrd="0" presId="urn:microsoft.com/office/officeart/2005/8/layout/cycle2"/>
    <dgm:cxn modelId="{F1EAFC85-C203-45A7-8485-0B7BC75672AD}" type="presOf" srcId="{D5ED1D41-769A-4ACA-938F-B43B8378E273}" destId="{36ACF5C6-22BC-46D1-9CB4-3675233AFC24}" srcOrd="1" destOrd="0" presId="urn:microsoft.com/office/officeart/2005/8/layout/cycle2"/>
    <dgm:cxn modelId="{9FE97093-BAD4-4226-9B69-53674787F303}" srcId="{D2F3CB5B-C57D-4FE5-872F-085DE5DC80AB}" destId="{050D9AE1-41C5-4BC7-869C-6B638F2B14FE}" srcOrd="4" destOrd="0" parTransId="{9BDCED6B-B52D-453D-BB5D-76287DBCECE1}" sibTransId="{A3C653E2-4AFD-4E04-833F-858EA7211A01}"/>
    <dgm:cxn modelId="{DF138EA8-E35F-4CED-BAE2-9996253EF064}" srcId="{0589B743-7C9F-490D-BDD3-086969EBFBF8}" destId="{B3872780-27F4-46D9-8550-D92F9C96976F}" srcOrd="0" destOrd="0" parTransId="{05D17BB6-7686-462D-829B-3042A6AF4E37}" sibTransId="{07623006-577E-4B0B-BFD8-C18796CB23D3}"/>
    <dgm:cxn modelId="{0AB4C7AA-A52C-4965-A0AB-A57688783704}" type="presOf" srcId="{050D9AE1-41C5-4BC7-869C-6B638F2B14FE}" destId="{63FB1F2E-C6C3-44A5-A96E-03FDCF730747}" srcOrd="0" destOrd="0" presId="urn:microsoft.com/office/officeart/2005/8/layout/cycle2"/>
    <dgm:cxn modelId="{858601B2-32EB-4556-9A5E-BC977E02CB35}" type="presOf" srcId="{6564764B-B9A8-48EC-A5A9-31827E9202E9}" destId="{7C04C6AD-8EBE-4352-9835-9A389DE6631D}" srcOrd="1" destOrd="0" presId="urn:microsoft.com/office/officeart/2005/8/layout/cycle2"/>
    <dgm:cxn modelId="{C65C9FCD-B59C-4E06-9421-9C542DE97F2D}" type="presOf" srcId="{A62A2B1A-241B-4F48-9F1A-7B5812B80197}" destId="{47ECC2C2-523E-44AA-931A-69D296A7F183}" srcOrd="0" destOrd="0" presId="urn:microsoft.com/office/officeart/2005/8/layout/cycle2"/>
    <dgm:cxn modelId="{F81883D1-71F2-43C8-A1A4-8E791D316D34}" type="presOf" srcId="{6564764B-B9A8-48EC-A5A9-31827E9202E9}" destId="{1FE89288-8E5F-4FC9-AFEB-C16E35522C27}" srcOrd="0" destOrd="0" presId="urn:microsoft.com/office/officeart/2005/8/layout/cycle2"/>
    <dgm:cxn modelId="{A66C08DE-5272-47EA-AA0A-D53C3202438D}" srcId="{D2F3CB5B-C57D-4FE5-872F-085DE5DC80AB}" destId="{A62A2B1A-241B-4F48-9F1A-7B5812B80197}" srcOrd="2" destOrd="0" parTransId="{4645F66A-2555-45C6-8FD9-555CDF6D8152}" sibTransId="{C6B8BED1-4108-4244-B8F6-02069BA669FF}"/>
    <dgm:cxn modelId="{58E430DE-5DD9-4350-B5DD-A69888A78B4C}" type="presOf" srcId="{C6B8BED1-4108-4244-B8F6-02069BA669FF}" destId="{E22D2F7B-EC78-4662-9B3E-0A3028C6C9A1}" srcOrd="0" destOrd="0" presId="urn:microsoft.com/office/officeart/2005/8/layout/cycle2"/>
    <dgm:cxn modelId="{B89D71E5-401A-4592-85B2-ACB7F3F71CF4}" type="presOf" srcId="{D2F3CB5B-C57D-4FE5-872F-085DE5DC80AB}" destId="{E2F75487-9820-46B5-8284-8BC8C2F34595}" srcOrd="0" destOrd="0" presId="urn:microsoft.com/office/officeart/2005/8/layout/cycle2"/>
    <dgm:cxn modelId="{17698FE6-4FEA-42BB-8290-5E89C6A6A0EE}" type="presOf" srcId="{D5ED1D41-769A-4ACA-938F-B43B8378E273}" destId="{BF499D18-1EAA-4B92-9A3F-4C6C102EE551}" srcOrd="0" destOrd="0" presId="urn:microsoft.com/office/officeart/2005/8/layout/cycle2"/>
    <dgm:cxn modelId="{C80CACE8-5DDA-4A3E-8BF8-CF8366863F0E}" srcId="{D2F3CB5B-C57D-4FE5-872F-085DE5DC80AB}" destId="{B9BEC466-A1CD-4F5F-8616-6DE8CC53AA2A}" srcOrd="3" destOrd="0" parTransId="{32C185A6-2471-4A98-9115-D222512611BA}" sibTransId="{6564764B-B9A8-48EC-A5A9-31827E9202E9}"/>
    <dgm:cxn modelId="{A09AFDEE-B4CF-45A9-9392-9B1D33984209}" type="presOf" srcId="{0589B743-7C9F-490D-BDD3-086969EBFBF8}" destId="{C2546B76-AEB3-4117-ADB6-C6698738A7C9}" srcOrd="0" destOrd="0" presId="urn:microsoft.com/office/officeart/2005/8/layout/cycle2"/>
    <dgm:cxn modelId="{807A0BFF-02F4-4130-B2CA-0A8B7A65ED23}" srcId="{D2F3CB5B-C57D-4FE5-872F-085DE5DC80AB}" destId="{8EAB1967-724D-4E98-93AC-FD346A2909EA}" srcOrd="1" destOrd="0" parTransId="{F9DE0460-EFF9-476D-B05C-67166DB49F68}" sibTransId="{90016D97-C671-4589-B402-F5A7538DD955}"/>
    <dgm:cxn modelId="{8409ACA3-3184-4813-93A5-FA571BB079A9}" type="presParOf" srcId="{E2F75487-9820-46B5-8284-8BC8C2F34595}" destId="{C2546B76-AEB3-4117-ADB6-C6698738A7C9}" srcOrd="0" destOrd="0" presId="urn:microsoft.com/office/officeart/2005/8/layout/cycle2"/>
    <dgm:cxn modelId="{5ACEA248-9174-4085-8110-7BCAFBADCCA3}" type="presParOf" srcId="{E2F75487-9820-46B5-8284-8BC8C2F34595}" destId="{BF499D18-1EAA-4B92-9A3F-4C6C102EE551}" srcOrd="1" destOrd="0" presId="urn:microsoft.com/office/officeart/2005/8/layout/cycle2"/>
    <dgm:cxn modelId="{F3DF0E27-2D23-44C5-893C-2098A409AECC}" type="presParOf" srcId="{BF499D18-1EAA-4B92-9A3F-4C6C102EE551}" destId="{36ACF5C6-22BC-46D1-9CB4-3675233AFC24}" srcOrd="0" destOrd="0" presId="urn:microsoft.com/office/officeart/2005/8/layout/cycle2"/>
    <dgm:cxn modelId="{06694A6A-107B-4F96-B9F3-0F2CD3458A10}" type="presParOf" srcId="{E2F75487-9820-46B5-8284-8BC8C2F34595}" destId="{D0D477C1-0AC6-4159-8ECD-141F8E6BCC3E}" srcOrd="2" destOrd="0" presId="urn:microsoft.com/office/officeart/2005/8/layout/cycle2"/>
    <dgm:cxn modelId="{8FBA6867-5E47-4191-906F-B9E99B324CD3}" type="presParOf" srcId="{E2F75487-9820-46B5-8284-8BC8C2F34595}" destId="{3313AF01-EAAA-4456-B0ED-96A5846635B1}" srcOrd="3" destOrd="0" presId="urn:microsoft.com/office/officeart/2005/8/layout/cycle2"/>
    <dgm:cxn modelId="{AF0966F9-5DE0-48C5-8D4F-9EB2AE66B1FE}" type="presParOf" srcId="{3313AF01-EAAA-4456-B0ED-96A5846635B1}" destId="{E70C8EDC-DEAF-4D7A-9402-1DB805E3D7A7}" srcOrd="0" destOrd="0" presId="urn:microsoft.com/office/officeart/2005/8/layout/cycle2"/>
    <dgm:cxn modelId="{0A3EDF49-6F3C-4043-BE64-21F0FAD7669B}" type="presParOf" srcId="{E2F75487-9820-46B5-8284-8BC8C2F34595}" destId="{47ECC2C2-523E-44AA-931A-69D296A7F183}" srcOrd="4" destOrd="0" presId="urn:microsoft.com/office/officeart/2005/8/layout/cycle2"/>
    <dgm:cxn modelId="{10E6DEEF-2E78-4651-B9AD-537B12B18863}" type="presParOf" srcId="{E2F75487-9820-46B5-8284-8BC8C2F34595}" destId="{E22D2F7B-EC78-4662-9B3E-0A3028C6C9A1}" srcOrd="5" destOrd="0" presId="urn:microsoft.com/office/officeart/2005/8/layout/cycle2"/>
    <dgm:cxn modelId="{33B624D6-3315-48BB-92E5-20CCB45BA4E9}" type="presParOf" srcId="{E22D2F7B-EC78-4662-9B3E-0A3028C6C9A1}" destId="{73D642F4-21F1-437C-A73A-B6956C656629}" srcOrd="0" destOrd="0" presId="urn:microsoft.com/office/officeart/2005/8/layout/cycle2"/>
    <dgm:cxn modelId="{34DA2526-FB07-40AE-BE74-1304A52A9C2B}" type="presParOf" srcId="{E2F75487-9820-46B5-8284-8BC8C2F34595}" destId="{78010D79-F8CB-4694-87B2-848E95823BED}" srcOrd="6" destOrd="0" presId="urn:microsoft.com/office/officeart/2005/8/layout/cycle2"/>
    <dgm:cxn modelId="{2BFF0281-4F53-4166-A5C3-42F1E2AAF28E}" type="presParOf" srcId="{E2F75487-9820-46B5-8284-8BC8C2F34595}" destId="{1FE89288-8E5F-4FC9-AFEB-C16E35522C27}" srcOrd="7" destOrd="0" presId="urn:microsoft.com/office/officeart/2005/8/layout/cycle2"/>
    <dgm:cxn modelId="{19DD68B6-9647-4F89-B80B-1CDB2ED487D8}" type="presParOf" srcId="{1FE89288-8E5F-4FC9-AFEB-C16E35522C27}" destId="{7C04C6AD-8EBE-4352-9835-9A389DE6631D}" srcOrd="0" destOrd="0" presId="urn:microsoft.com/office/officeart/2005/8/layout/cycle2"/>
    <dgm:cxn modelId="{86F5AD9C-40A6-4947-AAE7-8E436399386D}" type="presParOf" srcId="{E2F75487-9820-46B5-8284-8BC8C2F34595}" destId="{63FB1F2E-C6C3-44A5-A96E-03FDCF730747}" srcOrd="8" destOrd="0" presId="urn:microsoft.com/office/officeart/2005/8/layout/cycle2"/>
    <dgm:cxn modelId="{0AF8924E-EFAB-45AC-9BA3-A66F8F4D0340}" type="presParOf" srcId="{E2F75487-9820-46B5-8284-8BC8C2F34595}" destId="{EC006CA8-F137-4FFC-93D4-E77417291C13}" srcOrd="9" destOrd="0" presId="urn:microsoft.com/office/officeart/2005/8/layout/cycle2"/>
    <dgm:cxn modelId="{7FA10F24-1546-40B7-B14B-363DFA26212C}" type="presParOf" srcId="{EC006CA8-F137-4FFC-93D4-E77417291C13}" destId="{FC861609-8D6C-4A6E-AA83-F61EAC5C8D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D6621-779F-479E-86B2-7B7E86363D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52A215DE-4700-4DD7-A3C7-B9E3B26566D7}">
      <dgm:prSet/>
      <dgm:spPr/>
      <dgm:t>
        <a:bodyPr/>
        <a:lstStyle/>
        <a:p>
          <a:pPr rtl="0"/>
          <a:r>
            <a:rPr lang="el-GR" b="1" dirty="0"/>
            <a:t>του λόγου</a:t>
          </a:r>
          <a:r>
            <a:rPr lang="el-GR" dirty="0"/>
            <a:t>, </a:t>
          </a:r>
        </a:p>
      </dgm:t>
    </dgm:pt>
    <dgm:pt modelId="{AC363F37-F9E8-426F-A232-26D83F6DC8D8}" type="parTrans" cxnId="{8A9D9223-981F-43D8-BF50-DA0B86FF75FA}">
      <dgm:prSet/>
      <dgm:spPr/>
      <dgm:t>
        <a:bodyPr/>
        <a:lstStyle/>
        <a:p>
          <a:endParaRPr lang="el-GR"/>
        </a:p>
      </dgm:t>
    </dgm:pt>
    <dgm:pt modelId="{B2BE285E-C998-46C1-AD51-9D2E6A8F9FB0}" type="sibTrans" cxnId="{8A9D9223-981F-43D8-BF50-DA0B86FF75FA}">
      <dgm:prSet/>
      <dgm:spPr/>
      <dgm:t>
        <a:bodyPr/>
        <a:lstStyle/>
        <a:p>
          <a:endParaRPr lang="el-GR"/>
        </a:p>
      </dgm:t>
    </dgm:pt>
    <dgm:pt modelId="{7097377E-8B34-44F2-BD49-C669E5161820}">
      <dgm:prSet/>
      <dgm:spPr/>
      <dgm:t>
        <a:bodyPr/>
        <a:lstStyle/>
        <a:p>
          <a:pPr rtl="0"/>
          <a:r>
            <a:rPr lang="el-GR" b="1" dirty="0"/>
            <a:t>της εικόνας</a:t>
          </a:r>
          <a:r>
            <a:rPr lang="el-GR" dirty="0"/>
            <a:t>, </a:t>
          </a:r>
        </a:p>
      </dgm:t>
    </dgm:pt>
    <dgm:pt modelId="{81D6A4AD-0080-4C47-ABAD-4D212523F2E5}" type="parTrans" cxnId="{28630240-4E9D-4706-B052-147415FD2EF8}">
      <dgm:prSet/>
      <dgm:spPr/>
      <dgm:t>
        <a:bodyPr/>
        <a:lstStyle/>
        <a:p>
          <a:endParaRPr lang="el-GR"/>
        </a:p>
      </dgm:t>
    </dgm:pt>
    <dgm:pt modelId="{99AD4189-C05B-4649-BCA2-BA32F8D58459}" type="sibTrans" cxnId="{28630240-4E9D-4706-B052-147415FD2EF8}">
      <dgm:prSet/>
      <dgm:spPr/>
      <dgm:t>
        <a:bodyPr/>
        <a:lstStyle/>
        <a:p>
          <a:endParaRPr lang="el-GR"/>
        </a:p>
      </dgm:t>
    </dgm:pt>
    <dgm:pt modelId="{8ADA6C04-4ED7-49B1-9B0B-860DF8DEAFA5}">
      <dgm:prSet custT="1"/>
      <dgm:spPr/>
      <dgm:t>
        <a:bodyPr/>
        <a:lstStyle/>
        <a:p>
          <a:pPr rtl="0"/>
          <a:r>
            <a:rPr lang="el-GR" sz="1800" dirty="0"/>
            <a:t>δηλαδή</a:t>
          </a:r>
          <a:r>
            <a:rPr lang="el-GR" sz="4000" dirty="0"/>
            <a:t> </a:t>
          </a:r>
        </a:p>
      </dgm:t>
    </dgm:pt>
    <dgm:pt modelId="{0339B560-B036-4F56-BA57-6FC74C748FAD}" type="parTrans" cxnId="{E7F6092E-412A-4D3D-ADBC-5736AB5BFB82}">
      <dgm:prSet/>
      <dgm:spPr/>
      <dgm:t>
        <a:bodyPr/>
        <a:lstStyle/>
        <a:p>
          <a:endParaRPr lang="el-GR"/>
        </a:p>
      </dgm:t>
    </dgm:pt>
    <dgm:pt modelId="{43256B44-AD3B-4F62-B35A-BEFD27AED81A}" type="sibTrans" cxnId="{E7F6092E-412A-4D3D-ADBC-5736AB5BFB82}">
      <dgm:prSet/>
      <dgm:spPr/>
      <dgm:t>
        <a:bodyPr/>
        <a:lstStyle/>
        <a:p>
          <a:endParaRPr lang="el-GR"/>
        </a:p>
      </dgm:t>
    </dgm:pt>
    <dgm:pt modelId="{E2C58607-06C9-47C2-B7AB-A742DD13F99D}">
      <dgm:prSet custT="1"/>
      <dgm:spPr/>
      <dgm:t>
        <a:bodyPr/>
        <a:lstStyle/>
        <a:p>
          <a:pPr rtl="0"/>
          <a:r>
            <a:rPr lang="el-GR" sz="4000" b="1" dirty="0"/>
            <a:t>του μηνύματος</a:t>
          </a:r>
          <a:r>
            <a:rPr lang="el-GR" sz="3600" dirty="0"/>
            <a:t>, </a:t>
          </a:r>
        </a:p>
      </dgm:t>
    </dgm:pt>
    <dgm:pt modelId="{FCEE59B6-2672-4F96-9E19-DFE3DF75B38F}" type="parTrans" cxnId="{9F47EEF6-6E6C-4FEC-9430-75A6718CDF05}">
      <dgm:prSet/>
      <dgm:spPr/>
      <dgm:t>
        <a:bodyPr/>
        <a:lstStyle/>
        <a:p>
          <a:endParaRPr lang="el-GR"/>
        </a:p>
      </dgm:t>
    </dgm:pt>
    <dgm:pt modelId="{976BE392-D5C9-44A2-BF44-58A8799EAE15}" type="sibTrans" cxnId="{9F47EEF6-6E6C-4FEC-9430-75A6718CDF05}">
      <dgm:prSet/>
      <dgm:spPr/>
      <dgm:t>
        <a:bodyPr/>
        <a:lstStyle/>
        <a:p>
          <a:endParaRPr lang="el-GR"/>
        </a:p>
      </dgm:t>
    </dgm:pt>
    <dgm:pt modelId="{A29D9216-D1CE-4347-A9B6-4323CE6572C6}" type="pres">
      <dgm:prSet presAssocID="{8BCD6621-779F-479E-86B2-7B7E86363D43}" presName="CompostProcess" presStyleCnt="0">
        <dgm:presLayoutVars>
          <dgm:dir/>
          <dgm:resizeHandles val="exact"/>
        </dgm:presLayoutVars>
      </dgm:prSet>
      <dgm:spPr/>
    </dgm:pt>
    <dgm:pt modelId="{7DD2F2B1-1FA0-4DC8-8343-E6281AF14500}" type="pres">
      <dgm:prSet presAssocID="{8BCD6621-779F-479E-86B2-7B7E86363D43}" presName="arrow" presStyleLbl="bgShp" presStyleIdx="0" presStyleCnt="1"/>
      <dgm:spPr/>
    </dgm:pt>
    <dgm:pt modelId="{FF4908D2-3E85-4BCC-9EA7-BC4982BBE923}" type="pres">
      <dgm:prSet presAssocID="{8BCD6621-779F-479E-86B2-7B7E86363D43}" presName="linearProcess" presStyleCnt="0"/>
      <dgm:spPr/>
    </dgm:pt>
    <dgm:pt modelId="{2487CF77-876C-4E06-B948-C0A6BA24931C}" type="pres">
      <dgm:prSet presAssocID="{52A215DE-4700-4DD7-A3C7-B9E3B26566D7}" presName="textNode" presStyleLbl="node1" presStyleIdx="0" presStyleCnt="3">
        <dgm:presLayoutVars>
          <dgm:bulletEnabled val="1"/>
        </dgm:presLayoutVars>
      </dgm:prSet>
      <dgm:spPr/>
    </dgm:pt>
    <dgm:pt modelId="{A4F6BAAF-F73B-4C8D-B73C-09D307BC1427}" type="pres">
      <dgm:prSet presAssocID="{B2BE285E-C998-46C1-AD51-9D2E6A8F9FB0}" presName="sibTrans" presStyleCnt="0"/>
      <dgm:spPr/>
    </dgm:pt>
    <dgm:pt modelId="{3F86E1CA-B48B-487F-9039-4CE40F5EA842}" type="pres">
      <dgm:prSet presAssocID="{7097377E-8B34-44F2-BD49-C669E5161820}" presName="textNode" presStyleLbl="node1" presStyleIdx="1" presStyleCnt="3">
        <dgm:presLayoutVars>
          <dgm:bulletEnabled val="1"/>
        </dgm:presLayoutVars>
      </dgm:prSet>
      <dgm:spPr/>
    </dgm:pt>
    <dgm:pt modelId="{840EA63E-EDFA-44A1-A30B-231270BF55F5}" type="pres">
      <dgm:prSet presAssocID="{99AD4189-C05B-4649-BCA2-BA32F8D58459}" presName="sibTrans" presStyleCnt="0"/>
      <dgm:spPr/>
    </dgm:pt>
    <dgm:pt modelId="{92833274-78D4-4695-98A0-8F22E19E4BDC}" type="pres">
      <dgm:prSet presAssocID="{8ADA6C04-4ED7-49B1-9B0B-860DF8DEAFA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17220E-4126-4E9C-B8A5-962F1DDDE00E}" type="presOf" srcId="{8ADA6C04-4ED7-49B1-9B0B-860DF8DEAFA5}" destId="{92833274-78D4-4695-98A0-8F22E19E4BDC}" srcOrd="0" destOrd="0" presId="urn:microsoft.com/office/officeart/2005/8/layout/hProcess9"/>
    <dgm:cxn modelId="{8A9D9223-981F-43D8-BF50-DA0B86FF75FA}" srcId="{8BCD6621-779F-479E-86B2-7B7E86363D43}" destId="{52A215DE-4700-4DD7-A3C7-B9E3B26566D7}" srcOrd="0" destOrd="0" parTransId="{AC363F37-F9E8-426F-A232-26D83F6DC8D8}" sibTransId="{B2BE285E-C998-46C1-AD51-9D2E6A8F9FB0}"/>
    <dgm:cxn modelId="{E7F6092E-412A-4D3D-ADBC-5736AB5BFB82}" srcId="{8BCD6621-779F-479E-86B2-7B7E86363D43}" destId="{8ADA6C04-4ED7-49B1-9B0B-860DF8DEAFA5}" srcOrd="2" destOrd="0" parTransId="{0339B560-B036-4F56-BA57-6FC74C748FAD}" sibTransId="{43256B44-AD3B-4F62-B35A-BEFD27AED81A}"/>
    <dgm:cxn modelId="{A9ACC738-390E-4F4B-ACEE-FBB8ADD4E914}" type="presOf" srcId="{8BCD6621-779F-479E-86B2-7B7E86363D43}" destId="{A29D9216-D1CE-4347-A9B6-4323CE6572C6}" srcOrd="0" destOrd="0" presId="urn:microsoft.com/office/officeart/2005/8/layout/hProcess9"/>
    <dgm:cxn modelId="{28630240-4E9D-4706-B052-147415FD2EF8}" srcId="{8BCD6621-779F-479E-86B2-7B7E86363D43}" destId="{7097377E-8B34-44F2-BD49-C669E5161820}" srcOrd="1" destOrd="0" parTransId="{81D6A4AD-0080-4C47-ABAD-4D212523F2E5}" sibTransId="{99AD4189-C05B-4649-BCA2-BA32F8D58459}"/>
    <dgm:cxn modelId="{C4EA29E6-1E5F-4D2C-A973-E4AB7F7536A2}" type="presOf" srcId="{7097377E-8B34-44F2-BD49-C669E5161820}" destId="{3F86E1CA-B48B-487F-9039-4CE40F5EA842}" srcOrd="0" destOrd="0" presId="urn:microsoft.com/office/officeart/2005/8/layout/hProcess9"/>
    <dgm:cxn modelId="{7F8469E9-9C14-4EA8-8AD6-0A86974A79F1}" type="presOf" srcId="{E2C58607-06C9-47C2-B7AB-A742DD13F99D}" destId="{92833274-78D4-4695-98A0-8F22E19E4BDC}" srcOrd="0" destOrd="1" presId="urn:microsoft.com/office/officeart/2005/8/layout/hProcess9"/>
    <dgm:cxn modelId="{85AC03EB-F85C-4193-AA4E-E62EC123AAC4}" type="presOf" srcId="{52A215DE-4700-4DD7-A3C7-B9E3B26566D7}" destId="{2487CF77-876C-4E06-B948-C0A6BA24931C}" srcOrd="0" destOrd="0" presId="urn:microsoft.com/office/officeart/2005/8/layout/hProcess9"/>
    <dgm:cxn modelId="{9F47EEF6-6E6C-4FEC-9430-75A6718CDF05}" srcId="{8ADA6C04-4ED7-49B1-9B0B-860DF8DEAFA5}" destId="{E2C58607-06C9-47C2-B7AB-A742DD13F99D}" srcOrd="0" destOrd="0" parTransId="{FCEE59B6-2672-4F96-9E19-DFE3DF75B38F}" sibTransId="{976BE392-D5C9-44A2-BF44-58A8799EAE15}"/>
    <dgm:cxn modelId="{5528EBD4-F4D3-46B8-A47A-1D6ADAFD2BF1}" type="presParOf" srcId="{A29D9216-D1CE-4347-A9B6-4323CE6572C6}" destId="{7DD2F2B1-1FA0-4DC8-8343-E6281AF14500}" srcOrd="0" destOrd="0" presId="urn:microsoft.com/office/officeart/2005/8/layout/hProcess9"/>
    <dgm:cxn modelId="{5C7E93B3-6307-4B7F-B093-3F46354A193A}" type="presParOf" srcId="{A29D9216-D1CE-4347-A9B6-4323CE6572C6}" destId="{FF4908D2-3E85-4BCC-9EA7-BC4982BBE923}" srcOrd="1" destOrd="0" presId="urn:microsoft.com/office/officeart/2005/8/layout/hProcess9"/>
    <dgm:cxn modelId="{5AC3AA76-856D-4B50-87FD-8327012882BA}" type="presParOf" srcId="{FF4908D2-3E85-4BCC-9EA7-BC4982BBE923}" destId="{2487CF77-876C-4E06-B948-C0A6BA24931C}" srcOrd="0" destOrd="0" presId="urn:microsoft.com/office/officeart/2005/8/layout/hProcess9"/>
    <dgm:cxn modelId="{5B86051D-0F9B-491B-B8EE-FF5155676F80}" type="presParOf" srcId="{FF4908D2-3E85-4BCC-9EA7-BC4982BBE923}" destId="{A4F6BAAF-F73B-4C8D-B73C-09D307BC1427}" srcOrd="1" destOrd="0" presId="urn:microsoft.com/office/officeart/2005/8/layout/hProcess9"/>
    <dgm:cxn modelId="{3C0A5B4F-A674-4EF9-8026-C21D452F21C6}" type="presParOf" srcId="{FF4908D2-3E85-4BCC-9EA7-BC4982BBE923}" destId="{3F86E1CA-B48B-487F-9039-4CE40F5EA842}" srcOrd="2" destOrd="0" presId="urn:microsoft.com/office/officeart/2005/8/layout/hProcess9"/>
    <dgm:cxn modelId="{5033ED16-BA64-4DE5-A7E2-E7BCA1B745B3}" type="presParOf" srcId="{FF4908D2-3E85-4BCC-9EA7-BC4982BBE923}" destId="{840EA63E-EDFA-44A1-A30B-231270BF55F5}" srcOrd="3" destOrd="0" presId="urn:microsoft.com/office/officeart/2005/8/layout/hProcess9"/>
    <dgm:cxn modelId="{EEDA4C05-7B10-4582-B6F7-D42E3BA461FA}" type="presParOf" srcId="{FF4908D2-3E85-4BCC-9EA7-BC4982BBE923}" destId="{92833274-78D4-4695-98A0-8F22E19E4B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0CE3B-8CA7-4E78-811D-4FEC947FAF77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7DC3064-BB71-4BE6-8575-7913ABA666BE}">
      <dgm:prSet custT="1"/>
      <dgm:spPr/>
      <dgm:t>
        <a:bodyPr/>
        <a:lstStyle/>
        <a:p>
          <a:pPr rtl="0"/>
          <a:r>
            <a:rPr lang="el-GR" sz="3200" b="1" dirty="0"/>
            <a:t>οι άνθρωποι </a:t>
          </a:r>
        </a:p>
      </dgm:t>
    </dgm:pt>
    <dgm:pt modelId="{774EB6A0-C4FE-4772-816A-3C25F534829D}" type="parTrans" cxnId="{4627F8B3-E1A3-491F-AAFD-CE8F6382D3DA}">
      <dgm:prSet/>
      <dgm:spPr/>
      <dgm:t>
        <a:bodyPr/>
        <a:lstStyle/>
        <a:p>
          <a:endParaRPr lang="el-GR"/>
        </a:p>
      </dgm:t>
    </dgm:pt>
    <dgm:pt modelId="{1EF4C59F-C5EA-46CB-A433-92B15C1E58E8}" type="sibTrans" cxnId="{4627F8B3-E1A3-491F-AAFD-CE8F6382D3DA}">
      <dgm:prSet/>
      <dgm:spPr/>
      <dgm:t>
        <a:bodyPr/>
        <a:lstStyle/>
        <a:p>
          <a:endParaRPr lang="el-GR"/>
        </a:p>
      </dgm:t>
    </dgm:pt>
    <dgm:pt modelId="{57D2B5D6-B023-4B9B-AB9B-728BCCFF4BF9}">
      <dgm:prSet custT="1"/>
      <dgm:spPr/>
      <dgm:t>
        <a:bodyPr/>
        <a:lstStyle/>
        <a:p>
          <a:pPr rtl="0"/>
          <a:r>
            <a:rPr lang="el-GR" sz="3600" b="1" dirty="0"/>
            <a:t>κοινωνικές ομάδες </a:t>
          </a:r>
        </a:p>
      </dgm:t>
    </dgm:pt>
    <dgm:pt modelId="{E79924D1-F697-4FC6-A3F2-00889139CE99}" type="parTrans" cxnId="{8F9C16F1-05E8-4DFF-8410-C67834F46909}">
      <dgm:prSet/>
      <dgm:spPr/>
      <dgm:t>
        <a:bodyPr/>
        <a:lstStyle/>
        <a:p>
          <a:endParaRPr lang="el-GR"/>
        </a:p>
      </dgm:t>
    </dgm:pt>
    <dgm:pt modelId="{F58507FC-65D5-4808-ABEC-EA8357CF5B78}" type="sibTrans" cxnId="{8F9C16F1-05E8-4DFF-8410-C67834F46909}">
      <dgm:prSet/>
      <dgm:spPr/>
      <dgm:t>
        <a:bodyPr/>
        <a:lstStyle/>
        <a:p>
          <a:endParaRPr lang="el-GR"/>
        </a:p>
      </dgm:t>
    </dgm:pt>
    <dgm:pt modelId="{9E3AB60D-3BF0-414D-93B4-CC9069D854A9}">
      <dgm:prSet/>
      <dgm:spPr/>
      <dgm:t>
        <a:bodyPr/>
        <a:lstStyle/>
        <a:p>
          <a:pPr rtl="0"/>
          <a:r>
            <a:rPr lang="el-GR" b="1" dirty="0"/>
            <a:t>φορείς και Οργανισμοί</a:t>
          </a:r>
          <a:r>
            <a:rPr lang="el-GR" dirty="0"/>
            <a:t>, </a:t>
          </a:r>
        </a:p>
      </dgm:t>
    </dgm:pt>
    <dgm:pt modelId="{38D28064-65BC-41DF-9D0B-EF38D651075D}" type="parTrans" cxnId="{C35C3FA1-43BD-4C14-828C-38EACB9F1E5C}">
      <dgm:prSet/>
      <dgm:spPr/>
      <dgm:t>
        <a:bodyPr/>
        <a:lstStyle/>
        <a:p>
          <a:endParaRPr lang="el-GR"/>
        </a:p>
      </dgm:t>
    </dgm:pt>
    <dgm:pt modelId="{2FA994F6-4BB5-493F-8480-DCFFD0F3D74C}" type="sibTrans" cxnId="{C35C3FA1-43BD-4C14-828C-38EACB9F1E5C}">
      <dgm:prSet/>
      <dgm:spPr/>
      <dgm:t>
        <a:bodyPr/>
        <a:lstStyle/>
        <a:p>
          <a:endParaRPr lang="el-GR"/>
        </a:p>
      </dgm:t>
    </dgm:pt>
    <dgm:pt modelId="{B36C5B4A-E9FD-42BE-9F55-C3B092FBA5E4}">
      <dgm:prSet/>
      <dgm:spPr/>
      <dgm:t>
        <a:bodyPr/>
        <a:lstStyle/>
        <a:p>
          <a:pPr rtl="0"/>
          <a:r>
            <a:rPr lang="el-GR" b="1" dirty="0"/>
            <a:t>ή και Κράτη</a:t>
          </a:r>
        </a:p>
      </dgm:t>
    </dgm:pt>
    <dgm:pt modelId="{2D765A58-E264-40C2-88A6-972F98E73006}" type="parTrans" cxnId="{65575118-BEAF-4C96-A2FC-7464DFCE017F}">
      <dgm:prSet/>
      <dgm:spPr/>
      <dgm:t>
        <a:bodyPr/>
        <a:lstStyle/>
        <a:p>
          <a:endParaRPr lang="el-GR"/>
        </a:p>
      </dgm:t>
    </dgm:pt>
    <dgm:pt modelId="{216B055E-29FA-4935-A6CE-3C6195188663}" type="sibTrans" cxnId="{65575118-BEAF-4C96-A2FC-7464DFCE017F}">
      <dgm:prSet/>
      <dgm:spPr/>
      <dgm:t>
        <a:bodyPr/>
        <a:lstStyle/>
        <a:p>
          <a:endParaRPr lang="el-GR"/>
        </a:p>
      </dgm:t>
    </dgm:pt>
    <dgm:pt modelId="{E75CEF6D-9960-42D2-A9C7-F5B94E137406}">
      <dgm:prSet/>
      <dgm:spPr/>
      <dgm:t>
        <a:bodyPr/>
        <a:lstStyle/>
        <a:p>
          <a:pPr rtl="0"/>
          <a:endParaRPr lang="el-GR" dirty="0"/>
        </a:p>
      </dgm:t>
    </dgm:pt>
    <dgm:pt modelId="{F0871383-666C-417E-971F-700965DB6C11}" type="parTrans" cxnId="{7479AD8A-B831-4592-A3E0-832D119FAA95}">
      <dgm:prSet/>
      <dgm:spPr/>
      <dgm:t>
        <a:bodyPr/>
        <a:lstStyle/>
        <a:p>
          <a:endParaRPr lang="el-GR"/>
        </a:p>
      </dgm:t>
    </dgm:pt>
    <dgm:pt modelId="{9D213E9B-126A-48A2-97A4-FF6FA9EB19BB}" type="sibTrans" cxnId="{7479AD8A-B831-4592-A3E0-832D119FAA95}">
      <dgm:prSet/>
      <dgm:spPr/>
      <dgm:t>
        <a:bodyPr/>
        <a:lstStyle/>
        <a:p>
          <a:endParaRPr lang="el-GR"/>
        </a:p>
      </dgm:t>
    </dgm:pt>
    <dgm:pt modelId="{092BA060-654A-48E9-BABA-FCAE5AB6F704}" type="pres">
      <dgm:prSet presAssocID="{2570CE3B-8CA7-4E78-811D-4FEC947FAF77}" presName="compositeShape" presStyleCnt="0">
        <dgm:presLayoutVars>
          <dgm:chMax val="7"/>
          <dgm:dir/>
          <dgm:resizeHandles val="exact"/>
        </dgm:presLayoutVars>
      </dgm:prSet>
      <dgm:spPr/>
    </dgm:pt>
    <dgm:pt modelId="{C06D2BCD-F653-44D8-9240-3A2904342964}" type="pres">
      <dgm:prSet presAssocID="{37DC3064-BB71-4BE6-8575-7913ABA666BE}" presName="circ1" presStyleLbl="vennNode1" presStyleIdx="0" presStyleCnt="5" custScaleY="117350"/>
      <dgm:spPr/>
    </dgm:pt>
    <dgm:pt modelId="{CC2F961A-A4CA-456C-9722-4B8AF6D6DA6B}" type="pres">
      <dgm:prSet presAssocID="{37DC3064-BB71-4BE6-8575-7913ABA666BE}" presName="circ1Tx" presStyleLbl="revTx" presStyleIdx="0" presStyleCnt="0" custScaleX="197522">
        <dgm:presLayoutVars>
          <dgm:chMax val="0"/>
          <dgm:chPref val="0"/>
          <dgm:bulletEnabled val="1"/>
        </dgm:presLayoutVars>
      </dgm:prSet>
      <dgm:spPr/>
    </dgm:pt>
    <dgm:pt modelId="{536016E8-8F06-4D09-B4DB-6C4CF6849941}" type="pres">
      <dgm:prSet presAssocID="{57D2B5D6-B023-4B9B-AB9B-728BCCFF4BF9}" presName="circ2" presStyleLbl="vennNode1" presStyleIdx="1" presStyleCnt="5" custScaleX="141964"/>
      <dgm:spPr/>
    </dgm:pt>
    <dgm:pt modelId="{81B6EC4A-B387-41AE-A0D5-6097056DED93}" type="pres">
      <dgm:prSet presAssocID="{57D2B5D6-B023-4B9B-AB9B-728BCCFF4BF9}" presName="circ2Tx" presStyleLbl="revTx" presStyleIdx="0" presStyleCnt="0" custScaleX="212190" custScaleY="147050">
        <dgm:presLayoutVars>
          <dgm:chMax val="0"/>
          <dgm:chPref val="0"/>
          <dgm:bulletEnabled val="1"/>
        </dgm:presLayoutVars>
      </dgm:prSet>
      <dgm:spPr/>
    </dgm:pt>
    <dgm:pt modelId="{C9A088E0-CF9B-478A-86E4-175642497F19}" type="pres">
      <dgm:prSet presAssocID="{9E3AB60D-3BF0-414D-93B4-CC9069D854A9}" presName="circ3" presStyleLbl="vennNode1" presStyleIdx="2" presStyleCnt="5" custScaleX="160428" custLinFactNeighborX="1322" custLinFactNeighborY="4627"/>
      <dgm:spPr/>
    </dgm:pt>
    <dgm:pt modelId="{56381652-870E-4270-B3EB-542145B38C44}" type="pres">
      <dgm:prSet presAssocID="{9E3AB60D-3BF0-414D-93B4-CC9069D854A9}" presName="circ3Tx" presStyleLbl="revTx" presStyleIdx="0" presStyleCnt="0" custScaleX="219869">
        <dgm:presLayoutVars>
          <dgm:chMax val="0"/>
          <dgm:chPref val="0"/>
          <dgm:bulletEnabled val="1"/>
        </dgm:presLayoutVars>
      </dgm:prSet>
      <dgm:spPr/>
    </dgm:pt>
    <dgm:pt modelId="{2237DC66-966F-471E-8A94-07C81B81B3CB}" type="pres">
      <dgm:prSet presAssocID="{B36C5B4A-E9FD-42BE-9F55-C3B092FBA5E4}" presName="circ4" presStyleLbl="vennNode1" presStyleIdx="3" presStyleCnt="5" custScaleX="153951" custLinFactNeighborX="1322" custLinFactNeighborY="15202"/>
      <dgm:spPr/>
    </dgm:pt>
    <dgm:pt modelId="{CB10A939-9815-450E-9182-0EDAEC3D40B4}" type="pres">
      <dgm:prSet presAssocID="{B36C5B4A-E9FD-42BE-9F55-C3B092FBA5E4}" presName="circ4Tx" presStyleLbl="revTx" presStyleIdx="0" presStyleCnt="0" custScaleX="176145">
        <dgm:presLayoutVars>
          <dgm:chMax val="0"/>
          <dgm:chPref val="0"/>
          <dgm:bulletEnabled val="1"/>
        </dgm:presLayoutVars>
      </dgm:prSet>
      <dgm:spPr/>
    </dgm:pt>
    <dgm:pt modelId="{3AE01414-E284-4CA7-B433-534573FD49AA}" type="pres">
      <dgm:prSet presAssocID="{E75CEF6D-9960-42D2-A9C7-F5B94E137406}" presName="circ5" presStyleLbl="vennNode1" presStyleIdx="4" presStyleCnt="5" custScaleX="146061" custScaleY="119732"/>
      <dgm:spPr/>
    </dgm:pt>
    <dgm:pt modelId="{E7F79471-5ACB-4644-AADF-BDC178F26E51}" type="pres">
      <dgm:prSet presAssocID="{E75CEF6D-9960-42D2-A9C7-F5B94E13740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650780C-8C8B-4B35-8BC0-960609893656}" type="presOf" srcId="{37DC3064-BB71-4BE6-8575-7913ABA666BE}" destId="{CC2F961A-A4CA-456C-9722-4B8AF6D6DA6B}" srcOrd="0" destOrd="0" presId="urn:microsoft.com/office/officeart/2005/8/layout/venn1"/>
    <dgm:cxn modelId="{65575118-BEAF-4C96-A2FC-7464DFCE017F}" srcId="{2570CE3B-8CA7-4E78-811D-4FEC947FAF77}" destId="{B36C5B4A-E9FD-42BE-9F55-C3B092FBA5E4}" srcOrd="3" destOrd="0" parTransId="{2D765A58-E264-40C2-88A6-972F98E73006}" sibTransId="{216B055E-29FA-4935-A6CE-3C6195188663}"/>
    <dgm:cxn modelId="{155C606D-4088-41B4-87C1-2000DE3F3AD5}" type="presOf" srcId="{2570CE3B-8CA7-4E78-811D-4FEC947FAF77}" destId="{092BA060-654A-48E9-BABA-FCAE5AB6F704}" srcOrd="0" destOrd="0" presId="urn:microsoft.com/office/officeart/2005/8/layout/venn1"/>
    <dgm:cxn modelId="{337EB480-C95A-4CF1-90CD-0F326A0FCDC0}" type="presOf" srcId="{57D2B5D6-B023-4B9B-AB9B-728BCCFF4BF9}" destId="{81B6EC4A-B387-41AE-A0D5-6097056DED93}" srcOrd="0" destOrd="0" presId="urn:microsoft.com/office/officeart/2005/8/layout/venn1"/>
    <dgm:cxn modelId="{7479AD8A-B831-4592-A3E0-832D119FAA95}" srcId="{2570CE3B-8CA7-4E78-811D-4FEC947FAF77}" destId="{E75CEF6D-9960-42D2-A9C7-F5B94E137406}" srcOrd="4" destOrd="0" parTransId="{F0871383-666C-417E-971F-700965DB6C11}" sibTransId="{9D213E9B-126A-48A2-97A4-FF6FA9EB19BB}"/>
    <dgm:cxn modelId="{C35C3FA1-43BD-4C14-828C-38EACB9F1E5C}" srcId="{2570CE3B-8CA7-4E78-811D-4FEC947FAF77}" destId="{9E3AB60D-3BF0-414D-93B4-CC9069D854A9}" srcOrd="2" destOrd="0" parTransId="{38D28064-65BC-41DF-9D0B-EF38D651075D}" sibTransId="{2FA994F6-4BB5-493F-8480-DCFFD0F3D74C}"/>
    <dgm:cxn modelId="{73DF56A9-D694-4206-AA36-49382C7B4AA7}" type="presOf" srcId="{B36C5B4A-E9FD-42BE-9F55-C3B092FBA5E4}" destId="{CB10A939-9815-450E-9182-0EDAEC3D40B4}" srcOrd="0" destOrd="0" presId="urn:microsoft.com/office/officeart/2005/8/layout/venn1"/>
    <dgm:cxn modelId="{4627F8B3-E1A3-491F-AAFD-CE8F6382D3DA}" srcId="{2570CE3B-8CA7-4E78-811D-4FEC947FAF77}" destId="{37DC3064-BB71-4BE6-8575-7913ABA666BE}" srcOrd="0" destOrd="0" parTransId="{774EB6A0-C4FE-4772-816A-3C25F534829D}" sibTransId="{1EF4C59F-C5EA-46CB-A433-92B15C1E58E8}"/>
    <dgm:cxn modelId="{CCE0A0DB-5DE8-4E3E-97FF-F5FA2F43E770}" type="presOf" srcId="{9E3AB60D-3BF0-414D-93B4-CC9069D854A9}" destId="{56381652-870E-4270-B3EB-542145B38C44}" srcOrd="0" destOrd="0" presId="urn:microsoft.com/office/officeart/2005/8/layout/venn1"/>
    <dgm:cxn modelId="{C72551E4-4073-4712-8CBA-6D966CCA81EB}" type="presOf" srcId="{E75CEF6D-9960-42D2-A9C7-F5B94E137406}" destId="{E7F79471-5ACB-4644-AADF-BDC178F26E51}" srcOrd="0" destOrd="0" presId="urn:microsoft.com/office/officeart/2005/8/layout/venn1"/>
    <dgm:cxn modelId="{8F9C16F1-05E8-4DFF-8410-C67834F46909}" srcId="{2570CE3B-8CA7-4E78-811D-4FEC947FAF77}" destId="{57D2B5D6-B023-4B9B-AB9B-728BCCFF4BF9}" srcOrd="1" destOrd="0" parTransId="{E79924D1-F697-4FC6-A3F2-00889139CE99}" sibTransId="{F58507FC-65D5-4808-ABEC-EA8357CF5B78}"/>
    <dgm:cxn modelId="{CA0040DB-9D9D-4388-A4CD-E590926486E9}" type="presParOf" srcId="{092BA060-654A-48E9-BABA-FCAE5AB6F704}" destId="{C06D2BCD-F653-44D8-9240-3A2904342964}" srcOrd="0" destOrd="0" presId="urn:microsoft.com/office/officeart/2005/8/layout/venn1"/>
    <dgm:cxn modelId="{5B10F8FE-13E6-44BA-8A4C-541ABC383BE7}" type="presParOf" srcId="{092BA060-654A-48E9-BABA-FCAE5AB6F704}" destId="{CC2F961A-A4CA-456C-9722-4B8AF6D6DA6B}" srcOrd="1" destOrd="0" presId="urn:microsoft.com/office/officeart/2005/8/layout/venn1"/>
    <dgm:cxn modelId="{AC4AAEBF-C273-4303-8164-87B71D64126F}" type="presParOf" srcId="{092BA060-654A-48E9-BABA-FCAE5AB6F704}" destId="{536016E8-8F06-4D09-B4DB-6C4CF6849941}" srcOrd="2" destOrd="0" presId="urn:microsoft.com/office/officeart/2005/8/layout/venn1"/>
    <dgm:cxn modelId="{E0801EE5-BAC7-4AB3-BBD4-68F622213386}" type="presParOf" srcId="{092BA060-654A-48E9-BABA-FCAE5AB6F704}" destId="{81B6EC4A-B387-41AE-A0D5-6097056DED93}" srcOrd="3" destOrd="0" presId="urn:microsoft.com/office/officeart/2005/8/layout/venn1"/>
    <dgm:cxn modelId="{DE6D32E1-F2AD-46B3-B59E-53FB5CB1FF8B}" type="presParOf" srcId="{092BA060-654A-48E9-BABA-FCAE5AB6F704}" destId="{C9A088E0-CF9B-478A-86E4-175642497F19}" srcOrd="4" destOrd="0" presId="urn:microsoft.com/office/officeart/2005/8/layout/venn1"/>
    <dgm:cxn modelId="{A24BE635-A176-4EF6-B5FD-130C5E1C3B4F}" type="presParOf" srcId="{092BA060-654A-48E9-BABA-FCAE5AB6F704}" destId="{56381652-870E-4270-B3EB-542145B38C44}" srcOrd="5" destOrd="0" presId="urn:microsoft.com/office/officeart/2005/8/layout/venn1"/>
    <dgm:cxn modelId="{1EBF59AE-89DB-4631-96D2-F52E8A40F07B}" type="presParOf" srcId="{092BA060-654A-48E9-BABA-FCAE5AB6F704}" destId="{2237DC66-966F-471E-8A94-07C81B81B3CB}" srcOrd="6" destOrd="0" presId="urn:microsoft.com/office/officeart/2005/8/layout/venn1"/>
    <dgm:cxn modelId="{9D3BBBE4-A767-4F81-B28B-87798074FF69}" type="presParOf" srcId="{092BA060-654A-48E9-BABA-FCAE5AB6F704}" destId="{CB10A939-9815-450E-9182-0EDAEC3D40B4}" srcOrd="7" destOrd="0" presId="urn:microsoft.com/office/officeart/2005/8/layout/venn1"/>
    <dgm:cxn modelId="{15644A82-5B33-4451-ABA2-30BD694E2ED6}" type="presParOf" srcId="{092BA060-654A-48E9-BABA-FCAE5AB6F704}" destId="{3AE01414-E284-4CA7-B433-534573FD49AA}" srcOrd="8" destOrd="0" presId="urn:microsoft.com/office/officeart/2005/8/layout/venn1"/>
    <dgm:cxn modelId="{4A14B4F9-B663-4D44-A352-E41BB1655D05}" type="presParOf" srcId="{092BA060-654A-48E9-BABA-FCAE5AB6F704}" destId="{E7F79471-5ACB-4644-AADF-BDC178F26E5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19FF59-C7E3-4AF1-A722-F9BE0D1063B7}" type="doc">
      <dgm:prSet loTypeId="urn:microsoft.com/office/officeart/2005/8/layout/venn1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98A9BEA2-0D96-49AE-8A60-F3C216D4A954}">
      <dgm:prSet custT="1"/>
      <dgm:spPr/>
      <dgm:t>
        <a:bodyPr/>
        <a:lstStyle/>
        <a:p>
          <a:pPr rtl="0"/>
          <a:r>
            <a:rPr lang="el-GR" sz="4000" b="1" dirty="0"/>
            <a:t>Να βρουν κοινά σημεία</a:t>
          </a:r>
        </a:p>
      </dgm:t>
    </dgm:pt>
    <dgm:pt modelId="{D587EB7E-9EA2-4253-B95F-D414BAD8ABEF}" type="parTrans" cxnId="{BAD09F67-2C94-4640-8905-20CFA1CA37EC}">
      <dgm:prSet/>
      <dgm:spPr/>
      <dgm:t>
        <a:bodyPr/>
        <a:lstStyle/>
        <a:p>
          <a:endParaRPr lang="el-GR"/>
        </a:p>
      </dgm:t>
    </dgm:pt>
    <dgm:pt modelId="{209AB5C4-A4F9-445B-972A-BC1DA7488EE8}" type="sibTrans" cxnId="{BAD09F67-2C94-4640-8905-20CFA1CA37EC}">
      <dgm:prSet/>
      <dgm:spPr/>
      <dgm:t>
        <a:bodyPr/>
        <a:lstStyle/>
        <a:p>
          <a:endParaRPr lang="el-GR"/>
        </a:p>
      </dgm:t>
    </dgm:pt>
    <dgm:pt modelId="{680B2594-C237-4D50-BF7A-BC32B339A74F}">
      <dgm:prSet custT="1"/>
      <dgm:spPr/>
      <dgm:t>
        <a:bodyPr/>
        <a:lstStyle/>
        <a:p>
          <a:pPr rtl="0"/>
          <a:r>
            <a:rPr lang="el-GR" sz="3200" b="1" dirty="0"/>
            <a:t>Να διαβουλευθούν </a:t>
          </a:r>
        </a:p>
      </dgm:t>
    </dgm:pt>
    <dgm:pt modelId="{395A6E50-6505-4D84-81EF-EBA3032F6773}" type="parTrans" cxnId="{44755D3D-61DC-4CB9-AA3A-245E513AABD5}">
      <dgm:prSet/>
      <dgm:spPr/>
      <dgm:t>
        <a:bodyPr/>
        <a:lstStyle/>
        <a:p>
          <a:endParaRPr lang="el-GR"/>
        </a:p>
      </dgm:t>
    </dgm:pt>
    <dgm:pt modelId="{4BA145FA-B090-4EB4-B1F3-2AAFEEFE1FFA}" type="sibTrans" cxnId="{44755D3D-61DC-4CB9-AA3A-245E513AABD5}">
      <dgm:prSet/>
      <dgm:spPr/>
      <dgm:t>
        <a:bodyPr/>
        <a:lstStyle/>
        <a:p>
          <a:endParaRPr lang="el-GR"/>
        </a:p>
      </dgm:t>
    </dgm:pt>
    <dgm:pt modelId="{CBB32DE6-019A-422C-9E0C-3AEB7EFDA0B4}">
      <dgm:prSet custT="1"/>
      <dgm:spPr/>
      <dgm:t>
        <a:bodyPr/>
        <a:lstStyle/>
        <a:p>
          <a:pPr rtl="0"/>
          <a:r>
            <a:rPr lang="el-GR" sz="3600" b="1" dirty="0"/>
            <a:t>Να πάρουν μία απόφαση </a:t>
          </a:r>
        </a:p>
      </dgm:t>
    </dgm:pt>
    <dgm:pt modelId="{074EA086-8A0A-4D3D-9E8A-2C3ED5215789}" type="parTrans" cxnId="{B82E084D-4199-48A6-A1D9-2BC838F8C9AA}">
      <dgm:prSet/>
      <dgm:spPr/>
      <dgm:t>
        <a:bodyPr/>
        <a:lstStyle/>
        <a:p>
          <a:endParaRPr lang="el-GR"/>
        </a:p>
      </dgm:t>
    </dgm:pt>
    <dgm:pt modelId="{D62A3DA9-B9E9-4B43-9B6D-59E1D48BD374}" type="sibTrans" cxnId="{B82E084D-4199-48A6-A1D9-2BC838F8C9AA}">
      <dgm:prSet/>
      <dgm:spPr/>
      <dgm:t>
        <a:bodyPr/>
        <a:lstStyle/>
        <a:p>
          <a:endParaRPr lang="el-GR"/>
        </a:p>
      </dgm:t>
    </dgm:pt>
    <dgm:pt modelId="{BD5F35CC-F00B-460B-A8CD-706772CDB9CE}" type="pres">
      <dgm:prSet presAssocID="{8219FF59-C7E3-4AF1-A722-F9BE0D1063B7}" presName="compositeShape" presStyleCnt="0">
        <dgm:presLayoutVars>
          <dgm:chMax val="7"/>
          <dgm:dir/>
          <dgm:resizeHandles val="exact"/>
        </dgm:presLayoutVars>
      </dgm:prSet>
      <dgm:spPr/>
    </dgm:pt>
    <dgm:pt modelId="{C8DC7501-199F-4952-B554-BEBB2CF7526A}" type="pres">
      <dgm:prSet presAssocID="{98A9BEA2-0D96-49AE-8A60-F3C216D4A954}" presName="circ1" presStyleLbl="vennNode1" presStyleIdx="0" presStyleCnt="3" custScaleX="161971"/>
      <dgm:spPr/>
    </dgm:pt>
    <dgm:pt modelId="{3C923114-E0A3-40CB-B59E-FADC265B76F9}" type="pres">
      <dgm:prSet presAssocID="{98A9BEA2-0D96-49AE-8A60-F3C216D4A9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984B0E-EA42-45AB-903E-A48196464126}" type="pres">
      <dgm:prSet presAssocID="{680B2594-C237-4D50-BF7A-BC32B339A74F}" presName="circ2" presStyleLbl="vennNode1" presStyleIdx="1" presStyleCnt="3" custScaleX="169526" custLinFactNeighborX="48027" custLinFactNeighborY="7764"/>
      <dgm:spPr/>
    </dgm:pt>
    <dgm:pt modelId="{48FD9A58-65FD-420D-B742-6531517D2E1D}" type="pres">
      <dgm:prSet presAssocID="{680B2594-C237-4D50-BF7A-BC32B339A7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1C61618-8605-49C8-991E-7BEEB5E1657E}" type="pres">
      <dgm:prSet presAssocID="{CBB32DE6-019A-422C-9E0C-3AEB7EFDA0B4}" presName="circ3" presStyleLbl="vennNode1" presStyleIdx="2" presStyleCnt="3" custScaleX="170941" custLinFactNeighborX="-56938" custLinFactNeighborY="2218"/>
      <dgm:spPr/>
    </dgm:pt>
    <dgm:pt modelId="{12268A58-7CA4-473A-9A58-2A726E40254B}" type="pres">
      <dgm:prSet presAssocID="{CBB32DE6-019A-422C-9E0C-3AEB7EFDA0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6631912-7322-4B93-93F0-2AB66A73FAFB}" type="presOf" srcId="{CBB32DE6-019A-422C-9E0C-3AEB7EFDA0B4}" destId="{12268A58-7CA4-473A-9A58-2A726E40254B}" srcOrd="1" destOrd="0" presId="urn:microsoft.com/office/officeart/2005/8/layout/venn1"/>
    <dgm:cxn modelId="{3DE8E816-8C0C-4B7C-B380-F1EA4024E894}" type="presOf" srcId="{680B2594-C237-4D50-BF7A-BC32B339A74F}" destId="{48FD9A58-65FD-420D-B742-6531517D2E1D}" srcOrd="1" destOrd="0" presId="urn:microsoft.com/office/officeart/2005/8/layout/venn1"/>
    <dgm:cxn modelId="{70B93430-3B16-40BB-A95B-E8C132FBA94B}" type="presOf" srcId="{98A9BEA2-0D96-49AE-8A60-F3C216D4A954}" destId="{3C923114-E0A3-40CB-B59E-FADC265B76F9}" srcOrd="1" destOrd="0" presId="urn:microsoft.com/office/officeart/2005/8/layout/venn1"/>
    <dgm:cxn modelId="{44755D3D-61DC-4CB9-AA3A-245E513AABD5}" srcId="{8219FF59-C7E3-4AF1-A722-F9BE0D1063B7}" destId="{680B2594-C237-4D50-BF7A-BC32B339A74F}" srcOrd="1" destOrd="0" parTransId="{395A6E50-6505-4D84-81EF-EBA3032F6773}" sibTransId="{4BA145FA-B090-4EB4-B1F3-2AAFEEFE1FFA}"/>
    <dgm:cxn modelId="{B82E084D-4199-48A6-A1D9-2BC838F8C9AA}" srcId="{8219FF59-C7E3-4AF1-A722-F9BE0D1063B7}" destId="{CBB32DE6-019A-422C-9E0C-3AEB7EFDA0B4}" srcOrd="2" destOrd="0" parTransId="{074EA086-8A0A-4D3D-9E8A-2C3ED5215789}" sibTransId="{D62A3DA9-B9E9-4B43-9B6D-59E1D48BD374}"/>
    <dgm:cxn modelId="{BAD09F67-2C94-4640-8905-20CFA1CA37EC}" srcId="{8219FF59-C7E3-4AF1-A722-F9BE0D1063B7}" destId="{98A9BEA2-0D96-49AE-8A60-F3C216D4A954}" srcOrd="0" destOrd="0" parTransId="{D587EB7E-9EA2-4253-B95F-D414BAD8ABEF}" sibTransId="{209AB5C4-A4F9-445B-972A-BC1DA7488EE8}"/>
    <dgm:cxn modelId="{DF41AB6B-1976-499C-A576-A83326166839}" type="presOf" srcId="{8219FF59-C7E3-4AF1-A722-F9BE0D1063B7}" destId="{BD5F35CC-F00B-460B-A8CD-706772CDB9CE}" srcOrd="0" destOrd="0" presId="urn:microsoft.com/office/officeart/2005/8/layout/venn1"/>
    <dgm:cxn modelId="{D469638A-29AC-40D3-938C-E6350DB24E47}" type="presOf" srcId="{CBB32DE6-019A-422C-9E0C-3AEB7EFDA0B4}" destId="{11C61618-8605-49C8-991E-7BEEB5E1657E}" srcOrd="0" destOrd="0" presId="urn:microsoft.com/office/officeart/2005/8/layout/venn1"/>
    <dgm:cxn modelId="{85EA69AC-5888-40E8-BDE3-3BA9B8E08C60}" type="presOf" srcId="{98A9BEA2-0D96-49AE-8A60-F3C216D4A954}" destId="{C8DC7501-199F-4952-B554-BEBB2CF7526A}" srcOrd="0" destOrd="0" presId="urn:microsoft.com/office/officeart/2005/8/layout/venn1"/>
    <dgm:cxn modelId="{D27ED7FD-E12A-4FE7-A42F-F296BCFB0038}" type="presOf" srcId="{680B2594-C237-4D50-BF7A-BC32B339A74F}" destId="{64984B0E-EA42-45AB-903E-A48196464126}" srcOrd="0" destOrd="0" presId="urn:microsoft.com/office/officeart/2005/8/layout/venn1"/>
    <dgm:cxn modelId="{9132214E-E42E-4E15-8BBD-9CAA1715111C}" type="presParOf" srcId="{BD5F35CC-F00B-460B-A8CD-706772CDB9CE}" destId="{C8DC7501-199F-4952-B554-BEBB2CF7526A}" srcOrd="0" destOrd="0" presId="urn:microsoft.com/office/officeart/2005/8/layout/venn1"/>
    <dgm:cxn modelId="{1F524C01-CCC6-4367-9F7A-F264698F7598}" type="presParOf" srcId="{BD5F35CC-F00B-460B-A8CD-706772CDB9CE}" destId="{3C923114-E0A3-40CB-B59E-FADC265B76F9}" srcOrd="1" destOrd="0" presId="urn:microsoft.com/office/officeart/2005/8/layout/venn1"/>
    <dgm:cxn modelId="{CE301094-4426-4DD3-9FA8-F8593DE98BE6}" type="presParOf" srcId="{BD5F35CC-F00B-460B-A8CD-706772CDB9CE}" destId="{64984B0E-EA42-45AB-903E-A48196464126}" srcOrd="2" destOrd="0" presId="urn:microsoft.com/office/officeart/2005/8/layout/venn1"/>
    <dgm:cxn modelId="{1DDFA4AD-B36E-4055-80F0-A201E5E54DEC}" type="presParOf" srcId="{BD5F35CC-F00B-460B-A8CD-706772CDB9CE}" destId="{48FD9A58-65FD-420D-B742-6531517D2E1D}" srcOrd="3" destOrd="0" presId="urn:microsoft.com/office/officeart/2005/8/layout/venn1"/>
    <dgm:cxn modelId="{9ADB8537-CA30-4FC1-B638-786A2C568CEE}" type="presParOf" srcId="{BD5F35CC-F00B-460B-A8CD-706772CDB9CE}" destId="{11C61618-8605-49C8-991E-7BEEB5E1657E}" srcOrd="4" destOrd="0" presId="urn:microsoft.com/office/officeart/2005/8/layout/venn1"/>
    <dgm:cxn modelId="{6D80E9E6-1C05-4021-BA7F-148BD2A49541}" type="presParOf" srcId="{BD5F35CC-F00B-460B-A8CD-706772CDB9CE}" destId="{12268A58-7CA4-473A-9A58-2A726E40254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AE463F-E5E4-4484-ABFA-835666FEAC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BDCF691-7387-415F-B7C0-D7A2C12E1AAC}">
      <dgm:prSet/>
      <dgm:spPr/>
      <dgm:t>
        <a:bodyPr/>
        <a:lstStyle/>
        <a:p>
          <a:pPr rtl="0"/>
          <a:r>
            <a:rPr lang="el-GR" dirty="0"/>
            <a:t>αντιπαραθέτει διαδοχικά </a:t>
          </a:r>
        </a:p>
      </dgm:t>
    </dgm:pt>
    <dgm:pt modelId="{6CD051DB-D67C-414E-9425-EADD0A6FA6EC}" type="parTrans" cxnId="{1559EEAB-026D-402A-93A6-75CD2FE0B15D}">
      <dgm:prSet/>
      <dgm:spPr/>
      <dgm:t>
        <a:bodyPr/>
        <a:lstStyle/>
        <a:p>
          <a:endParaRPr lang="el-GR"/>
        </a:p>
      </dgm:t>
    </dgm:pt>
    <dgm:pt modelId="{51662919-7D85-4E65-82AE-6C139E283AF0}" type="sibTrans" cxnId="{1559EEAB-026D-402A-93A6-75CD2FE0B15D}">
      <dgm:prSet/>
      <dgm:spPr/>
      <dgm:t>
        <a:bodyPr/>
        <a:lstStyle/>
        <a:p>
          <a:endParaRPr lang="el-GR"/>
        </a:p>
      </dgm:t>
    </dgm:pt>
    <dgm:pt modelId="{5F856978-38AA-4124-9151-AD78931129F8}">
      <dgm:prSet/>
      <dgm:spPr/>
      <dgm:t>
        <a:bodyPr/>
        <a:lstStyle/>
        <a:p>
          <a:pPr rtl="0"/>
          <a:r>
            <a:rPr lang="el-GR"/>
            <a:t>το δημόσιο χώρο </a:t>
          </a:r>
        </a:p>
      </dgm:t>
    </dgm:pt>
    <dgm:pt modelId="{1393EA13-CCF4-4801-ACE8-18266EBC268F}" type="parTrans" cxnId="{C07BF282-CE64-4E64-8E0E-0D6ABE9200F8}">
      <dgm:prSet/>
      <dgm:spPr/>
      <dgm:t>
        <a:bodyPr/>
        <a:lstStyle/>
        <a:p>
          <a:endParaRPr lang="el-GR"/>
        </a:p>
      </dgm:t>
    </dgm:pt>
    <dgm:pt modelId="{B6AE3583-4E6C-4CCB-A68A-DEDC7C5E93CF}" type="sibTrans" cxnId="{C07BF282-CE64-4E64-8E0E-0D6ABE9200F8}">
      <dgm:prSet/>
      <dgm:spPr/>
      <dgm:t>
        <a:bodyPr/>
        <a:lstStyle/>
        <a:p>
          <a:endParaRPr lang="el-GR"/>
        </a:p>
      </dgm:t>
    </dgm:pt>
    <dgm:pt modelId="{C6643652-369D-411D-9B6B-38C401597907}">
      <dgm:prSet/>
      <dgm:spPr/>
      <dgm:t>
        <a:bodyPr/>
        <a:lstStyle/>
        <a:p>
          <a:pPr rtl="0"/>
          <a:r>
            <a:rPr lang="el-GR"/>
            <a:t>σε ένα θεσμό, </a:t>
          </a:r>
        </a:p>
      </dgm:t>
    </dgm:pt>
    <dgm:pt modelId="{E0E9DACA-4276-44B5-B96D-663DE3E4B742}" type="parTrans" cxnId="{261DC626-07E8-4D74-A764-D56E0A50A576}">
      <dgm:prSet/>
      <dgm:spPr/>
      <dgm:t>
        <a:bodyPr/>
        <a:lstStyle/>
        <a:p>
          <a:endParaRPr lang="el-GR"/>
        </a:p>
      </dgm:t>
    </dgm:pt>
    <dgm:pt modelId="{08032F44-AEB3-44E1-A5DB-C07500B22164}" type="sibTrans" cxnId="{261DC626-07E8-4D74-A764-D56E0A50A576}">
      <dgm:prSet/>
      <dgm:spPr/>
      <dgm:t>
        <a:bodyPr/>
        <a:lstStyle/>
        <a:p>
          <a:endParaRPr lang="el-GR"/>
        </a:p>
      </dgm:t>
    </dgm:pt>
    <dgm:pt modelId="{7F81B6F9-E337-4B6C-B5F2-4839D30BFCB7}">
      <dgm:prSet/>
      <dgm:spPr/>
      <dgm:t>
        <a:bodyPr/>
        <a:lstStyle/>
        <a:p>
          <a:pPr rtl="0"/>
          <a:r>
            <a:rPr lang="el-GR"/>
            <a:t>μια οργάνωση και ένα σύστημα</a:t>
          </a:r>
        </a:p>
      </dgm:t>
    </dgm:pt>
    <dgm:pt modelId="{D28D3F27-D792-424D-ABAC-7F1CFF21A7EA}" type="parTrans" cxnId="{A1995B4D-64DB-440E-B88B-ED4D87446C39}">
      <dgm:prSet/>
      <dgm:spPr/>
      <dgm:t>
        <a:bodyPr/>
        <a:lstStyle/>
        <a:p>
          <a:endParaRPr lang="el-GR"/>
        </a:p>
      </dgm:t>
    </dgm:pt>
    <dgm:pt modelId="{988AD960-2199-4A86-9DB7-638EE7A8E8F4}" type="sibTrans" cxnId="{A1995B4D-64DB-440E-B88B-ED4D87446C39}">
      <dgm:prSet/>
      <dgm:spPr/>
      <dgm:t>
        <a:bodyPr/>
        <a:lstStyle/>
        <a:p>
          <a:endParaRPr lang="el-GR"/>
        </a:p>
      </dgm:t>
    </dgm:pt>
    <dgm:pt modelId="{5F491625-4514-4BFD-9C12-312B8ED8C819}" type="pres">
      <dgm:prSet presAssocID="{E3AE463F-E5E4-4484-ABFA-835666FEAC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4491A9-F0DE-45A2-B14B-B04F7BD0BBE0}" type="pres">
      <dgm:prSet presAssocID="{CBDCF691-7387-415F-B7C0-D7A2C12E1AAC}" presName="hierRoot1" presStyleCnt="0">
        <dgm:presLayoutVars>
          <dgm:hierBranch val="init"/>
        </dgm:presLayoutVars>
      </dgm:prSet>
      <dgm:spPr/>
    </dgm:pt>
    <dgm:pt modelId="{E002AE3B-5288-4260-B817-57E12BE099E5}" type="pres">
      <dgm:prSet presAssocID="{CBDCF691-7387-415F-B7C0-D7A2C12E1AAC}" presName="rootComposite1" presStyleCnt="0"/>
      <dgm:spPr/>
    </dgm:pt>
    <dgm:pt modelId="{86E59D31-EFEE-415B-816E-CF5E56E8E813}" type="pres">
      <dgm:prSet presAssocID="{CBDCF691-7387-415F-B7C0-D7A2C12E1AAC}" presName="rootText1" presStyleLbl="node0" presStyleIdx="0" presStyleCnt="1">
        <dgm:presLayoutVars>
          <dgm:chPref val="3"/>
        </dgm:presLayoutVars>
      </dgm:prSet>
      <dgm:spPr/>
    </dgm:pt>
    <dgm:pt modelId="{FEB70CE8-D3C9-4B24-828A-2FB8535BCC91}" type="pres">
      <dgm:prSet presAssocID="{CBDCF691-7387-415F-B7C0-D7A2C12E1AAC}" presName="rootConnector1" presStyleLbl="node1" presStyleIdx="0" presStyleCnt="0"/>
      <dgm:spPr/>
    </dgm:pt>
    <dgm:pt modelId="{D2F44D53-A9BB-4B9D-B60D-B9CF2F6AEDE4}" type="pres">
      <dgm:prSet presAssocID="{CBDCF691-7387-415F-B7C0-D7A2C12E1AAC}" presName="hierChild2" presStyleCnt="0"/>
      <dgm:spPr/>
    </dgm:pt>
    <dgm:pt modelId="{762687F1-8AFD-42CA-AEBB-B6503D038D9D}" type="pres">
      <dgm:prSet presAssocID="{1393EA13-CCF4-4801-ACE8-18266EBC268F}" presName="Name37" presStyleLbl="parChTrans1D2" presStyleIdx="0" presStyleCnt="3"/>
      <dgm:spPr/>
    </dgm:pt>
    <dgm:pt modelId="{005F9F7D-6554-46BA-B27D-9C1AEAE74840}" type="pres">
      <dgm:prSet presAssocID="{5F856978-38AA-4124-9151-AD78931129F8}" presName="hierRoot2" presStyleCnt="0">
        <dgm:presLayoutVars>
          <dgm:hierBranch val="init"/>
        </dgm:presLayoutVars>
      </dgm:prSet>
      <dgm:spPr/>
    </dgm:pt>
    <dgm:pt modelId="{94F3F980-FF68-46D8-AC2D-E2805D229D29}" type="pres">
      <dgm:prSet presAssocID="{5F856978-38AA-4124-9151-AD78931129F8}" presName="rootComposite" presStyleCnt="0"/>
      <dgm:spPr/>
    </dgm:pt>
    <dgm:pt modelId="{9D47F15B-0DD1-4CFB-9A99-AD4CECFFF598}" type="pres">
      <dgm:prSet presAssocID="{5F856978-38AA-4124-9151-AD78931129F8}" presName="rootText" presStyleLbl="node2" presStyleIdx="0" presStyleCnt="3">
        <dgm:presLayoutVars>
          <dgm:chPref val="3"/>
        </dgm:presLayoutVars>
      </dgm:prSet>
      <dgm:spPr/>
    </dgm:pt>
    <dgm:pt modelId="{8BE6120D-5511-44A2-AC0F-C775ACFCF4FE}" type="pres">
      <dgm:prSet presAssocID="{5F856978-38AA-4124-9151-AD78931129F8}" presName="rootConnector" presStyleLbl="node2" presStyleIdx="0" presStyleCnt="3"/>
      <dgm:spPr/>
    </dgm:pt>
    <dgm:pt modelId="{5280D6B7-2FC0-4792-8755-839044C72981}" type="pres">
      <dgm:prSet presAssocID="{5F856978-38AA-4124-9151-AD78931129F8}" presName="hierChild4" presStyleCnt="0"/>
      <dgm:spPr/>
    </dgm:pt>
    <dgm:pt modelId="{859CAE8E-BC78-4FA2-84AD-009D7C41DD90}" type="pres">
      <dgm:prSet presAssocID="{5F856978-38AA-4124-9151-AD78931129F8}" presName="hierChild5" presStyleCnt="0"/>
      <dgm:spPr/>
    </dgm:pt>
    <dgm:pt modelId="{2CC34AA9-C88C-4982-B8C4-E6EA93A48D8F}" type="pres">
      <dgm:prSet presAssocID="{E0E9DACA-4276-44B5-B96D-663DE3E4B742}" presName="Name37" presStyleLbl="parChTrans1D2" presStyleIdx="1" presStyleCnt="3"/>
      <dgm:spPr/>
    </dgm:pt>
    <dgm:pt modelId="{26D8545C-5BC0-430F-994D-AD620A56AB01}" type="pres">
      <dgm:prSet presAssocID="{C6643652-369D-411D-9B6B-38C401597907}" presName="hierRoot2" presStyleCnt="0">
        <dgm:presLayoutVars>
          <dgm:hierBranch val="init"/>
        </dgm:presLayoutVars>
      </dgm:prSet>
      <dgm:spPr/>
    </dgm:pt>
    <dgm:pt modelId="{22ED69E6-A10B-4B6F-845A-97FB25824855}" type="pres">
      <dgm:prSet presAssocID="{C6643652-369D-411D-9B6B-38C401597907}" presName="rootComposite" presStyleCnt="0"/>
      <dgm:spPr/>
    </dgm:pt>
    <dgm:pt modelId="{849F4C98-BEF8-4460-951E-D63CDDEB54A4}" type="pres">
      <dgm:prSet presAssocID="{C6643652-369D-411D-9B6B-38C401597907}" presName="rootText" presStyleLbl="node2" presStyleIdx="1" presStyleCnt="3">
        <dgm:presLayoutVars>
          <dgm:chPref val="3"/>
        </dgm:presLayoutVars>
      </dgm:prSet>
      <dgm:spPr/>
    </dgm:pt>
    <dgm:pt modelId="{4F6AACD3-D319-4FDE-9EDF-1F470B0E6DE4}" type="pres">
      <dgm:prSet presAssocID="{C6643652-369D-411D-9B6B-38C401597907}" presName="rootConnector" presStyleLbl="node2" presStyleIdx="1" presStyleCnt="3"/>
      <dgm:spPr/>
    </dgm:pt>
    <dgm:pt modelId="{5B4D487F-E20E-4F84-961F-935AD85B5779}" type="pres">
      <dgm:prSet presAssocID="{C6643652-369D-411D-9B6B-38C401597907}" presName="hierChild4" presStyleCnt="0"/>
      <dgm:spPr/>
    </dgm:pt>
    <dgm:pt modelId="{388BBD39-B526-4FC6-9217-E7C7B986E519}" type="pres">
      <dgm:prSet presAssocID="{C6643652-369D-411D-9B6B-38C401597907}" presName="hierChild5" presStyleCnt="0"/>
      <dgm:spPr/>
    </dgm:pt>
    <dgm:pt modelId="{958B9D8A-F3A1-42C8-92B0-8C53ADCD578D}" type="pres">
      <dgm:prSet presAssocID="{D28D3F27-D792-424D-ABAC-7F1CFF21A7EA}" presName="Name37" presStyleLbl="parChTrans1D2" presStyleIdx="2" presStyleCnt="3"/>
      <dgm:spPr/>
    </dgm:pt>
    <dgm:pt modelId="{EC867E0A-477E-4EAE-87E6-AC7955DF41E4}" type="pres">
      <dgm:prSet presAssocID="{7F81B6F9-E337-4B6C-B5F2-4839D30BFCB7}" presName="hierRoot2" presStyleCnt="0">
        <dgm:presLayoutVars>
          <dgm:hierBranch val="init"/>
        </dgm:presLayoutVars>
      </dgm:prSet>
      <dgm:spPr/>
    </dgm:pt>
    <dgm:pt modelId="{2B7A8825-EFEB-4ADB-B2DF-69702E3B74DF}" type="pres">
      <dgm:prSet presAssocID="{7F81B6F9-E337-4B6C-B5F2-4839D30BFCB7}" presName="rootComposite" presStyleCnt="0"/>
      <dgm:spPr/>
    </dgm:pt>
    <dgm:pt modelId="{E8CADB75-E1BD-43C6-B9FB-0129D5EF44D1}" type="pres">
      <dgm:prSet presAssocID="{7F81B6F9-E337-4B6C-B5F2-4839D30BFCB7}" presName="rootText" presStyleLbl="node2" presStyleIdx="2" presStyleCnt="3">
        <dgm:presLayoutVars>
          <dgm:chPref val="3"/>
        </dgm:presLayoutVars>
      </dgm:prSet>
      <dgm:spPr/>
    </dgm:pt>
    <dgm:pt modelId="{BE989393-060E-4784-9DC0-8AEAA6500EAD}" type="pres">
      <dgm:prSet presAssocID="{7F81B6F9-E337-4B6C-B5F2-4839D30BFCB7}" presName="rootConnector" presStyleLbl="node2" presStyleIdx="2" presStyleCnt="3"/>
      <dgm:spPr/>
    </dgm:pt>
    <dgm:pt modelId="{AD1D3335-56D6-4092-BF41-5C1CE38ACEEC}" type="pres">
      <dgm:prSet presAssocID="{7F81B6F9-E337-4B6C-B5F2-4839D30BFCB7}" presName="hierChild4" presStyleCnt="0"/>
      <dgm:spPr/>
    </dgm:pt>
    <dgm:pt modelId="{D9FAB8C8-2DDF-4D2B-82EA-B7441D014379}" type="pres">
      <dgm:prSet presAssocID="{7F81B6F9-E337-4B6C-B5F2-4839D30BFCB7}" presName="hierChild5" presStyleCnt="0"/>
      <dgm:spPr/>
    </dgm:pt>
    <dgm:pt modelId="{094FB096-E2DF-4A91-8BD3-9E7842F2A9D6}" type="pres">
      <dgm:prSet presAssocID="{CBDCF691-7387-415F-B7C0-D7A2C12E1AAC}" presName="hierChild3" presStyleCnt="0"/>
      <dgm:spPr/>
    </dgm:pt>
  </dgm:ptLst>
  <dgm:cxnLst>
    <dgm:cxn modelId="{261DC626-07E8-4D74-A764-D56E0A50A576}" srcId="{CBDCF691-7387-415F-B7C0-D7A2C12E1AAC}" destId="{C6643652-369D-411D-9B6B-38C401597907}" srcOrd="1" destOrd="0" parTransId="{E0E9DACA-4276-44B5-B96D-663DE3E4B742}" sibTransId="{08032F44-AEB3-44E1-A5DB-C07500B22164}"/>
    <dgm:cxn modelId="{0DAC702D-FA9F-4ABD-937F-519CDE275D99}" type="presOf" srcId="{7F81B6F9-E337-4B6C-B5F2-4839D30BFCB7}" destId="{E8CADB75-E1BD-43C6-B9FB-0129D5EF44D1}" srcOrd="0" destOrd="0" presId="urn:microsoft.com/office/officeart/2005/8/layout/orgChart1"/>
    <dgm:cxn modelId="{C7623130-C511-4B0E-ACDB-19CCC35A2B5E}" type="presOf" srcId="{CBDCF691-7387-415F-B7C0-D7A2C12E1AAC}" destId="{FEB70CE8-D3C9-4B24-828A-2FB8535BCC91}" srcOrd="1" destOrd="0" presId="urn:microsoft.com/office/officeart/2005/8/layout/orgChart1"/>
    <dgm:cxn modelId="{EF1D2439-08AB-44D9-B2A7-05D6AFF643A4}" type="presOf" srcId="{C6643652-369D-411D-9B6B-38C401597907}" destId="{4F6AACD3-D319-4FDE-9EDF-1F470B0E6DE4}" srcOrd="1" destOrd="0" presId="urn:microsoft.com/office/officeart/2005/8/layout/orgChart1"/>
    <dgm:cxn modelId="{EE3F6F3A-892F-498B-813B-96B2A975733E}" type="presOf" srcId="{D28D3F27-D792-424D-ABAC-7F1CFF21A7EA}" destId="{958B9D8A-F3A1-42C8-92B0-8C53ADCD578D}" srcOrd="0" destOrd="0" presId="urn:microsoft.com/office/officeart/2005/8/layout/orgChart1"/>
    <dgm:cxn modelId="{D2DEE543-7208-4670-BC1E-620CC79A2835}" type="presOf" srcId="{7F81B6F9-E337-4B6C-B5F2-4839D30BFCB7}" destId="{BE989393-060E-4784-9DC0-8AEAA6500EAD}" srcOrd="1" destOrd="0" presId="urn:microsoft.com/office/officeart/2005/8/layout/orgChart1"/>
    <dgm:cxn modelId="{A1995B4D-64DB-440E-B88B-ED4D87446C39}" srcId="{CBDCF691-7387-415F-B7C0-D7A2C12E1AAC}" destId="{7F81B6F9-E337-4B6C-B5F2-4839D30BFCB7}" srcOrd="2" destOrd="0" parTransId="{D28D3F27-D792-424D-ABAC-7F1CFF21A7EA}" sibTransId="{988AD960-2199-4A86-9DB7-638EE7A8E8F4}"/>
    <dgm:cxn modelId="{CC73BF4F-CBE6-4259-8EC2-DA6D1939FBA2}" type="presOf" srcId="{E0E9DACA-4276-44B5-B96D-663DE3E4B742}" destId="{2CC34AA9-C88C-4982-B8C4-E6EA93A48D8F}" srcOrd="0" destOrd="0" presId="urn:microsoft.com/office/officeart/2005/8/layout/orgChart1"/>
    <dgm:cxn modelId="{E2060F50-3F8B-437A-8F32-9B7FFBB1902F}" type="presOf" srcId="{C6643652-369D-411D-9B6B-38C401597907}" destId="{849F4C98-BEF8-4460-951E-D63CDDEB54A4}" srcOrd="0" destOrd="0" presId="urn:microsoft.com/office/officeart/2005/8/layout/orgChart1"/>
    <dgm:cxn modelId="{15B5D859-946D-4C78-85C6-3740D5FBCF6E}" type="presOf" srcId="{CBDCF691-7387-415F-B7C0-D7A2C12E1AAC}" destId="{86E59D31-EFEE-415B-816E-CF5E56E8E813}" srcOrd="0" destOrd="0" presId="urn:microsoft.com/office/officeart/2005/8/layout/orgChart1"/>
    <dgm:cxn modelId="{AB2DD367-6BC1-4D52-B54E-28C2F8DF7895}" type="presOf" srcId="{5F856978-38AA-4124-9151-AD78931129F8}" destId="{9D47F15B-0DD1-4CFB-9A99-AD4CECFFF598}" srcOrd="0" destOrd="0" presId="urn:microsoft.com/office/officeart/2005/8/layout/orgChart1"/>
    <dgm:cxn modelId="{2BDB417A-88DF-4704-AA75-EF54D3855A09}" type="presOf" srcId="{5F856978-38AA-4124-9151-AD78931129F8}" destId="{8BE6120D-5511-44A2-AC0F-C775ACFCF4FE}" srcOrd="1" destOrd="0" presId="urn:microsoft.com/office/officeart/2005/8/layout/orgChart1"/>
    <dgm:cxn modelId="{599C9F7B-107B-4946-82FF-A8D81CE98BC1}" type="presOf" srcId="{1393EA13-CCF4-4801-ACE8-18266EBC268F}" destId="{762687F1-8AFD-42CA-AEBB-B6503D038D9D}" srcOrd="0" destOrd="0" presId="urn:microsoft.com/office/officeart/2005/8/layout/orgChart1"/>
    <dgm:cxn modelId="{C07BF282-CE64-4E64-8E0E-0D6ABE9200F8}" srcId="{CBDCF691-7387-415F-B7C0-D7A2C12E1AAC}" destId="{5F856978-38AA-4124-9151-AD78931129F8}" srcOrd="0" destOrd="0" parTransId="{1393EA13-CCF4-4801-ACE8-18266EBC268F}" sibTransId="{B6AE3583-4E6C-4CCB-A68A-DEDC7C5E93CF}"/>
    <dgm:cxn modelId="{43209AA8-2938-49E2-B2FA-A98F67F82E0B}" type="presOf" srcId="{E3AE463F-E5E4-4484-ABFA-835666FEAC20}" destId="{5F491625-4514-4BFD-9C12-312B8ED8C819}" srcOrd="0" destOrd="0" presId="urn:microsoft.com/office/officeart/2005/8/layout/orgChart1"/>
    <dgm:cxn modelId="{1559EEAB-026D-402A-93A6-75CD2FE0B15D}" srcId="{E3AE463F-E5E4-4484-ABFA-835666FEAC20}" destId="{CBDCF691-7387-415F-B7C0-D7A2C12E1AAC}" srcOrd="0" destOrd="0" parTransId="{6CD051DB-D67C-414E-9425-EADD0A6FA6EC}" sibTransId="{51662919-7D85-4E65-82AE-6C139E283AF0}"/>
    <dgm:cxn modelId="{E589209F-6DD8-4E9E-A6CF-81C81E7A7660}" type="presParOf" srcId="{5F491625-4514-4BFD-9C12-312B8ED8C819}" destId="{B24491A9-F0DE-45A2-B14B-B04F7BD0BBE0}" srcOrd="0" destOrd="0" presId="urn:microsoft.com/office/officeart/2005/8/layout/orgChart1"/>
    <dgm:cxn modelId="{5B3BB166-AD5E-4D6A-A55F-F7A9870609CA}" type="presParOf" srcId="{B24491A9-F0DE-45A2-B14B-B04F7BD0BBE0}" destId="{E002AE3B-5288-4260-B817-57E12BE099E5}" srcOrd="0" destOrd="0" presId="urn:microsoft.com/office/officeart/2005/8/layout/orgChart1"/>
    <dgm:cxn modelId="{A183FADC-F786-40AB-874D-B82A6CAFBC22}" type="presParOf" srcId="{E002AE3B-5288-4260-B817-57E12BE099E5}" destId="{86E59D31-EFEE-415B-816E-CF5E56E8E813}" srcOrd="0" destOrd="0" presId="urn:microsoft.com/office/officeart/2005/8/layout/orgChart1"/>
    <dgm:cxn modelId="{9FCBB8DE-7548-4B9D-BC27-0EC378C55A00}" type="presParOf" srcId="{E002AE3B-5288-4260-B817-57E12BE099E5}" destId="{FEB70CE8-D3C9-4B24-828A-2FB8535BCC91}" srcOrd="1" destOrd="0" presId="urn:microsoft.com/office/officeart/2005/8/layout/orgChart1"/>
    <dgm:cxn modelId="{14C62007-BBA2-4E15-BA8E-72BAE3773756}" type="presParOf" srcId="{B24491A9-F0DE-45A2-B14B-B04F7BD0BBE0}" destId="{D2F44D53-A9BB-4B9D-B60D-B9CF2F6AEDE4}" srcOrd="1" destOrd="0" presId="urn:microsoft.com/office/officeart/2005/8/layout/orgChart1"/>
    <dgm:cxn modelId="{21756A7D-A0EE-4952-A331-514F18C1537B}" type="presParOf" srcId="{D2F44D53-A9BB-4B9D-B60D-B9CF2F6AEDE4}" destId="{762687F1-8AFD-42CA-AEBB-B6503D038D9D}" srcOrd="0" destOrd="0" presId="urn:microsoft.com/office/officeart/2005/8/layout/orgChart1"/>
    <dgm:cxn modelId="{94D9F901-0F8B-4FAA-976D-4F9BFD44C9D3}" type="presParOf" srcId="{D2F44D53-A9BB-4B9D-B60D-B9CF2F6AEDE4}" destId="{005F9F7D-6554-46BA-B27D-9C1AEAE74840}" srcOrd="1" destOrd="0" presId="urn:microsoft.com/office/officeart/2005/8/layout/orgChart1"/>
    <dgm:cxn modelId="{82BDF1B1-D25B-40F2-9FE5-651972BC9649}" type="presParOf" srcId="{005F9F7D-6554-46BA-B27D-9C1AEAE74840}" destId="{94F3F980-FF68-46D8-AC2D-E2805D229D29}" srcOrd="0" destOrd="0" presId="urn:microsoft.com/office/officeart/2005/8/layout/orgChart1"/>
    <dgm:cxn modelId="{84010E97-8574-4BC6-8469-6505F39A0543}" type="presParOf" srcId="{94F3F980-FF68-46D8-AC2D-E2805D229D29}" destId="{9D47F15B-0DD1-4CFB-9A99-AD4CECFFF598}" srcOrd="0" destOrd="0" presId="urn:microsoft.com/office/officeart/2005/8/layout/orgChart1"/>
    <dgm:cxn modelId="{FF63316A-35FA-4094-9551-BAA14AB4A3FE}" type="presParOf" srcId="{94F3F980-FF68-46D8-AC2D-E2805D229D29}" destId="{8BE6120D-5511-44A2-AC0F-C775ACFCF4FE}" srcOrd="1" destOrd="0" presId="urn:microsoft.com/office/officeart/2005/8/layout/orgChart1"/>
    <dgm:cxn modelId="{FBC2728C-EF89-4C26-BBE9-865366152400}" type="presParOf" srcId="{005F9F7D-6554-46BA-B27D-9C1AEAE74840}" destId="{5280D6B7-2FC0-4792-8755-839044C72981}" srcOrd="1" destOrd="0" presId="urn:microsoft.com/office/officeart/2005/8/layout/orgChart1"/>
    <dgm:cxn modelId="{88B09C91-08AB-428A-B9D0-4FA0337D0FC8}" type="presParOf" srcId="{005F9F7D-6554-46BA-B27D-9C1AEAE74840}" destId="{859CAE8E-BC78-4FA2-84AD-009D7C41DD90}" srcOrd="2" destOrd="0" presId="urn:microsoft.com/office/officeart/2005/8/layout/orgChart1"/>
    <dgm:cxn modelId="{F5C951A6-1FDD-47D0-8253-066F2E529A35}" type="presParOf" srcId="{D2F44D53-A9BB-4B9D-B60D-B9CF2F6AEDE4}" destId="{2CC34AA9-C88C-4982-B8C4-E6EA93A48D8F}" srcOrd="2" destOrd="0" presId="urn:microsoft.com/office/officeart/2005/8/layout/orgChart1"/>
    <dgm:cxn modelId="{75A1E4F0-0A39-4FEF-8C62-B3CEFEE26EAA}" type="presParOf" srcId="{D2F44D53-A9BB-4B9D-B60D-B9CF2F6AEDE4}" destId="{26D8545C-5BC0-430F-994D-AD620A56AB01}" srcOrd="3" destOrd="0" presId="urn:microsoft.com/office/officeart/2005/8/layout/orgChart1"/>
    <dgm:cxn modelId="{088EC77F-4782-427A-BD21-E4F9EAEE2164}" type="presParOf" srcId="{26D8545C-5BC0-430F-994D-AD620A56AB01}" destId="{22ED69E6-A10B-4B6F-845A-97FB25824855}" srcOrd="0" destOrd="0" presId="urn:microsoft.com/office/officeart/2005/8/layout/orgChart1"/>
    <dgm:cxn modelId="{D2CEA44D-B5E4-4541-91EA-76DF05CE45F8}" type="presParOf" srcId="{22ED69E6-A10B-4B6F-845A-97FB25824855}" destId="{849F4C98-BEF8-4460-951E-D63CDDEB54A4}" srcOrd="0" destOrd="0" presId="urn:microsoft.com/office/officeart/2005/8/layout/orgChart1"/>
    <dgm:cxn modelId="{E29162A3-4239-4039-B0CF-B9AC6A9822A0}" type="presParOf" srcId="{22ED69E6-A10B-4B6F-845A-97FB25824855}" destId="{4F6AACD3-D319-4FDE-9EDF-1F470B0E6DE4}" srcOrd="1" destOrd="0" presId="urn:microsoft.com/office/officeart/2005/8/layout/orgChart1"/>
    <dgm:cxn modelId="{0AC8575D-8E43-4F7D-B85E-EB9F6AC181B7}" type="presParOf" srcId="{26D8545C-5BC0-430F-994D-AD620A56AB01}" destId="{5B4D487F-E20E-4F84-961F-935AD85B5779}" srcOrd="1" destOrd="0" presId="urn:microsoft.com/office/officeart/2005/8/layout/orgChart1"/>
    <dgm:cxn modelId="{6D1B3185-19B7-458E-9264-D86F0A8121D8}" type="presParOf" srcId="{26D8545C-5BC0-430F-994D-AD620A56AB01}" destId="{388BBD39-B526-4FC6-9217-E7C7B986E519}" srcOrd="2" destOrd="0" presId="urn:microsoft.com/office/officeart/2005/8/layout/orgChart1"/>
    <dgm:cxn modelId="{5749B063-F732-4CB2-B6E5-31300876331F}" type="presParOf" srcId="{D2F44D53-A9BB-4B9D-B60D-B9CF2F6AEDE4}" destId="{958B9D8A-F3A1-42C8-92B0-8C53ADCD578D}" srcOrd="4" destOrd="0" presId="urn:microsoft.com/office/officeart/2005/8/layout/orgChart1"/>
    <dgm:cxn modelId="{9A21F6D5-C6A3-4604-BD41-7A08646E58E6}" type="presParOf" srcId="{D2F44D53-A9BB-4B9D-B60D-B9CF2F6AEDE4}" destId="{EC867E0A-477E-4EAE-87E6-AC7955DF41E4}" srcOrd="5" destOrd="0" presId="urn:microsoft.com/office/officeart/2005/8/layout/orgChart1"/>
    <dgm:cxn modelId="{9BA54627-3B06-44B8-82E1-57177DA8FB21}" type="presParOf" srcId="{EC867E0A-477E-4EAE-87E6-AC7955DF41E4}" destId="{2B7A8825-EFEB-4ADB-B2DF-69702E3B74DF}" srcOrd="0" destOrd="0" presId="urn:microsoft.com/office/officeart/2005/8/layout/orgChart1"/>
    <dgm:cxn modelId="{55D42D28-37BC-4460-BE4F-F2731F829E18}" type="presParOf" srcId="{2B7A8825-EFEB-4ADB-B2DF-69702E3B74DF}" destId="{E8CADB75-E1BD-43C6-B9FB-0129D5EF44D1}" srcOrd="0" destOrd="0" presId="urn:microsoft.com/office/officeart/2005/8/layout/orgChart1"/>
    <dgm:cxn modelId="{44F5E461-0D04-49BA-8C97-B279748198D5}" type="presParOf" srcId="{2B7A8825-EFEB-4ADB-B2DF-69702E3B74DF}" destId="{BE989393-060E-4784-9DC0-8AEAA6500EAD}" srcOrd="1" destOrd="0" presId="urn:microsoft.com/office/officeart/2005/8/layout/orgChart1"/>
    <dgm:cxn modelId="{FDDF43D8-9E4E-447E-B73F-98EB3BC3AB36}" type="presParOf" srcId="{EC867E0A-477E-4EAE-87E6-AC7955DF41E4}" destId="{AD1D3335-56D6-4092-BF41-5C1CE38ACEEC}" srcOrd="1" destOrd="0" presId="urn:microsoft.com/office/officeart/2005/8/layout/orgChart1"/>
    <dgm:cxn modelId="{1694B63B-E2AA-436D-AF9D-CF1CD714227F}" type="presParOf" srcId="{EC867E0A-477E-4EAE-87E6-AC7955DF41E4}" destId="{D9FAB8C8-2DDF-4D2B-82EA-B7441D014379}" srcOrd="2" destOrd="0" presId="urn:microsoft.com/office/officeart/2005/8/layout/orgChart1"/>
    <dgm:cxn modelId="{EFB376D7-56E3-4DD8-BD65-A70BB6889944}" type="presParOf" srcId="{B24491A9-F0DE-45A2-B14B-B04F7BD0BBE0}" destId="{094FB096-E2DF-4A91-8BD3-9E7842F2A9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DB526C-51F9-4867-BEF5-F1EC5C932CE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085F207-3D3D-4CEF-8B32-7CE4CA7B208B}">
      <dgm:prSet custT="1"/>
      <dgm:spPr/>
      <dgm:t>
        <a:bodyPr/>
        <a:lstStyle/>
        <a:p>
          <a:pPr rtl="0"/>
          <a:r>
            <a:rPr lang="el-GR" sz="3200" b="1" dirty="0"/>
            <a:t>έχει μετεξελιχθεί́</a:t>
          </a:r>
        </a:p>
      </dgm:t>
    </dgm:pt>
    <dgm:pt modelId="{C2A523F4-6222-470D-B5E4-FCAF748699F3}" type="parTrans" cxnId="{D54A9ABF-B5C1-4200-8DE2-BA1AC451E9F3}">
      <dgm:prSet/>
      <dgm:spPr/>
      <dgm:t>
        <a:bodyPr/>
        <a:lstStyle/>
        <a:p>
          <a:endParaRPr lang="el-GR"/>
        </a:p>
      </dgm:t>
    </dgm:pt>
    <dgm:pt modelId="{CCD214E7-DB8E-4F1C-A827-CC28EDD2B75D}" type="sibTrans" cxnId="{D54A9ABF-B5C1-4200-8DE2-BA1AC451E9F3}">
      <dgm:prSet/>
      <dgm:spPr/>
      <dgm:t>
        <a:bodyPr/>
        <a:lstStyle/>
        <a:p>
          <a:endParaRPr lang="el-GR"/>
        </a:p>
      </dgm:t>
    </dgm:pt>
    <dgm:pt modelId="{AF03B7A1-74A1-435D-9B54-9DCC55FF8EED}">
      <dgm:prSet custT="1"/>
      <dgm:spPr/>
      <dgm:t>
        <a:bodyPr/>
        <a:lstStyle/>
        <a:p>
          <a:pPr rtl="0"/>
          <a:r>
            <a:rPr lang="el-GR" sz="3200" b="1" dirty="0"/>
            <a:t>σε ένα πολύπλοκο </a:t>
          </a:r>
          <a:r>
            <a:rPr lang="el-GR" sz="3200" dirty="0"/>
            <a:t>και </a:t>
          </a:r>
        </a:p>
      </dgm:t>
    </dgm:pt>
    <dgm:pt modelId="{1E3A252A-7EC4-44E4-A898-6AB4626B7128}" type="parTrans" cxnId="{C5E4CCD8-7454-480F-BCED-FA1ED2F1765E}">
      <dgm:prSet/>
      <dgm:spPr/>
      <dgm:t>
        <a:bodyPr/>
        <a:lstStyle/>
        <a:p>
          <a:endParaRPr lang="el-GR"/>
        </a:p>
      </dgm:t>
    </dgm:pt>
    <dgm:pt modelId="{9F5BF786-6662-4B1A-8087-CC90D45CFB1D}" type="sibTrans" cxnId="{C5E4CCD8-7454-480F-BCED-FA1ED2F1765E}">
      <dgm:prSet/>
      <dgm:spPr/>
      <dgm:t>
        <a:bodyPr/>
        <a:lstStyle/>
        <a:p>
          <a:endParaRPr lang="el-GR"/>
        </a:p>
      </dgm:t>
    </dgm:pt>
    <dgm:pt modelId="{81A9CA6F-9D1F-4B70-828F-793A62B49FFE}">
      <dgm:prSet custT="1"/>
      <dgm:spPr/>
      <dgm:t>
        <a:bodyPr/>
        <a:lstStyle/>
        <a:p>
          <a:pPr rtl="0"/>
          <a:r>
            <a:rPr lang="el-GR" sz="3200" b="1" dirty="0"/>
            <a:t>αμφίδρομο </a:t>
          </a:r>
        </a:p>
      </dgm:t>
    </dgm:pt>
    <dgm:pt modelId="{3AD6E57A-E3E8-4798-BE6B-42C8F1CFB022}" type="parTrans" cxnId="{5CCB7C77-7DC9-4649-8A23-D92C2BFD08DC}">
      <dgm:prSet/>
      <dgm:spPr/>
      <dgm:t>
        <a:bodyPr/>
        <a:lstStyle/>
        <a:p>
          <a:endParaRPr lang="el-GR"/>
        </a:p>
      </dgm:t>
    </dgm:pt>
    <dgm:pt modelId="{BCEFB072-2138-4B74-9AB0-23B32954E52E}" type="sibTrans" cxnId="{5CCB7C77-7DC9-4649-8A23-D92C2BFD08DC}">
      <dgm:prSet/>
      <dgm:spPr/>
      <dgm:t>
        <a:bodyPr/>
        <a:lstStyle/>
        <a:p>
          <a:endParaRPr lang="el-GR"/>
        </a:p>
      </dgm:t>
    </dgm:pt>
    <dgm:pt modelId="{7D3E277D-A072-4920-AEA4-66930C3FA8F6}">
      <dgm:prSet/>
      <dgm:spPr/>
      <dgm:t>
        <a:bodyPr/>
        <a:lstStyle/>
        <a:p>
          <a:pPr rtl="0"/>
          <a:r>
            <a:rPr lang="el-GR" b="1" dirty="0"/>
            <a:t>επικοινωνιακό́ σύστημα, </a:t>
          </a:r>
        </a:p>
      </dgm:t>
    </dgm:pt>
    <dgm:pt modelId="{C37677F1-CC4E-43DF-8DA4-3E754D7CF5D2}" type="parTrans" cxnId="{7CFA7717-BD83-445D-9428-4230B60404DD}">
      <dgm:prSet/>
      <dgm:spPr/>
      <dgm:t>
        <a:bodyPr/>
        <a:lstStyle/>
        <a:p>
          <a:endParaRPr lang="el-GR"/>
        </a:p>
      </dgm:t>
    </dgm:pt>
    <dgm:pt modelId="{5FD59909-8CE6-48D0-B3E8-3AE439100981}" type="sibTrans" cxnId="{7CFA7717-BD83-445D-9428-4230B60404DD}">
      <dgm:prSet/>
      <dgm:spPr/>
      <dgm:t>
        <a:bodyPr/>
        <a:lstStyle/>
        <a:p>
          <a:endParaRPr lang="el-GR"/>
        </a:p>
      </dgm:t>
    </dgm:pt>
    <dgm:pt modelId="{4E2D9012-D0C5-424E-A833-C34DD6BCF0C5}" type="pres">
      <dgm:prSet presAssocID="{E7DB526C-51F9-4867-BEF5-F1EC5C932CE6}" presName="Name0" presStyleCnt="0">
        <dgm:presLayoutVars>
          <dgm:dir/>
          <dgm:resizeHandles val="exact"/>
        </dgm:presLayoutVars>
      </dgm:prSet>
      <dgm:spPr/>
    </dgm:pt>
    <dgm:pt modelId="{6AC383EB-0CD2-48C4-B76D-72FDB0D5DFFE}" type="pres">
      <dgm:prSet presAssocID="{E7DB526C-51F9-4867-BEF5-F1EC5C932CE6}" presName="arrow" presStyleLbl="bgShp" presStyleIdx="0" presStyleCnt="1"/>
      <dgm:spPr/>
    </dgm:pt>
    <dgm:pt modelId="{F6711AF5-44C9-4C5C-81EC-C19DB6D04E1D}" type="pres">
      <dgm:prSet presAssocID="{E7DB526C-51F9-4867-BEF5-F1EC5C932CE6}" presName="points" presStyleCnt="0"/>
      <dgm:spPr/>
    </dgm:pt>
    <dgm:pt modelId="{577314D4-59FF-4260-A302-51C807C52C09}" type="pres">
      <dgm:prSet presAssocID="{4085F207-3D3D-4CEF-8B32-7CE4CA7B208B}" presName="compositeA" presStyleCnt="0"/>
      <dgm:spPr/>
    </dgm:pt>
    <dgm:pt modelId="{C40DAE44-5DD3-4E96-8A9E-59999E94180C}" type="pres">
      <dgm:prSet presAssocID="{4085F207-3D3D-4CEF-8B32-7CE4CA7B208B}" presName="textA" presStyleLbl="revTx" presStyleIdx="0" presStyleCnt="4" custScaleX="565514" custLinFactNeighborX="22555" custLinFactNeighborY="1181">
        <dgm:presLayoutVars>
          <dgm:bulletEnabled val="1"/>
        </dgm:presLayoutVars>
      </dgm:prSet>
      <dgm:spPr/>
    </dgm:pt>
    <dgm:pt modelId="{CF9B8637-17FD-4DD0-9A04-C335839AD2B0}" type="pres">
      <dgm:prSet presAssocID="{4085F207-3D3D-4CEF-8B32-7CE4CA7B208B}" presName="circleA" presStyleLbl="node1" presStyleIdx="0" presStyleCnt="4"/>
      <dgm:spPr/>
    </dgm:pt>
    <dgm:pt modelId="{57FB7A4E-7E3F-4625-BA1A-BEC275B7945B}" type="pres">
      <dgm:prSet presAssocID="{4085F207-3D3D-4CEF-8B32-7CE4CA7B208B}" presName="spaceA" presStyleCnt="0"/>
      <dgm:spPr/>
    </dgm:pt>
    <dgm:pt modelId="{03E45DD7-4165-4C52-AEB7-435C592956FE}" type="pres">
      <dgm:prSet presAssocID="{CCD214E7-DB8E-4F1C-A827-CC28EDD2B75D}" presName="space" presStyleCnt="0"/>
      <dgm:spPr/>
    </dgm:pt>
    <dgm:pt modelId="{9A23BE08-80C6-46D7-874D-768FD130A1E8}" type="pres">
      <dgm:prSet presAssocID="{AF03B7A1-74A1-435D-9B54-9DCC55FF8EED}" presName="compositeB" presStyleCnt="0"/>
      <dgm:spPr/>
    </dgm:pt>
    <dgm:pt modelId="{27399710-1C39-4EB9-8A21-23651B851FB4}" type="pres">
      <dgm:prSet presAssocID="{AF03B7A1-74A1-435D-9B54-9DCC55FF8EED}" presName="textB" presStyleLbl="revTx" presStyleIdx="1" presStyleCnt="4" custScaleX="490039">
        <dgm:presLayoutVars>
          <dgm:bulletEnabled val="1"/>
        </dgm:presLayoutVars>
      </dgm:prSet>
      <dgm:spPr/>
    </dgm:pt>
    <dgm:pt modelId="{F6DE6804-527C-45E8-8DAD-48D4F0ECCFC8}" type="pres">
      <dgm:prSet presAssocID="{AF03B7A1-74A1-435D-9B54-9DCC55FF8EED}" presName="circleB" presStyleLbl="node1" presStyleIdx="1" presStyleCnt="4"/>
      <dgm:spPr/>
    </dgm:pt>
    <dgm:pt modelId="{3ACBA2A7-9B2D-441C-9E53-1663A16A3C6B}" type="pres">
      <dgm:prSet presAssocID="{AF03B7A1-74A1-435D-9B54-9DCC55FF8EED}" presName="spaceB" presStyleCnt="0"/>
      <dgm:spPr/>
    </dgm:pt>
    <dgm:pt modelId="{A1A81F3B-2512-46B3-B945-64948E564CAB}" type="pres">
      <dgm:prSet presAssocID="{9F5BF786-6662-4B1A-8087-CC90D45CFB1D}" presName="space" presStyleCnt="0"/>
      <dgm:spPr/>
    </dgm:pt>
    <dgm:pt modelId="{7BBD1881-AE50-4EFB-8A7D-FEBCE7C54B5A}" type="pres">
      <dgm:prSet presAssocID="{81A9CA6F-9D1F-4B70-828F-793A62B49FFE}" presName="compositeA" presStyleCnt="0"/>
      <dgm:spPr/>
    </dgm:pt>
    <dgm:pt modelId="{1A1EA0BB-33CB-4665-A1FF-DB5EC40F2A69}" type="pres">
      <dgm:prSet presAssocID="{81A9CA6F-9D1F-4B70-828F-793A62B49FFE}" presName="textA" presStyleLbl="revTx" presStyleIdx="2" presStyleCnt="4" custScaleX="504169">
        <dgm:presLayoutVars>
          <dgm:bulletEnabled val="1"/>
        </dgm:presLayoutVars>
      </dgm:prSet>
      <dgm:spPr/>
    </dgm:pt>
    <dgm:pt modelId="{506F6F10-0F22-4F9A-9E29-50CC2AB1EE4D}" type="pres">
      <dgm:prSet presAssocID="{81A9CA6F-9D1F-4B70-828F-793A62B49FFE}" presName="circleA" presStyleLbl="node1" presStyleIdx="2" presStyleCnt="4"/>
      <dgm:spPr/>
    </dgm:pt>
    <dgm:pt modelId="{118EC760-D20A-4952-B813-D505DCAD9771}" type="pres">
      <dgm:prSet presAssocID="{81A9CA6F-9D1F-4B70-828F-793A62B49FFE}" presName="spaceA" presStyleCnt="0"/>
      <dgm:spPr/>
    </dgm:pt>
    <dgm:pt modelId="{C1015071-4FC1-49B7-977A-01E54C6E55CB}" type="pres">
      <dgm:prSet presAssocID="{BCEFB072-2138-4B74-9AB0-23B32954E52E}" presName="space" presStyleCnt="0"/>
      <dgm:spPr/>
    </dgm:pt>
    <dgm:pt modelId="{F59A5AFC-ED64-4862-BCFE-DEBEB81DBB31}" type="pres">
      <dgm:prSet presAssocID="{7D3E277D-A072-4920-AEA4-66930C3FA8F6}" presName="compositeB" presStyleCnt="0"/>
      <dgm:spPr/>
    </dgm:pt>
    <dgm:pt modelId="{C3D0D0EA-9C9B-4AF3-B193-A3AD1C50D42E}" type="pres">
      <dgm:prSet presAssocID="{7D3E277D-A072-4920-AEA4-66930C3FA8F6}" presName="textB" presStyleLbl="revTx" presStyleIdx="3" presStyleCnt="4" custAng="0" custScaleX="369934" custScaleY="40713">
        <dgm:presLayoutVars>
          <dgm:bulletEnabled val="1"/>
        </dgm:presLayoutVars>
      </dgm:prSet>
      <dgm:spPr/>
    </dgm:pt>
    <dgm:pt modelId="{BE497AF1-994B-47F9-8241-AE3D71570670}" type="pres">
      <dgm:prSet presAssocID="{7D3E277D-A072-4920-AEA4-66930C3FA8F6}" presName="circleB" presStyleLbl="node1" presStyleIdx="3" presStyleCnt="4"/>
      <dgm:spPr/>
    </dgm:pt>
    <dgm:pt modelId="{34B3829B-517F-45C5-8772-286AC29AEDA3}" type="pres">
      <dgm:prSet presAssocID="{7D3E277D-A072-4920-AEA4-66930C3FA8F6}" presName="spaceB" presStyleCnt="0"/>
      <dgm:spPr/>
    </dgm:pt>
  </dgm:ptLst>
  <dgm:cxnLst>
    <dgm:cxn modelId="{CD7C4D06-AE2E-48D8-8DF9-23853E7C9F75}" type="presOf" srcId="{7D3E277D-A072-4920-AEA4-66930C3FA8F6}" destId="{C3D0D0EA-9C9B-4AF3-B193-A3AD1C50D42E}" srcOrd="0" destOrd="0" presId="urn:microsoft.com/office/officeart/2005/8/layout/hProcess11"/>
    <dgm:cxn modelId="{7CFA7717-BD83-445D-9428-4230B60404DD}" srcId="{E7DB526C-51F9-4867-BEF5-F1EC5C932CE6}" destId="{7D3E277D-A072-4920-AEA4-66930C3FA8F6}" srcOrd="3" destOrd="0" parTransId="{C37677F1-CC4E-43DF-8DA4-3E754D7CF5D2}" sibTransId="{5FD59909-8CE6-48D0-B3E8-3AE439100981}"/>
    <dgm:cxn modelId="{8F0FC243-B542-4ADF-BBE0-30AB0A00C18D}" type="presOf" srcId="{E7DB526C-51F9-4867-BEF5-F1EC5C932CE6}" destId="{4E2D9012-D0C5-424E-A833-C34DD6BCF0C5}" srcOrd="0" destOrd="0" presId="urn:microsoft.com/office/officeart/2005/8/layout/hProcess11"/>
    <dgm:cxn modelId="{5CCB7C77-7DC9-4649-8A23-D92C2BFD08DC}" srcId="{E7DB526C-51F9-4867-BEF5-F1EC5C932CE6}" destId="{81A9CA6F-9D1F-4B70-828F-793A62B49FFE}" srcOrd="2" destOrd="0" parTransId="{3AD6E57A-E3E8-4798-BE6B-42C8F1CFB022}" sibTransId="{BCEFB072-2138-4B74-9AB0-23B32954E52E}"/>
    <dgm:cxn modelId="{F9260A9F-A7FC-4826-A5A6-D4716160D7EF}" type="presOf" srcId="{81A9CA6F-9D1F-4B70-828F-793A62B49FFE}" destId="{1A1EA0BB-33CB-4665-A1FF-DB5EC40F2A69}" srcOrd="0" destOrd="0" presId="urn:microsoft.com/office/officeart/2005/8/layout/hProcess11"/>
    <dgm:cxn modelId="{D54A9ABF-B5C1-4200-8DE2-BA1AC451E9F3}" srcId="{E7DB526C-51F9-4867-BEF5-F1EC5C932CE6}" destId="{4085F207-3D3D-4CEF-8B32-7CE4CA7B208B}" srcOrd="0" destOrd="0" parTransId="{C2A523F4-6222-470D-B5E4-FCAF748699F3}" sibTransId="{CCD214E7-DB8E-4F1C-A827-CC28EDD2B75D}"/>
    <dgm:cxn modelId="{C5E4CCD8-7454-480F-BCED-FA1ED2F1765E}" srcId="{E7DB526C-51F9-4867-BEF5-F1EC5C932CE6}" destId="{AF03B7A1-74A1-435D-9B54-9DCC55FF8EED}" srcOrd="1" destOrd="0" parTransId="{1E3A252A-7EC4-44E4-A898-6AB4626B7128}" sibTransId="{9F5BF786-6662-4B1A-8087-CC90D45CFB1D}"/>
    <dgm:cxn modelId="{1A1137EE-2D78-4CBE-99A1-6B8E4F1CADBA}" type="presOf" srcId="{AF03B7A1-74A1-435D-9B54-9DCC55FF8EED}" destId="{27399710-1C39-4EB9-8A21-23651B851FB4}" srcOrd="0" destOrd="0" presId="urn:microsoft.com/office/officeart/2005/8/layout/hProcess11"/>
    <dgm:cxn modelId="{492062FE-DA6C-4816-BB6A-6E4DDC603187}" type="presOf" srcId="{4085F207-3D3D-4CEF-8B32-7CE4CA7B208B}" destId="{C40DAE44-5DD3-4E96-8A9E-59999E94180C}" srcOrd="0" destOrd="0" presId="urn:microsoft.com/office/officeart/2005/8/layout/hProcess11"/>
    <dgm:cxn modelId="{B3C9B4D0-0C85-4600-8663-E3C81904E8A7}" type="presParOf" srcId="{4E2D9012-D0C5-424E-A833-C34DD6BCF0C5}" destId="{6AC383EB-0CD2-48C4-B76D-72FDB0D5DFFE}" srcOrd="0" destOrd="0" presId="urn:microsoft.com/office/officeart/2005/8/layout/hProcess11"/>
    <dgm:cxn modelId="{17C2C336-DD79-4D63-8785-9BDA98C96AF4}" type="presParOf" srcId="{4E2D9012-D0C5-424E-A833-C34DD6BCF0C5}" destId="{F6711AF5-44C9-4C5C-81EC-C19DB6D04E1D}" srcOrd="1" destOrd="0" presId="urn:microsoft.com/office/officeart/2005/8/layout/hProcess11"/>
    <dgm:cxn modelId="{55818BDC-4935-45AA-ACB2-5C84F2884302}" type="presParOf" srcId="{F6711AF5-44C9-4C5C-81EC-C19DB6D04E1D}" destId="{577314D4-59FF-4260-A302-51C807C52C09}" srcOrd="0" destOrd="0" presId="urn:microsoft.com/office/officeart/2005/8/layout/hProcess11"/>
    <dgm:cxn modelId="{C22D4643-E3D0-4494-A702-799DB714F5F7}" type="presParOf" srcId="{577314D4-59FF-4260-A302-51C807C52C09}" destId="{C40DAE44-5DD3-4E96-8A9E-59999E94180C}" srcOrd="0" destOrd="0" presId="urn:microsoft.com/office/officeart/2005/8/layout/hProcess11"/>
    <dgm:cxn modelId="{D51DDEFB-7E7D-449F-8C17-95AC5FBEFEC2}" type="presParOf" srcId="{577314D4-59FF-4260-A302-51C807C52C09}" destId="{CF9B8637-17FD-4DD0-9A04-C335839AD2B0}" srcOrd="1" destOrd="0" presId="urn:microsoft.com/office/officeart/2005/8/layout/hProcess11"/>
    <dgm:cxn modelId="{A40B535E-DE91-41C7-A220-15C804687627}" type="presParOf" srcId="{577314D4-59FF-4260-A302-51C807C52C09}" destId="{57FB7A4E-7E3F-4625-BA1A-BEC275B7945B}" srcOrd="2" destOrd="0" presId="urn:microsoft.com/office/officeart/2005/8/layout/hProcess11"/>
    <dgm:cxn modelId="{7EA9D031-86DC-4F73-A49D-7F3CBDB78EFB}" type="presParOf" srcId="{F6711AF5-44C9-4C5C-81EC-C19DB6D04E1D}" destId="{03E45DD7-4165-4C52-AEB7-435C592956FE}" srcOrd="1" destOrd="0" presId="urn:microsoft.com/office/officeart/2005/8/layout/hProcess11"/>
    <dgm:cxn modelId="{A028DC22-3839-48DE-8D3D-3432FAA17959}" type="presParOf" srcId="{F6711AF5-44C9-4C5C-81EC-C19DB6D04E1D}" destId="{9A23BE08-80C6-46D7-874D-768FD130A1E8}" srcOrd="2" destOrd="0" presId="urn:microsoft.com/office/officeart/2005/8/layout/hProcess11"/>
    <dgm:cxn modelId="{3B610FA4-0A0D-4101-B8B7-4D8BB3647EC8}" type="presParOf" srcId="{9A23BE08-80C6-46D7-874D-768FD130A1E8}" destId="{27399710-1C39-4EB9-8A21-23651B851FB4}" srcOrd="0" destOrd="0" presId="urn:microsoft.com/office/officeart/2005/8/layout/hProcess11"/>
    <dgm:cxn modelId="{2B2EBE7A-3EEA-4083-8AA6-EF1E2AA4D839}" type="presParOf" srcId="{9A23BE08-80C6-46D7-874D-768FD130A1E8}" destId="{F6DE6804-527C-45E8-8DAD-48D4F0ECCFC8}" srcOrd="1" destOrd="0" presId="urn:microsoft.com/office/officeart/2005/8/layout/hProcess11"/>
    <dgm:cxn modelId="{C197017D-3315-4AC5-AEDF-104671DAEBF9}" type="presParOf" srcId="{9A23BE08-80C6-46D7-874D-768FD130A1E8}" destId="{3ACBA2A7-9B2D-441C-9E53-1663A16A3C6B}" srcOrd="2" destOrd="0" presId="urn:microsoft.com/office/officeart/2005/8/layout/hProcess11"/>
    <dgm:cxn modelId="{AAEBB509-F93D-47FA-8A44-26B9DFE235EB}" type="presParOf" srcId="{F6711AF5-44C9-4C5C-81EC-C19DB6D04E1D}" destId="{A1A81F3B-2512-46B3-B945-64948E564CAB}" srcOrd="3" destOrd="0" presId="urn:microsoft.com/office/officeart/2005/8/layout/hProcess11"/>
    <dgm:cxn modelId="{E11A4CB0-FC72-4111-91BF-B72B8958EEEB}" type="presParOf" srcId="{F6711AF5-44C9-4C5C-81EC-C19DB6D04E1D}" destId="{7BBD1881-AE50-4EFB-8A7D-FEBCE7C54B5A}" srcOrd="4" destOrd="0" presId="urn:microsoft.com/office/officeart/2005/8/layout/hProcess11"/>
    <dgm:cxn modelId="{AE3779C5-50DF-4E5F-9824-A1DB2517DA16}" type="presParOf" srcId="{7BBD1881-AE50-4EFB-8A7D-FEBCE7C54B5A}" destId="{1A1EA0BB-33CB-4665-A1FF-DB5EC40F2A69}" srcOrd="0" destOrd="0" presId="urn:microsoft.com/office/officeart/2005/8/layout/hProcess11"/>
    <dgm:cxn modelId="{B877D55D-1677-4001-99CA-0D61C4BBFD41}" type="presParOf" srcId="{7BBD1881-AE50-4EFB-8A7D-FEBCE7C54B5A}" destId="{506F6F10-0F22-4F9A-9E29-50CC2AB1EE4D}" srcOrd="1" destOrd="0" presId="urn:microsoft.com/office/officeart/2005/8/layout/hProcess11"/>
    <dgm:cxn modelId="{F54A9254-E624-4DB1-82D9-D18438F3DCEE}" type="presParOf" srcId="{7BBD1881-AE50-4EFB-8A7D-FEBCE7C54B5A}" destId="{118EC760-D20A-4952-B813-D505DCAD9771}" srcOrd="2" destOrd="0" presId="urn:microsoft.com/office/officeart/2005/8/layout/hProcess11"/>
    <dgm:cxn modelId="{3898D225-F195-4C84-A34F-7BC45DEADB0B}" type="presParOf" srcId="{F6711AF5-44C9-4C5C-81EC-C19DB6D04E1D}" destId="{C1015071-4FC1-49B7-977A-01E54C6E55CB}" srcOrd="5" destOrd="0" presId="urn:microsoft.com/office/officeart/2005/8/layout/hProcess11"/>
    <dgm:cxn modelId="{31907F41-ABBA-4756-B226-3D1FE2DB6F70}" type="presParOf" srcId="{F6711AF5-44C9-4C5C-81EC-C19DB6D04E1D}" destId="{F59A5AFC-ED64-4862-BCFE-DEBEB81DBB31}" srcOrd="6" destOrd="0" presId="urn:microsoft.com/office/officeart/2005/8/layout/hProcess11"/>
    <dgm:cxn modelId="{F6419BE4-2DE4-47BA-9B96-0EE2894F4E1F}" type="presParOf" srcId="{F59A5AFC-ED64-4862-BCFE-DEBEB81DBB31}" destId="{C3D0D0EA-9C9B-4AF3-B193-A3AD1C50D42E}" srcOrd="0" destOrd="0" presId="urn:microsoft.com/office/officeart/2005/8/layout/hProcess11"/>
    <dgm:cxn modelId="{792EC362-BE65-42C0-8207-401A0C9EF8DC}" type="presParOf" srcId="{F59A5AFC-ED64-4862-BCFE-DEBEB81DBB31}" destId="{BE497AF1-994B-47F9-8241-AE3D71570670}" srcOrd="1" destOrd="0" presId="urn:microsoft.com/office/officeart/2005/8/layout/hProcess11"/>
    <dgm:cxn modelId="{E45EAF57-8975-49D0-9FC4-1311921D2956}" type="presParOf" srcId="{F59A5AFC-ED64-4862-BCFE-DEBEB81DBB31}" destId="{34B3829B-517F-45C5-8772-286AC29AED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C62DEB-C711-465F-8F2E-35B8BB6BF83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5AE826E-4DD6-49D9-8DF8-E12CC5AE66C1}">
      <dgm:prSet/>
      <dgm:spPr/>
      <dgm:t>
        <a:bodyPr/>
        <a:lstStyle/>
        <a:p>
          <a:pPr rtl="0"/>
          <a:r>
            <a:rPr lang="el-GR" dirty="0"/>
            <a:t>στα πρότυπα λειτουργίας </a:t>
          </a:r>
        </a:p>
      </dgm:t>
    </dgm:pt>
    <dgm:pt modelId="{8F70BD4A-02A7-457B-A9FE-9B0A0EDF47BC}" type="parTrans" cxnId="{69373EA0-B24F-4F5F-9709-FD5A8AE4D6D2}">
      <dgm:prSet/>
      <dgm:spPr/>
      <dgm:t>
        <a:bodyPr/>
        <a:lstStyle/>
        <a:p>
          <a:endParaRPr lang="el-GR"/>
        </a:p>
      </dgm:t>
    </dgm:pt>
    <dgm:pt modelId="{DACB1CB6-EC3C-421B-9E4A-F177E4408805}" type="sibTrans" cxnId="{69373EA0-B24F-4F5F-9709-FD5A8AE4D6D2}">
      <dgm:prSet/>
      <dgm:spPr/>
      <dgm:t>
        <a:bodyPr/>
        <a:lstStyle/>
        <a:p>
          <a:endParaRPr lang="el-GR"/>
        </a:p>
      </dgm:t>
    </dgm:pt>
    <dgm:pt modelId="{126EBE46-D8C8-4AD6-94C7-DF0DF3EF5E40}">
      <dgm:prSet custT="1"/>
      <dgm:spPr/>
      <dgm:t>
        <a:bodyPr/>
        <a:lstStyle/>
        <a:p>
          <a:pPr rtl="0"/>
          <a:r>
            <a:rPr lang="el-GR" sz="3200" b="1" dirty="0"/>
            <a:t>της διαφήμισης κα</a:t>
          </a:r>
          <a:r>
            <a:rPr lang="el-GR" sz="2000" dirty="0"/>
            <a:t>ι</a:t>
          </a:r>
        </a:p>
      </dgm:t>
    </dgm:pt>
    <dgm:pt modelId="{BDDA187B-ACA6-4765-BCE9-CE64930F8AD1}" type="parTrans" cxnId="{19BBBD2F-5BE1-4AD5-91F3-D61564314AAA}">
      <dgm:prSet/>
      <dgm:spPr/>
      <dgm:t>
        <a:bodyPr/>
        <a:lstStyle/>
        <a:p>
          <a:endParaRPr lang="el-GR"/>
        </a:p>
      </dgm:t>
    </dgm:pt>
    <dgm:pt modelId="{A21EF162-B74F-466D-8DA9-8C9C98C4C98D}" type="sibTrans" cxnId="{19BBBD2F-5BE1-4AD5-91F3-D61564314AAA}">
      <dgm:prSet/>
      <dgm:spPr/>
      <dgm:t>
        <a:bodyPr/>
        <a:lstStyle/>
        <a:p>
          <a:endParaRPr lang="el-GR"/>
        </a:p>
      </dgm:t>
    </dgm:pt>
    <dgm:pt modelId="{6B58F71E-C49A-49AB-842B-1B181385D00F}">
      <dgm:prSet custT="1"/>
      <dgm:spPr/>
      <dgm:t>
        <a:bodyPr/>
        <a:lstStyle/>
        <a:p>
          <a:pPr rtl="0"/>
          <a:r>
            <a:rPr lang="el-GR" sz="3200" b="1" dirty="0"/>
            <a:t>των συμφερόντων </a:t>
          </a:r>
        </a:p>
      </dgm:t>
    </dgm:pt>
    <dgm:pt modelId="{2BED2BC5-D0F4-4CDA-9F7A-61AFBD28C564}" type="parTrans" cxnId="{4AD5A6BC-8A7F-48E4-AF20-ED28CF73CE29}">
      <dgm:prSet/>
      <dgm:spPr/>
      <dgm:t>
        <a:bodyPr/>
        <a:lstStyle/>
        <a:p>
          <a:endParaRPr lang="el-GR"/>
        </a:p>
      </dgm:t>
    </dgm:pt>
    <dgm:pt modelId="{E7C979C1-3F82-4B56-9BC7-47A31E6BD3DC}" type="sibTrans" cxnId="{4AD5A6BC-8A7F-48E4-AF20-ED28CF73CE29}">
      <dgm:prSet/>
      <dgm:spPr/>
      <dgm:t>
        <a:bodyPr/>
        <a:lstStyle/>
        <a:p>
          <a:endParaRPr lang="el-GR"/>
        </a:p>
      </dgm:t>
    </dgm:pt>
    <dgm:pt modelId="{BD3464A5-91CE-4D99-B4EB-D42EA9DC3E1A}">
      <dgm:prSet custT="1"/>
      <dgm:spPr/>
      <dgm:t>
        <a:bodyPr/>
        <a:lstStyle/>
        <a:p>
          <a:pPr rtl="0"/>
          <a:r>
            <a:rPr lang="el-GR" sz="3200" b="1" dirty="0"/>
            <a:t>που ελέγχουν τα μέσα</a:t>
          </a:r>
          <a:r>
            <a:rPr lang="el-GR" sz="2000" dirty="0"/>
            <a:t>. </a:t>
          </a:r>
        </a:p>
      </dgm:t>
    </dgm:pt>
    <dgm:pt modelId="{66E07AF9-1633-43F5-B68B-26C0E9F0BDA4}" type="parTrans" cxnId="{A98C142A-B6E5-427C-8586-41F53E0161F0}">
      <dgm:prSet/>
      <dgm:spPr/>
      <dgm:t>
        <a:bodyPr/>
        <a:lstStyle/>
        <a:p>
          <a:endParaRPr lang="el-GR"/>
        </a:p>
      </dgm:t>
    </dgm:pt>
    <dgm:pt modelId="{7A07118C-25B2-4AC1-95E1-BD0F6117250C}" type="sibTrans" cxnId="{A98C142A-B6E5-427C-8586-41F53E0161F0}">
      <dgm:prSet/>
      <dgm:spPr/>
      <dgm:t>
        <a:bodyPr/>
        <a:lstStyle/>
        <a:p>
          <a:endParaRPr lang="el-GR"/>
        </a:p>
      </dgm:t>
    </dgm:pt>
    <dgm:pt modelId="{795628BC-3378-431D-A0C0-A6BC1FFBB8F7}">
      <dgm:prSet custT="1"/>
      <dgm:spPr/>
      <dgm:t>
        <a:bodyPr/>
        <a:lstStyle/>
        <a:p>
          <a:pPr rtl="0"/>
          <a:r>
            <a:rPr lang="el-GR" sz="2000" dirty="0"/>
            <a:t>στο οποίο η </a:t>
          </a:r>
          <a:r>
            <a:rPr lang="el-GR" sz="3200" b="1" dirty="0"/>
            <a:t>επικοινωνία</a:t>
          </a:r>
          <a:r>
            <a:rPr lang="el-GR" sz="2000" dirty="0"/>
            <a:t> διαμορφώνεται </a:t>
          </a:r>
        </a:p>
      </dgm:t>
    </dgm:pt>
    <dgm:pt modelId="{674EE8BB-1403-4F88-91A1-C08A8F39F5F8}" type="sibTrans" cxnId="{C56CAD62-C0CD-4EA3-A859-C8FA31404AEB}">
      <dgm:prSet/>
      <dgm:spPr/>
      <dgm:t>
        <a:bodyPr/>
        <a:lstStyle/>
        <a:p>
          <a:endParaRPr lang="el-GR"/>
        </a:p>
      </dgm:t>
    </dgm:pt>
    <dgm:pt modelId="{BF456934-3679-4ADB-B2CC-165176119667}" type="parTrans" cxnId="{C56CAD62-C0CD-4EA3-A859-C8FA31404AEB}">
      <dgm:prSet/>
      <dgm:spPr/>
      <dgm:t>
        <a:bodyPr/>
        <a:lstStyle/>
        <a:p>
          <a:endParaRPr lang="el-GR"/>
        </a:p>
      </dgm:t>
    </dgm:pt>
    <dgm:pt modelId="{8591ABA0-190C-4F84-BE94-97E3DA92C3DC}" type="pres">
      <dgm:prSet presAssocID="{62C62DEB-C711-465F-8F2E-35B8BB6BF833}" presName="compositeShape" presStyleCnt="0">
        <dgm:presLayoutVars>
          <dgm:dir/>
          <dgm:resizeHandles/>
        </dgm:presLayoutVars>
      </dgm:prSet>
      <dgm:spPr/>
    </dgm:pt>
    <dgm:pt modelId="{5386CFC1-515F-474C-8FBC-04601FBFCE64}" type="pres">
      <dgm:prSet presAssocID="{62C62DEB-C711-465F-8F2E-35B8BB6BF833}" presName="pyramid" presStyleLbl="node1" presStyleIdx="0" presStyleCnt="1" custLinFactNeighborX="519" custLinFactNeighborY="-519"/>
      <dgm:spPr/>
    </dgm:pt>
    <dgm:pt modelId="{C649A389-5F9E-4D73-BB93-8F548D876B35}" type="pres">
      <dgm:prSet presAssocID="{62C62DEB-C711-465F-8F2E-35B8BB6BF833}" presName="theList" presStyleCnt="0"/>
      <dgm:spPr/>
    </dgm:pt>
    <dgm:pt modelId="{52E19CDA-FE5E-4B7A-9AE6-BBEC9DB00783}" type="pres">
      <dgm:prSet presAssocID="{795628BC-3378-431D-A0C0-A6BC1FFBB8F7}" presName="aNode" presStyleLbl="fgAcc1" presStyleIdx="0" presStyleCnt="5" custScaleX="90241" custScaleY="152571">
        <dgm:presLayoutVars>
          <dgm:bulletEnabled val="1"/>
        </dgm:presLayoutVars>
      </dgm:prSet>
      <dgm:spPr/>
    </dgm:pt>
    <dgm:pt modelId="{785F88FA-550B-4F32-809B-37A657B3B82D}" type="pres">
      <dgm:prSet presAssocID="{795628BC-3378-431D-A0C0-A6BC1FFBB8F7}" presName="aSpace" presStyleCnt="0"/>
      <dgm:spPr/>
    </dgm:pt>
    <dgm:pt modelId="{688B5ED9-AD60-4E2A-AEF2-315AF1759740}" type="pres">
      <dgm:prSet presAssocID="{75AE826E-4DD6-49D9-8DF8-E12CC5AE66C1}" presName="aNode" presStyleLbl="fgAcc1" presStyleIdx="1" presStyleCnt="5" custLinFactNeighborX="0" custLinFactNeighborY="38766">
        <dgm:presLayoutVars>
          <dgm:bulletEnabled val="1"/>
        </dgm:presLayoutVars>
      </dgm:prSet>
      <dgm:spPr/>
    </dgm:pt>
    <dgm:pt modelId="{8A42E5BA-47FD-459A-A442-FD8519AE617C}" type="pres">
      <dgm:prSet presAssocID="{75AE826E-4DD6-49D9-8DF8-E12CC5AE66C1}" presName="aSpace" presStyleCnt="0"/>
      <dgm:spPr/>
    </dgm:pt>
    <dgm:pt modelId="{22418FCA-7600-4B56-ABFA-98D9DFE6C388}" type="pres">
      <dgm:prSet presAssocID="{126EBE46-D8C8-4AD6-94C7-DF0DF3EF5E40}" presName="aNode" presStyleLbl="fgAcc1" presStyleIdx="2" presStyleCnt="5" custLinFactNeighborX="-400" custLinFactNeighborY="-29222">
        <dgm:presLayoutVars>
          <dgm:bulletEnabled val="1"/>
        </dgm:presLayoutVars>
      </dgm:prSet>
      <dgm:spPr/>
    </dgm:pt>
    <dgm:pt modelId="{22C3C4AA-D090-448B-96E7-32528A67B5FC}" type="pres">
      <dgm:prSet presAssocID="{126EBE46-D8C8-4AD6-94C7-DF0DF3EF5E40}" presName="aSpace" presStyleCnt="0"/>
      <dgm:spPr/>
    </dgm:pt>
    <dgm:pt modelId="{0D7C9662-33E0-42B4-BF0B-CE8EACBC7ED5}" type="pres">
      <dgm:prSet presAssocID="{6B58F71E-C49A-49AB-842B-1B181385D00F}" presName="aNode" presStyleLbl="fgAcc1" presStyleIdx="3" presStyleCnt="5" custLinFactNeighborX="-1598" custLinFactNeighborY="14611">
        <dgm:presLayoutVars>
          <dgm:bulletEnabled val="1"/>
        </dgm:presLayoutVars>
      </dgm:prSet>
      <dgm:spPr/>
    </dgm:pt>
    <dgm:pt modelId="{A4E17C26-E8BD-47D6-A42D-7A1D31B41329}" type="pres">
      <dgm:prSet presAssocID="{6B58F71E-C49A-49AB-842B-1B181385D00F}" presName="aSpace" presStyleCnt="0"/>
      <dgm:spPr/>
    </dgm:pt>
    <dgm:pt modelId="{0B6B43F3-BFFA-4E21-B717-64F315CC10D9}" type="pres">
      <dgm:prSet presAssocID="{BD3464A5-91CE-4D99-B4EB-D42EA9DC3E1A}" presName="aNode" presStyleLbl="fgAcc1" presStyleIdx="4" presStyleCnt="5" custScaleY="176529">
        <dgm:presLayoutVars>
          <dgm:bulletEnabled val="1"/>
        </dgm:presLayoutVars>
      </dgm:prSet>
      <dgm:spPr/>
    </dgm:pt>
    <dgm:pt modelId="{2D45A983-E558-4A73-A837-645D68A2C61B}" type="pres">
      <dgm:prSet presAssocID="{BD3464A5-91CE-4D99-B4EB-D42EA9DC3E1A}" presName="aSpace" presStyleCnt="0"/>
      <dgm:spPr/>
    </dgm:pt>
  </dgm:ptLst>
  <dgm:cxnLst>
    <dgm:cxn modelId="{A98C142A-B6E5-427C-8586-41F53E0161F0}" srcId="{62C62DEB-C711-465F-8F2E-35B8BB6BF833}" destId="{BD3464A5-91CE-4D99-B4EB-D42EA9DC3E1A}" srcOrd="4" destOrd="0" parTransId="{66E07AF9-1633-43F5-B68B-26C0E9F0BDA4}" sibTransId="{7A07118C-25B2-4AC1-95E1-BD0F6117250C}"/>
    <dgm:cxn modelId="{19BBBD2F-5BE1-4AD5-91F3-D61564314AAA}" srcId="{62C62DEB-C711-465F-8F2E-35B8BB6BF833}" destId="{126EBE46-D8C8-4AD6-94C7-DF0DF3EF5E40}" srcOrd="2" destOrd="0" parTransId="{BDDA187B-ACA6-4765-BCE9-CE64930F8AD1}" sibTransId="{A21EF162-B74F-466D-8DA9-8C9C98C4C98D}"/>
    <dgm:cxn modelId="{C56CAD62-C0CD-4EA3-A859-C8FA31404AEB}" srcId="{62C62DEB-C711-465F-8F2E-35B8BB6BF833}" destId="{795628BC-3378-431D-A0C0-A6BC1FFBB8F7}" srcOrd="0" destOrd="0" parTransId="{BF456934-3679-4ADB-B2CC-165176119667}" sibTransId="{674EE8BB-1403-4F88-91A1-C08A8F39F5F8}"/>
    <dgm:cxn modelId="{32688C6F-B3D9-4AEC-8FA1-25C3ECB9A257}" type="presOf" srcId="{BD3464A5-91CE-4D99-B4EB-D42EA9DC3E1A}" destId="{0B6B43F3-BFFA-4E21-B717-64F315CC10D9}" srcOrd="0" destOrd="0" presId="urn:microsoft.com/office/officeart/2005/8/layout/pyramid2"/>
    <dgm:cxn modelId="{9845E576-1687-4E25-B672-3FEDAC1C8FCD}" type="presOf" srcId="{6B58F71E-C49A-49AB-842B-1B181385D00F}" destId="{0D7C9662-33E0-42B4-BF0B-CE8EACBC7ED5}" srcOrd="0" destOrd="0" presId="urn:microsoft.com/office/officeart/2005/8/layout/pyramid2"/>
    <dgm:cxn modelId="{478C9977-8D8C-430C-9EF7-0C3D6D1FC22E}" type="presOf" srcId="{795628BC-3378-431D-A0C0-A6BC1FFBB8F7}" destId="{52E19CDA-FE5E-4B7A-9AE6-BBEC9DB00783}" srcOrd="0" destOrd="0" presId="urn:microsoft.com/office/officeart/2005/8/layout/pyramid2"/>
    <dgm:cxn modelId="{0D8E8094-E433-4EA8-963F-F2AD755395A3}" type="presOf" srcId="{126EBE46-D8C8-4AD6-94C7-DF0DF3EF5E40}" destId="{22418FCA-7600-4B56-ABFA-98D9DFE6C388}" srcOrd="0" destOrd="0" presId="urn:microsoft.com/office/officeart/2005/8/layout/pyramid2"/>
    <dgm:cxn modelId="{69373EA0-B24F-4F5F-9709-FD5A8AE4D6D2}" srcId="{62C62DEB-C711-465F-8F2E-35B8BB6BF833}" destId="{75AE826E-4DD6-49D9-8DF8-E12CC5AE66C1}" srcOrd="1" destOrd="0" parTransId="{8F70BD4A-02A7-457B-A9FE-9B0A0EDF47BC}" sibTransId="{DACB1CB6-EC3C-421B-9E4A-F177E4408805}"/>
    <dgm:cxn modelId="{4AD5A6BC-8A7F-48E4-AF20-ED28CF73CE29}" srcId="{62C62DEB-C711-465F-8F2E-35B8BB6BF833}" destId="{6B58F71E-C49A-49AB-842B-1B181385D00F}" srcOrd="3" destOrd="0" parTransId="{2BED2BC5-D0F4-4CDA-9F7A-61AFBD28C564}" sibTransId="{E7C979C1-3F82-4B56-9BC7-47A31E6BD3DC}"/>
    <dgm:cxn modelId="{398D78E8-87C3-4657-80A8-5C3AC8C788CB}" type="presOf" srcId="{75AE826E-4DD6-49D9-8DF8-E12CC5AE66C1}" destId="{688B5ED9-AD60-4E2A-AEF2-315AF1759740}" srcOrd="0" destOrd="0" presId="urn:microsoft.com/office/officeart/2005/8/layout/pyramid2"/>
    <dgm:cxn modelId="{D380CDFB-5D65-4016-9A81-C0A14F0B79AA}" type="presOf" srcId="{62C62DEB-C711-465F-8F2E-35B8BB6BF833}" destId="{8591ABA0-190C-4F84-BE94-97E3DA92C3DC}" srcOrd="0" destOrd="0" presId="urn:microsoft.com/office/officeart/2005/8/layout/pyramid2"/>
    <dgm:cxn modelId="{10363FF9-CF20-419C-8EDB-920D62E54A7F}" type="presParOf" srcId="{8591ABA0-190C-4F84-BE94-97E3DA92C3DC}" destId="{5386CFC1-515F-474C-8FBC-04601FBFCE64}" srcOrd="0" destOrd="0" presId="urn:microsoft.com/office/officeart/2005/8/layout/pyramid2"/>
    <dgm:cxn modelId="{70BE773D-4E82-41E3-8DD1-7A3D4388C3B7}" type="presParOf" srcId="{8591ABA0-190C-4F84-BE94-97E3DA92C3DC}" destId="{C649A389-5F9E-4D73-BB93-8F548D876B35}" srcOrd="1" destOrd="0" presId="urn:microsoft.com/office/officeart/2005/8/layout/pyramid2"/>
    <dgm:cxn modelId="{C03D2BAA-4224-4FC1-BBDB-16CA6687BF32}" type="presParOf" srcId="{C649A389-5F9E-4D73-BB93-8F548D876B35}" destId="{52E19CDA-FE5E-4B7A-9AE6-BBEC9DB00783}" srcOrd="0" destOrd="0" presId="urn:microsoft.com/office/officeart/2005/8/layout/pyramid2"/>
    <dgm:cxn modelId="{FB25A3C5-42BC-4E02-BADD-D52DCECD1F97}" type="presParOf" srcId="{C649A389-5F9E-4D73-BB93-8F548D876B35}" destId="{785F88FA-550B-4F32-809B-37A657B3B82D}" srcOrd="1" destOrd="0" presId="urn:microsoft.com/office/officeart/2005/8/layout/pyramid2"/>
    <dgm:cxn modelId="{C405223B-15D3-4AB7-9BEB-D69FF47A677B}" type="presParOf" srcId="{C649A389-5F9E-4D73-BB93-8F548D876B35}" destId="{688B5ED9-AD60-4E2A-AEF2-315AF1759740}" srcOrd="2" destOrd="0" presId="urn:microsoft.com/office/officeart/2005/8/layout/pyramid2"/>
    <dgm:cxn modelId="{A5B11BE3-9EAD-47DE-AC69-8261942CB3EC}" type="presParOf" srcId="{C649A389-5F9E-4D73-BB93-8F548D876B35}" destId="{8A42E5BA-47FD-459A-A442-FD8519AE617C}" srcOrd="3" destOrd="0" presId="urn:microsoft.com/office/officeart/2005/8/layout/pyramid2"/>
    <dgm:cxn modelId="{0EF06D96-D938-4501-AA61-977765D0C0DC}" type="presParOf" srcId="{C649A389-5F9E-4D73-BB93-8F548D876B35}" destId="{22418FCA-7600-4B56-ABFA-98D9DFE6C388}" srcOrd="4" destOrd="0" presId="urn:microsoft.com/office/officeart/2005/8/layout/pyramid2"/>
    <dgm:cxn modelId="{855D9910-F534-43FF-B17A-C1C6EE07D9F9}" type="presParOf" srcId="{C649A389-5F9E-4D73-BB93-8F548D876B35}" destId="{22C3C4AA-D090-448B-96E7-32528A67B5FC}" srcOrd="5" destOrd="0" presId="urn:microsoft.com/office/officeart/2005/8/layout/pyramid2"/>
    <dgm:cxn modelId="{5440E0C7-70E8-4979-814F-3B4392164B1F}" type="presParOf" srcId="{C649A389-5F9E-4D73-BB93-8F548D876B35}" destId="{0D7C9662-33E0-42B4-BF0B-CE8EACBC7ED5}" srcOrd="6" destOrd="0" presId="urn:microsoft.com/office/officeart/2005/8/layout/pyramid2"/>
    <dgm:cxn modelId="{054C4658-0997-4010-AFDA-DA0B7F6053C2}" type="presParOf" srcId="{C649A389-5F9E-4D73-BB93-8F548D876B35}" destId="{A4E17C26-E8BD-47D6-A42D-7A1D31B41329}" srcOrd="7" destOrd="0" presId="urn:microsoft.com/office/officeart/2005/8/layout/pyramid2"/>
    <dgm:cxn modelId="{2A1D5196-31F5-4099-9ADD-6EAE8AC4EE4D}" type="presParOf" srcId="{C649A389-5F9E-4D73-BB93-8F548D876B35}" destId="{0B6B43F3-BFFA-4E21-B717-64F315CC10D9}" srcOrd="8" destOrd="0" presId="urn:microsoft.com/office/officeart/2005/8/layout/pyramid2"/>
    <dgm:cxn modelId="{45818C45-AFEF-4F4C-8ED6-92D5BDF050AB}" type="presParOf" srcId="{C649A389-5F9E-4D73-BB93-8F548D876B35}" destId="{2D45A983-E558-4A73-A837-645D68A2C61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C2E387-16B1-794B-B1BE-71EC63C46A1F}" type="doc">
      <dgm:prSet loTypeId="urn:microsoft.com/office/officeart/2005/8/layout/venn3" loCatId="relationship" qsTypeId="urn:microsoft.com/office/officeart/2005/8/quickstyle/3d4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1638415-4D5B-E54B-94E3-719A1ABF699A}">
      <dgm:prSet/>
      <dgm:spPr/>
      <dgm:t>
        <a:bodyPr/>
        <a:lstStyle/>
        <a:p>
          <a:pPr rtl="0"/>
          <a:r>
            <a:rPr lang="en-US" dirty="0"/>
            <a:t>Στις ΗΠΑ “ιδρυτές” των επιστημών της επικοινωνίας</a:t>
          </a:r>
          <a:r>
            <a:rPr lang="el-GR" dirty="0"/>
            <a:t>: </a:t>
          </a:r>
          <a:r>
            <a:rPr lang="en-US" dirty="0"/>
            <a:t> </a:t>
          </a:r>
          <a:endParaRPr lang="el-GR" dirty="0"/>
        </a:p>
      </dgm:t>
    </dgm:pt>
    <dgm:pt modelId="{CD948C02-35C7-8E4B-9FE1-26D761A1040C}" type="parTrans" cxnId="{EE6960D4-C5F0-DC41-A26A-A841439B175F}">
      <dgm:prSet/>
      <dgm:spPr/>
      <dgm:t>
        <a:bodyPr/>
        <a:lstStyle/>
        <a:p>
          <a:endParaRPr lang="en-US"/>
        </a:p>
      </dgm:t>
    </dgm:pt>
    <dgm:pt modelId="{E9FA4BA7-B95E-224A-84DA-22938C795966}" type="sibTrans" cxnId="{EE6960D4-C5F0-DC41-A26A-A841439B175F}">
      <dgm:prSet/>
      <dgm:spPr/>
      <dgm:t>
        <a:bodyPr/>
        <a:lstStyle/>
        <a:p>
          <a:endParaRPr lang="en-US"/>
        </a:p>
      </dgm:t>
    </dgm:pt>
    <dgm:pt modelId="{D50C5BCB-676F-8947-A8F4-ABD33D981EAA}">
      <dgm:prSet custT="1"/>
      <dgm:spPr/>
      <dgm:t>
        <a:bodyPr/>
        <a:lstStyle/>
        <a:p>
          <a:pPr rtl="0"/>
          <a:r>
            <a:rPr lang="en-US" sz="2800" b="1" dirty="0"/>
            <a:t>Paul Lazarsfeld</a:t>
          </a:r>
          <a:r>
            <a:rPr lang="en-US" sz="2000" dirty="0"/>
            <a:t>, </a:t>
          </a:r>
          <a:endParaRPr lang="el-GR" sz="2000" dirty="0"/>
        </a:p>
      </dgm:t>
    </dgm:pt>
    <dgm:pt modelId="{EC0884C9-F48D-8548-A253-1F487C6A6A50}" type="parTrans" cxnId="{3AC59F52-1025-F244-B17D-95EE4C668A5A}">
      <dgm:prSet/>
      <dgm:spPr/>
      <dgm:t>
        <a:bodyPr/>
        <a:lstStyle/>
        <a:p>
          <a:endParaRPr lang="en-US"/>
        </a:p>
      </dgm:t>
    </dgm:pt>
    <dgm:pt modelId="{3A57E843-DC51-9641-975D-5E5D5E511B7F}" type="sibTrans" cxnId="{3AC59F52-1025-F244-B17D-95EE4C668A5A}">
      <dgm:prSet/>
      <dgm:spPr/>
      <dgm:t>
        <a:bodyPr/>
        <a:lstStyle/>
        <a:p>
          <a:endParaRPr lang="en-US"/>
        </a:p>
      </dgm:t>
    </dgm:pt>
    <dgm:pt modelId="{B1390000-A114-6542-9B0D-B60A0F9C032D}">
      <dgm:prSet custT="1"/>
      <dgm:spPr/>
      <dgm:t>
        <a:bodyPr/>
        <a:lstStyle/>
        <a:p>
          <a:pPr rtl="0"/>
          <a:r>
            <a:rPr lang="en-US" sz="2800" b="1" dirty="0"/>
            <a:t>Kurt Lewin</a:t>
          </a:r>
          <a:r>
            <a:rPr lang="en-US" sz="2000" b="1" dirty="0"/>
            <a:t>, </a:t>
          </a:r>
          <a:endParaRPr lang="el-GR" sz="2000" b="1" dirty="0"/>
        </a:p>
      </dgm:t>
    </dgm:pt>
    <dgm:pt modelId="{10B8D9A6-0B3D-3E48-AF44-1830DB207C72}" type="parTrans" cxnId="{05BF5BC0-0773-5C45-9DC8-13699B52BE81}">
      <dgm:prSet/>
      <dgm:spPr/>
      <dgm:t>
        <a:bodyPr/>
        <a:lstStyle/>
        <a:p>
          <a:endParaRPr lang="en-US"/>
        </a:p>
      </dgm:t>
    </dgm:pt>
    <dgm:pt modelId="{3DB09D3D-8DC7-8D4F-98C9-DCD31F97A95E}" type="sibTrans" cxnId="{05BF5BC0-0773-5C45-9DC8-13699B52BE81}">
      <dgm:prSet/>
      <dgm:spPr/>
      <dgm:t>
        <a:bodyPr/>
        <a:lstStyle/>
        <a:p>
          <a:endParaRPr lang="en-US"/>
        </a:p>
      </dgm:t>
    </dgm:pt>
    <dgm:pt modelId="{6E4277F3-1AAA-AE4C-A31A-F2F4C606D392}">
      <dgm:prSet custT="1"/>
      <dgm:spPr/>
      <dgm:t>
        <a:bodyPr/>
        <a:lstStyle/>
        <a:p>
          <a:pPr rtl="0"/>
          <a:r>
            <a:rPr lang="en-US" sz="2800" b="1" dirty="0"/>
            <a:t>Karl Hovland</a:t>
          </a:r>
          <a:r>
            <a:rPr lang="en-US" sz="2000" dirty="0"/>
            <a:t> και </a:t>
          </a:r>
          <a:endParaRPr lang="el-GR" sz="2000" dirty="0"/>
        </a:p>
      </dgm:t>
    </dgm:pt>
    <dgm:pt modelId="{341EA2CF-DA17-C347-93B4-FC84E40EC098}" type="parTrans" cxnId="{0AF2F230-3DD1-C94E-B9C0-2CA0A4B47562}">
      <dgm:prSet/>
      <dgm:spPr/>
      <dgm:t>
        <a:bodyPr/>
        <a:lstStyle/>
        <a:p>
          <a:endParaRPr lang="en-US"/>
        </a:p>
      </dgm:t>
    </dgm:pt>
    <dgm:pt modelId="{F6F25386-F88E-FD48-AF46-7D3856BB873B}" type="sibTrans" cxnId="{0AF2F230-3DD1-C94E-B9C0-2CA0A4B47562}">
      <dgm:prSet/>
      <dgm:spPr/>
      <dgm:t>
        <a:bodyPr/>
        <a:lstStyle/>
        <a:p>
          <a:endParaRPr lang="en-US"/>
        </a:p>
      </dgm:t>
    </dgm:pt>
    <dgm:pt modelId="{86EB130C-CD5E-7541-AB4A-38077EAB990A}">
      <dgm:prSet custT="1"/>
      <dgm:spPr/>
      <dgm:t>
        <a:bodyPr/>
        <a:lstStyle/>
        <a:p>
          <a:pPr rtl="0"/>
          <a:r>
            <a:rPr lang="en-US" sz="2800" b="1" dirty="0"/>
            <a:t>Harold Laswell </a:t>
          </a:r>
        </a:p>
      </dgm:t>
    </dgm:pt>
    <dgm:pt modelId="{6DFA3006-2FAE-0D4F-940E-B5DE23399DBB}" type="parTrans" cxnId="{05C15D60-689A-1B41-B3D0-9E975B5C5970}">
      <dgm:prSet/>
      <dgm:spPr/>
      <dgm:t>
        <a:bodyPr/>
        <a:lstStyle/>
        <a:p>
          <a:endParaRPr lang="en-US"/>
        </a:p>
      </dgm:t>
    </dgm:pt>
    <dgm:pt modelId="{503F852F-FCEB-1E47-8A5E-CA4513A0B416}" type="sibTrans" cxnId="{05C15D60-689A-1B41-B3D0-9E975B5C5970}">
      <dgm:prSet/>
      <dgm:spPr/>
      <dgm:t>
        <a:bodyPr/>
        <a:lstStyle/>
        <a:p>
          <a:endParaRPr lang="en-US"/>
        </a:p>
      </dgm:t>
    </dgm:pt>
    <dgm:pt modelId="{C1DDC62A-D883-C449-A6C1-20D2E6264406}" type="pres">
      <dgm:prSet presAssocID="{52C2E387-16B1-794B-B1BE-71EC63C46A1F}" presName="Name0" presStyleCnt="0">
        <dgm:presLayoutVars>
          <dgm:dir/>
          <dgm:resizeHandles val="exact"/>
        </dgm:presLayoutVars>
      </dgm:prSet>
      <dgm:spPr/>
    </dgm:pt>
    <dgm:pt modelId="{DCB09009-9C3F-F04A-8C16-2A1F601F35CD}" type="pres">
      <dgm:prSet presAssocID="{21638415-4D5B-E54B-94E3-719A1ABF699A}" presName="Name5" presStyleLbl="vennNode1" presStyleIdx="0" presStyleCnt="5">
        <dgm:presLayoutVars>
          <dgm:bulletEnabled val="1"/>
        </dgm:presLayoutVars>
      </dgm:prSet>
      <dgm:spPr/>
    </dgm:pt>
    <dgm:pt modelId="{99501296-6274-394B-9B11-6054A1DC47F7}" type="pres">
      <dgm:prSet presAssocID="{E9FA4BA7-B95E-224A-84DA-22938C795966}" presName="space" presStyleCnt="0"/>
      <dgm:spPr/>
    </dgm:pt>
    <dgm:pt modelId="{ACE1C696-7289-094A-9408-8314106C5DDA}" type="pres">
      <dgm:prSet presAssocID="{D50C5BCB-676F-8947-A8F4-ABD33D981EAA}" presName="Name5" presStyleLbl="vennNode1" presStyleIdx="1" presStyleCnt="5">
        <dgm:presLayoutVars>
          <dgm:bulletEnabled val="1"/>
        </dgm:presLayoutVars>
      </dgm:prSet>
      <dgm:spPr/>
    </dgm:pt>
    <dgm:pt modelId="{8EB88EC5-F889-F44F-AC82-BA8013C939DE}" type="pres">
      <dgm:prSet presAssocID="{3A57E843-DC51-9641-975D-5E5D5E511B7F}" presName="space" presStyleCnt="0"/>
      <dgm:spPr/>
    </dgm:pt>
    <dgm:pt modelId="{43D660A0-A0C3-D04E-BB34-1A53BA17FC77}" type="pres">
      <dgm:prSet presAssocID="{B1390000-A114-6542-9B0D-B60A0F9C032D}" presName="Name5" presStyleLbl="vennNode1" presStyleIdx="2" presStyleCnt="5">
        <dgm:presLayoutVars>
          <dgm:bulletEnabled val="1"/>
        </dgm:presLayoutVars>
      </dgm:prSet>
      <dgm:spPr/>
    </dgm:pt>
    <dgm:pt modelId="{168F9649-CEE4-8B46-A6E5-D4CFC50C064E}" type="pres">
      <dgm:prSet presAssocID="{3DB09D3D-8DC7-8D4F-98C9-DCD31F97A95E}" presName="space" presStyleCnt="0"/>
      <dgm:spPr/>
    </dgm:pt>
    <dgm:pt modelId="{18B1F167-4D0B-A344-B2D0-81BA38EBEDD3}" type="pres">
      <dgm:prSet presAssocID="{6E4277F3-1AAA-AE4C-A31A-F2F4C606D392}" presName="Name5" presStyleLbl="vennNode1" presStyleIdx="3" presStyleCnt="5">
        <dgm:presLayoutVars>
          <dgm:bulletEnabled val="1"/>
        </dgm:presLayoutVars>
      </dgm:prSet>
      <dgm:spPr/>
    </dgm:pt>
    <dgm:pt modelId="{BC047FCE-C135-FB45-9F99-3E9767D83D6C}" type="pres">
      <dgm:prSet presAssocID="{F6F25386-F88E-FD48-AF46-7D3856BB873B}" presName="space" presStyleCnt="0"/>
      <dgm:spPr/>
    </dgm:pt>
    <dgm:pt modelId="{FA2E9E7C-B141-5C45-99DA-07325128F1F7}" type="pres">
      <dgm:prSet presAssocID="{86EB130C-CD5E-7541-AB4A-38077EAB990A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0AF2F230-3DD1-C94E-B9C0-2CA0A4B47562}" srcId="{52C2E387-16B1-794B-B1BE-71EC63C46A1F}" destId="{6E4277F3-1AAA-AE4C-A31A-F2F4C606D392}" srcOrd="3" destOrd="0" parTransId="{341EA2CF-DA17-C347-93B4-FC84E40EC098}" sibTransId="{F6F25386-F88E-FD48-AF46-7D3856BB873B}"/>
    <dgm:cxn modelId="{3DEAAC41-159A-4248-9E40-31E43C92F87B}" type="presOf" srcId="{21638415-4D5B-E54B-94E3-719A1ABF699A}" destId="{DCB09009-9C3F-F04A-8C16-2A1F601F35CD}" srcOrd="0" destOrd="0" presId="urn:microsoft.com/office/officeart/2005/8/layout/venn3"/>
    <dgm:cxn modelId="{3AC59F52-1025-F244-B17D-95EE4C668A5A}" srcId="{52C2E387-16B1-794B-B1BE-71EC63C46A1F}" destId="{D50C5BCB-676F-8947-A8F4-ABD33D981EAA}" srcOrd="1" destOrd="0" parTransId="{EC0884C9-F48D-8548-A253-1F487C6A6A50}" sibTransId="{3A57E843-DC51-9641-975D-5E5D5E511B7F}"/>
    <dgm:cxn modelId="{05C15D60-689A-1B41-B3D0-9E975B5C5970}" srcId="{52C2E387-16B1-794B-B1BE-71EC63C46A1F}" destId="{86EB130C-CD5E-7541-AB4A-38077EAB990A}" srcOrd="4" destOrd="0" parTransId="{6DFA3006-2FAE-0D4F-940E-B5DE23399DBB}" sibTransId="{503F852F-FCEB-1E47-8A5E-CA4513A0B416}"/>
    <dgm:cxn modelId="{43EE8790-321E-8440-9776-9414C75F34DF}" type="presOf" srcId="{86EB130C-CD5E-7541-AB4A-38077EAB990A}" destId="{FA2E9E7C-B141-5C45-99DA-07325128F1F7}" srcOrd="0" destOrd="0" presId="urn:microsoft.com/office/officeart/2005/8/layout/venn3"/>
    <dgm:cxn modelId="{B5D646A7-37C6-9345-8891-41A8F27B48BC}" type="presOf" srcId="{D50C5BCB-676F-8947-A8F4-ABD33D981EAA}" destId="{ACE1C696-7289-094A-9408-8314106C5DDA}" srcOrd="0" destOrd="0" presId="urn:microsoft.com/office/officeart/2005/8/layout/venn3"/>
    <dgm:cxn modelId="{27FDCEBD-05CB-8042-B180-9694E8390968}" type="presOf" srcId="{B1390000-A114-6542-9B0D-B60A0F9C032D}" destId="{43D660A0-A0C3-D04E-BB34-1A53BA17FC77}" srcOrd="0" destOrd="0" presId="urn:microsoft.com/office/officeart/2005/8/layout/venn3"/>
    <dgm:cxn modelId="{05BF5BC0-0773-5C45-9DC8-13699B52BE81}" srcId="{52C2E387-16B1-794B-B1BE-71EC63C46A1F}" destId="{B1390000-A114-6542-9B0D-B60A0F9C032D}" srcOrd="2" destOrd="0" parTransId="{10B8D9A6-0B3D-3E48-AF44-1830DB207C72}" sibTransId="{3DB09D3D-8DC7-8D4F-98C9-DCD31F97A95E}"/>
    <dgm:cxn modelId="{EE6960D4-C5F0-DC41-A26A-A841439B175F}" srcId="{52C2E387-16B1-794B-B1BE-71EC63C46A1F}" destId="{21638415-4D5B-E54B-94E3-719A1ABF699A}" srcOrd="0" destOrd="0" parTransId="{CD948C02-35C7-8E4B-9FE1-26D761A1040C}" sibTransId="{E9FA4BA7-B95E-224A-84DA-22938C795966}"/>
    <dgm:cxn modelId="{D174A5DC-274F-1E43-99BA-C875DB9C88A9}" type="presOf" srcId="{6E4277F3-1AAA-AE4C-A31A-F2F4C606D392}" destId="{18B1F167-4D0B-A344-B2D0-81BA38EBEDD3}" srcOrd="0" destOrd="0" presId="urn:microsoft.com/office/officeart/2005/8/layout/venn3"/>
    <dgm:cxn modelId="{52C97BEE-93C7-C542-98C1-751DCF322E47}" type="presOf" srcId="{52C2E387-16B1-794B-B1BE-71EC63C46A1F}" destId="{C1DDC62A-D883-C449-A6C1-20D2E6264406}" srcOrd="0" destOrd="0" presId="urn:microsoft.com/office/officeart/2005/8/layout/venn3"/>
    <dgm:cxn modelId="{93EF56D3-9A29-6E4C-BE3C-8996FD7CB127}" type="presParOf" srcId="{C1DDC62A-D883-C449-A6C1-20D2E6264406}" destId="{DCB09009-9C3F-F04A-8C16-2A1F601F35CD}" srcOrd="0" destOrd="0" presId="urn:microsoft.com/office/officeart/2005/8/layout/venn3"/>
    <dgm:cxn modelId="{D3BCDB1F-DF94-9743-A839-5912696ADA20}" type="presParOf" srcId="{C1DDC62A-D883-C449-A6C1-20D2E6264406}" destId="{99501296-6274-394B-9B11-6054A1DC47F7}" srcOrd="1" destOrd="0" presId="urn:microsoft.com/office/officeart/2005/8/layout/venn3"/>
    <dgm:cxn modelId="{126E3E87-0645-2B4C-AF8B-C25347C6580B}" type="presParOf" srcId="{C1DDC62A-D883-C449-A6C1-20D2E6264406}" destId="{ACE1C696-7289-094A-9408-8314106C5DDA}" srcOrd="2" destOrd="0" presId="urn:microsoft.com/office/officeart/2005/8/layout/venn3"/>
    <dgm:cxn modelId="{8E370237-8EDD-4842-A53F-EE999C6B6A47}" type="presParOf" srcId="{C1DDC62A-D883-C449-A6C1-20D2E6264406}" destId="{8EB88EC5-F889-F44F-AC82-BA8013C939DE}" srcOrd="3" destOrd="0" presId="urn:microsoft.com/office/officeart/2005/8/layout/venn3"/>
    <dgm:cxn modelId="{33CA77CD-1155-BD48-8C6B-F7D3D52D7C28}" type="presParOf" srcId="{C1DDC62A-D883-C449-A6C1-20D2E6264406}" destId="{43D660A0-A0C3-D04E-BB34-1A53BA17FC77}" srcOrd="4" destOrd="0" presId="urn:microsoft.com/office/officeart/2005/8/layout/venn3"/>
    <dgm:cxn modelId="{F3DBABE9-4E88-A647-B4D4-4C475223E8C0}" type="presParOf" srcId="{C1DDC62A-D883-C449-A6C1-20D2E6264406}" destId="{168F9649-CEE4-8B46-A6E5-D4CFC50C064E}" srcOrd="5" destOrd="0" presId="urn:microsoft.com/office/officeart/2005/8/layout/venn3"/>
    <dgm:cxn modelId="{78B53645-50EE-714A-93A1-C4135AE4E08B}" type="presParOf" srcId="{C1DDC62A-D883-C449-A6C1-20D2E6264406}" destId="{18B1F167-4D0B-A344-B2D0-81BA38EBEDD3}" srcOrd="6" destOrd="0" presId="urn:microsoft.com/office/officeart/2005/8/layout/venn3"/>
    <dgm:cxn modelId="{CF6E13B7-9D18-9242-A162-F874073735D3}" type="presParOf" srcId="{C1DDC62A-D883-C449-A6C1-20D2E6264406}" destId="{BC047FCE-C135-FB45-9F99-3E9767D83D6C}" srcOrd="7" destOrd="0" presId="urn:microsoft.com/office/officeart/2005/8/layout/venn3"/>
    <dgm:cxn modelId="{E8365330-04B1-3749-B7BF-DD78733E6B95}" type="presParOf" srcId="{C1DDC62A-D883-C449-A6C1-20D2E6264406}" destId="{FA2E9E7C-B141-5C45-99DA-07325128F1F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113401-37BC-9F4B-877B-524EFBF44057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1FD1D-3CAC-8048-8D0B-A530AD589B0A}">
      <dgm:prSet custT="1"/>
      <dgm:spPr/>
      <dgm:t>
        <a:bodyPr/>
        <a:lstStyle/>
        <a:p>
          <a:pPr rtl="0"/>
          <a:r>
            <a:rPr lang="en-US" sz="3200" b="1" dirty="0"/>
            <a:t>στην πραγματιστική </a:t>
          </a:r>
          <a:endParaRPr lang="el-GR" sz="3200" b="1" dirty="0"/>
        </a:p>
      </dgm:t>
    </dgm:pt>
    <dgm:pt modelId="{AF80CFA9-D67D-3A4B-A1E6-33323EC8B970}" type="parTrans" cxnId="{1A8D94C6-B409-6748-869F-E23A5E1F8C25}">
      <dgm:prSet/>
      <dgm:spPr/>
      <dgm:t>
        <a:bodyPr/>
        <a:lstStyle/>
        <a:p>
          <a:endParaRPr lang="en-US"/>
        </a:p>
      </dgm:t>
    </dgm:pt>
    <dgm:pt modelId="{0A708DCD-46A2-C64F-8A66-6ED3E53AAAE8}" type="sibTrans" cxnId="{1A8D94C6-B409-6748-869F-E23A5E1F8C25}">
      <dgm:prSet/>
      <dgm:spPr/>
      <dgm:t>
        <a:bodyPr/>
        <a:lstStyle/>
        <a:p>
          <a:endParaRPr lang="en-US"/>
        </a:p>
      </dgm:t>
    </dgm:pt>
    <dgm:pt modelId="{DCFA316F-C6D8-7F4A-AD33-B491D16AB300}">
      <dgm:prSet custT="1"/>
      <dgm:spPr/>
      <dgm:t>
        <a:bodyPr/>
        <a:lstStyle/>
        <a:p>
          <a:pPr rtl="0"/>
          <a:r>
            <a:rPr lang="el-GR" sz="2800" b="1" dirty="0"/>
            <a:t>σ</a:t>
          </a:r>
          <a:r>
            <a:rPr lang="en-US" sz="2800" b="1" dirty="0"/>
            <a:t>υμβολική</a:t>
          </a:r>
          <a:endParaRPr lang="el-GR" sz="2800" b="1" dirty="0"/>
        </a:p>
      </dgm:t>
    </dgm:pt>
    <dgm:pt modelId="{990E29E3-D191-1748-91E3-D7AB501BED50}" type="parTrans" cxnId="{152475E8-4A91-E74C-A5F5-66FF71EAA141}">
      <dgm:prSet/>
      <dgm:spPr/>
      <dgm:t>
        <a:bodyPr/>
        <a:lstStyle/>
        <a:p>
          <a:endParaRPr lang="en-US"/>
        </a:p>
      </dgm:t>
    </dgm:pt>
    <dgm:pt modelId="{DE09D58B-CE07-2F4B-893B-D5397FECFD9F}" type="sibTrans" cxnId="{152475E8-4A91-E74C-A5F5-66FF71EAA141}">
      <dgm:prSet/>
      <dgm:spPr/>
      <dgm:t>
        <a:bodyPr/>
        <a:lstStyle/>
        <a:p>
          <a:endParaRPr lang="en-US"/>
        </a:p>
      </dgm:t>
    </dgm:pt>
    <dgm:pt modelId="{0FBC0F0E-1BBA-7E42-8950-21F5106B413C}">
      <dgm:prSet custT="1"/>
      <dgm:spPr/>
      <dgm:t>
        <a:bodyPr/>
        <a:lstStyle/>
        <a:p>
          <a:pPr rtl="0"/>
          <a:r>
            <a:rPr lang="el-GR" sz="2800" b="1" dirty="0"/>
            <a:t>δομική </a:t>
          </a:r>
        </a:p>
      </dgm:t>
    </dgm:pt>
    <dgm:pt modelId="{4BA29A41-7809-9A4C-9CB3-F76BA3EF98DA}" type="parTrans" cxnId="{DD115819-17E8-C242-BF81-11FFECA20695}">
      <dgm:prSet/>
      <dgm:spPr/>
      <dgm:t>
        <a:bodyPr/>
        <a:lstStyle/>
        <a:p>
          <a:endParaRPr lang="en-US"/>
        </a:p>
      </dgm:t>
    </dgm:pt>
    <dgm:pt modelId="{9D926D76-2C4A-664C-A5C1-3BC66580ABB8}" type="sibTrans" cxnId="{DD115819-17E8-C242-BF81-11FFECA20695}">
      <dgm:prSet/>
      <dgm:spPr/>
      <dgm:t>
        <a:bodyPr/>
        <a:lstStyle/>
        <a:p>
          <a:endParaRPr lang="en-US"/>
        </a:p>
      </dgm:t>
    </dgm:pt>
    <dgm:pt modelId="{8A95A526-5769-E047-8BE9-EF3E45BE0014}">
      <dgm:prSet custT="1"/>
      <dgm:spPr/>
      <dgm:t>
        <a:bodyPr/>
        <a:lstStyle/>
        <a:p>
          <a:pPr rtl="0"/>
          <a:r>
            <a:rPr lang="en-US" sz="2800" b="1" dirty="0"/>
            <a:t>συμπεριφοριστική</a:t>
          </a:r>
          <a:endParaRPr lang="en-US" sz="2800" dirty="0"/>
        </a:p>
      </dgm:t>
    </dgm:pt>
    <dgm:pt modelId="{0BB20A7A-02FE-FC43-8301-9EC9D6ED7756}" type="parTrans" cxnId="{65C584C4-F329-CD45-BB1B-F19DDBB28995}">
      <dgm:prSet/>
      <dgm:spPr/>
      <dgm:t>
        <a:bodyPr/>
        <a:lstStyle/>
        <a:p>
          <a:endParaRPr lang="en-US"/>
        </a:p>
      </dgm:t>
    </dgm:pt>
    <dgm:pt modelId="{6FA3DF82-4492-E54D-851C-2942CC7317AB}" type="sibTrans" cxnId="{65C584C4-F329-CD45-BB1B-F19DDBB28995}">
      <dgm:prSet/>
      <dgm:spPr/>
      <dgm:t>
        <a:bodyPr/>
        <a:lstStyle/>
        <a:p>
          <a:endParaRPr lang="en-US"/>
        </a:p>
      </dgm:t>
    </dgm:pt>
    <dgm:pt modelId="{FA67BF36-14B7-A143-8B5F-1AE19CEB6E0C}">
      <dgm:prSet custT="1"/>
      <dgm:spPr/>
      <dgm:t>
        <a:bodyPr/>
        <a:lstStyle/>
        <a:p>
          <a:pPr rtl="0"/>
          <a:r>
            <a:rPr lang="en-US" sz="2800" b="1" dirty="0"/>
            <a:t>δομολειτουργική</a:t>
          </a:r>
          <a:endParaRPr lang="en-US" sz="2800" dirty="0"/>
        </a:p>
      </dgm:t>
    </dgm:pt>
    <dgm:pt modelId="{AA4EA6BB-DA68-BC46-8796-23167A460F67}" type="parTrans" cxnId="{BF32DAAA-C9BC-3A40-86D4-E9F58D7D1EF9}">
      <dgm:prSet/>
      <dgm:spPr/>
      <dgm:t>
        <a:bodyPr/>
        <a:lstStyle/>
        <a:p>
          <a:endParaRPr lang="en-US"/>
        </a:p>
      </dgm:t>
    </dgm:pt>
    <dgm:pt modelId="{941AB9AA-1BB4-2C46-8CE9-08585DF3F4C7}" type="sibTrans" cxnId="{BF32DAAA-C9BC-3A40-86D4-E9F58D7D1EF9}">
      <dgm:prSet/>
      <dgm:spPr/>
      <dgm:t>
        <a:bodyPr/>
        <a:lstStyle/>
        <a:p>
          <a:endParaRPr lang="en-US"/>
        </a:p>
      </dgm:t>
    </dgm:pt>
    <dgm:pt modelId="{C998AAE4-A0A4-E346-B72A-CAF62B680982}">
      <dgm:prSet custT="1"/>
      <dgm:spPr/>
      <dgm:t>
        <a:bodyPr/>
        <a:lstStyle/>
        <a:p>
          <a:pPr rtl="0"/>
          <a:r>
            <a:rPr lang="en-US" sz="2800" b="1" dirty="0"/>
            <a:t>διαδραστική-</a:t>
          </a:r>
          <a:endParaRPr lang="el-GR" sz="2800" b="1" dirty="0"/>
        </a:p>
      </dgm:t>
    </dgm:pt>
    <dgm:pt modelId="{18B9F0B9-4F63-5B42-9679-BA90C6951A3B}" type="parTrans" cxnId="{45AC2ACF-BA6E-A246-AE7C-CCEAD7E34B9F}">
      <dgm:prSet/>
      <dgm:spPr/>
      <dgm:t>
        <a:bodyPr/>
        <a:lstStyle/>
        <a:p>
          <a:endParaRPr lang="en-US"/>
        </a:p>
      </dgm:t>
    </dgm:pt>
    <dgm:pt modelId="{62A4B51B-707A-0B4E-B655-EB03659BFCF3}" type="sibTrans" cxnId="{45AC2ACF-BA6E-A246-AE7C-CCEAD7E34B9F}">
      <dgm:prSet/>
      <dgm:spPr/>
      <dgm:t>
        <a:bodyPr/>
        <a:lstStyle/>
        <a:p>
          <a:endParaRPr lang="en-US"/>
        </a:p>
      </dgm:t>
    </dgm:pt>
    <dgm:pt modelId="{FFA11E6E-0CB5-1947-80FE-2413A825D663}">
      <dgm:prSet custT="1"/>
      <dgm:spPr/>
      <dgm:t>
        <a:bodyPr/>
        <a:lstStyle/>
        <a:p>
          <a:pPr rtl="0"/>
          <a:r>
            <a:rPr lang="en-US" sz="2800" b="1" dirty="0"/>
            <a:t>διαλογική</a:t>
          </a:r>
          <a:endParaRPr lang="en-US" sz="2800" dirty="0"/>
        </a:p>
      </dgm:t>
    </dgm:pt>
    <dgm:pt modelId="{36BB9750-3068-4545-8B28-19C1AFDB1E45}" type="parTrans" cxnId="{4E29287A-777C-8648-98ED-4D3FBE66BF6D}">
      <dgm:prSet/>
      <dgm:spPr/>
      <dgm:t>
        <a:bodyPr/>
        <a:lstStyle/>
        <a:p>
          <a:endParaRPr lang="en-US"/>
        </a:p>
      </dgm:t>
    </dgm:pt>
    <dgm:pt modelId="{3DD72BDA-6467-9444-8BF2-FF3CAEC59D78}" type="sibTrans" cxnId="{4E29287A-777C-8648-98ED-4D3FBE66BF6D}">
      <dgm:prSet/>
      <dgm:spPr/>
      <dgm:t>
        <a:bodyPr/>
        <a:lstStyle/>
        <a:p>
          <a:endParaRPr lang="en-US"/>
        </a:p>
      </dgm:t>
    </dgm:pt>
    <dgm:pt modelId="{5D1A4997-DAE0-2041-B381-DFAD4A76115F}" type="pres">
      <dgm:prSet presAssocID="{1F113401-37BC-9F4B-877B-524EFBF44057}" presName="cycle" presStyleCnt="0">
        <dgm:presLayoutVars>
          <dgm:dir/>
          <dgm:resizeHandles val="exact"/>
        </dgm:presLayoutVars>
      </dgm:prSet>
      <dgm:spPr/>
    </dgm:pt>
    <dgm:pt modelId="{0B2E6B18-3D67-9543-9845-671BA01C91BB}" type="pres">
      <dgm:prSet presAssocID="{F8D1FD1D-3CAC-8048-8D0B-A530AD589B0A}" presName="node" presStyleLbl="node1" presStyleIdx="0" presStyleCnt="7" custScaleX="396287" custRadScaleRad="101654" custRadScaleInc="-2210">
        <dgm:presLayoutVars>
          <dgm:bulletEnabled val="1"/>
        </dgm:presLayoutVars>
      </dgm:prSet>
      <dgm:spPr/>
    </dgm:pt>
    <dgm:pt modelId="{98E00324-4635-1943-9B97-0F2703DC58BD}" type="pres">
      <dgm:prSet presAssocID="{F8D1FD1D-3CAC-8048-8D0B-A530AD589B0A}" presName="spNode" presStyleCnt="0"/>
      <dgm:spPr/>
    </dgm:pt>
    <dgm:pt modelId="{DE7EC405-31DE-1944-9D75-E76E2362E588}" type="pres">
      <dgm:prSet presAssocID="{0A708DCD-46A2-C64F-8A66-6ED3E53AAAE8}" presName="sibTrans" presStyleLbl="sibTrans1D1" presStyleIdx="0" presStyleCnt="7"/>
      <dgm:spPr/>
    </dgm:pt>
    <dgm:pt modelId="{7A3974D7-0C79-A140-A7D2-D1C333E33ABB}" type="pres">
      <dgm:prSet presAssocID="{DCFA316F-C6D8-7F4A-AD33-B491D16AB300}" presName="node" presStyleLbl="node1" presStyleIdx="1" presStyleCnt="7" custScaleX="307842" custRadScaleRad="114836" custRadScaleInc="39393">
        <dgm:presLayoutVars>
          <dgm:bulletEnabled val="1"/>
        </dgm:presLayoutVars>
      </dgm:prSet>
      <dgm:spPr/>
    </dgm:pt>
    <dgm:pt modelId="{7C214BBE-E992-F945-B442-1B31CD5E072C}" type="pres">
      <dgm:prSet presAssocID="{DCFA316F-C6D8-7F4A-AD33-B491D16AB300}" presName="spNode" presStyleCnt="0"/>
      <dgm:spPr/>
    </dgm:pt>
    <dgm:pt modelId="{3B30460E-163A-A044-9F1D-9BD7207797CD}" type="pres">
      <dgm:prSet presAssocID="{DE09D58B-CE07-2F4B-893B-D5397FECFD9F}" presName="sibTrans" presStyleLbl="sibTrans1D1" presStyleIdx="1" presStyleCnt="7"/>
      <dgm:spPr/>
    </dgm:pt>
    <dgm:pt modelId="{7C1520BA-3252-DB49-9E4A-B7AA04303E6D}" type="pres">
      <dgm:prSet presAssocID="{0FBC0F0E-1BBA-7E42-8950-21F5106B413C}" presName="node" presStyleLbl="node1" presStyleIdx="2" presStyleCnt="7" custScaleX="321144" custRadScaleRad="102500" custRadScaleInc="-42100">
        <dgm:presLayoutVars>
          <dgm:bulletEnabled val="1"/>
        </dgm:presLayoutVars>
      </dgm:prSet>
      <dgm:spPr/>
    </dgm:pt>
    <dgm:pt modelId="{DACC19A1-4C62-4C42-B653-9B7F9D60F5F5}" type="pres">
      <dgm:prSet presAssocID="{0FBC0F0E-1BBA-7E42-8950-21F5106B413C}" presName="spNode" presStyleCnt="0"/>
      <dgm:spPr/>
    </dgm:pt>
    <dgm:pt modelId="{8EDF9BA1-35A3-B147-A9F7-23F17F484AE6}" type="pres">
      <dgm:prSet presAssocID="{9D926D76-2C4A-664C-A5C1-3BC66580ABB8}" presName="sibTrans" presStyleLbl="sibTrans1D1" presStyleIdx="2" presStyleCnt="7"/>
      <dgm:spPr/>
    </dgm:pt>
    <dgm:pt modelId="{062A5503-C678-914D-AD4C-8EA3343EA814}" type="pres">
      <dgm:prSet presAssocID="{8A95A526-5769-E047-8BE9-EF3E45BE0014}" presName="node" presStyleLbl="node1" presStyleIdx="3" presStyleCnt="7" custScaleX="344457" custRadScaleRad="120215" custRadScaleInc="-139315">
        <dgm:presLayoutVars>
          <dgm:bulletEnabled val="1"/>
        </dgm:presLayoutVars>
      </dgm:prSet>
      <dgm:spPr/>
    </dgm:pt>
    <dgm:pt modelId="{2222F641-F81B-4F4D-A40D-2D8B3701C32D}" type="pres">
      <dgm:prSet presAssocID="{8A95A526-5769-E047-8BE9-EF3E45BE0014}" presName="spNode" presStyleCnt="0"/>
      <dgm:spPr/>
    </dgm:pt>
    <dgm:pt modelId="{71795308-CE69-2940-948D-B69483950130}" type="pres">
      <dgm:prSet presAssocID="{6FA3DF82-4492-E54D-851C-2942CC7317AB}" presName="sibTrans" presStyleLbl="sibTrans1D1" presStyleIdx="3" presStyleCnt="7"/>
      <dgm:spPr/>
    </dgm:pt>
    <dgm:pt modelId="{2A3FA977-755F-984F-977D-054A7EDFD7E2}" type="pres">
      <dgm:prSet presAssocID="{FA67BF36-14B7-A143-8B5F-1AE19CEB6E0C}" presName="node" presStyleLbl="node1" presStyleIdx="4" presStyleCnt="7" custScaleX="254359" custRadScaleRad="133251" custRadScaleInc="163457">
        <dgm:presLayoutVars>
          <dgm:bulletEnabled val="1"/>
        </dgm:presLayoutVars>
      </dgm:prSet>
      <dgm:spPr/>
    </dgm:pt>
    <dgm:pt modelId="{BA34B74A-4EF8-B449-9325-19A0A62A9ACD}" type="pres">
      <dgm:prSet presAssocID="{FA67BF36-14B7-A143-8B5F-1AE19CEB6E0C}" presName="spNode" presStyleCnt="0"/>
      <dgm:spPr/>
    </dgm:pt>
    <dgm:pt modelId="{7CBC9CA6-3D8C-1249-AA4C-28FD2069C862}" type="pres">
      <dgm:prSet presAssocID="{941AB9AA-1BB4-2C46-8CE9-08585DF3F4C7}" presName="sibTrans" presStyleLbl="sibTrans1D1" presStyleIdx="4" presStyleCnt="7"/>
      <dgm:spPr/>
    </dgm:pt>
    <dgm:pt modelId="{51AFF154-753F-7149-B820-A85FD1704EE8}" type="pres">
      <dgm:prSet presAssocID="{C998AAE4-A0A4-E346-B72A-CAF62B680982}" presName="node" presStyleLbl="node1" presStyleIdx="5" presStyleCnt="7" custScaleX="330396" custRadScaleRad="96871" custRadScaleInc="33916">
        <dgm:presLayoutVars>
          <dgm:bulletEnabled val="1"/>
        </dgm:presLayoutVars>
      </dgm:prSet>
      <dgm:spPr/>
    </dgm:pt>
    <dgm:pt modelId="{3F0621D2-C69F-0F49-9896-AB99E565836C}" type="pres">
      <dgm:prSet presAssocID="{C998AAE4-A0A4-E346-B72A-CAF62B680982}" presName="spNode" presStyleCnt="0"/>
      <dgm:spPr/>
    </dgm:pt>
    <dgm:pt modelId="{FE1BAB98-0998-0041-BBD5-A2AC01DF3C9C}" type="pres">
      <dgm:prSet presAssocID="{62A4B51B-707A-0B4E-B655-EB03659BFCF3}" presName="sibTrans" presStyleLbl="sibTrans1D1" presStyleIdx="5" presStyleCnt="7"/>
      <dgm:spPr/>
    </dgm:pt>
    <dgm:pt modelId="{68D876FD-5930-CB43-A9A9-5F7455A2D591}" type="pres">
      <dgm:prSet presAssocID="{FFA11E6E-0CB5-1947-80FE-2413A825D663}" presName="node" presStyleLbl="node1" presStyleIdx="6" presStyleCnt="7" custAng="0" custScaleX="345766" custRadScaleRad="109083" custRadScaleInc="-49508">
        <dgm:presLayoutVars>
          <dgm:bulletEnabled val="1"/>
        </dgm:presLayoutVars>
      </dgm:prSet>
      <dgm:spPr/>
    </dgm:pt>
    <dgm:pt modelId="{815FAACB-FC4A-0A41-AA13-C1A690F9609E}" type="pres">
      <dgm:prSet presAssocID="{FFA11E6E-0CB5-1947-80FE-2413A825D663}" presName="spNode" presStyleCnt="0"/>
      <dgm:spPr/>
    </dgm:pt>
    <dgm:pt modelId="{67B0673E-4734-C241-B765-756EDDF885C4}" type="pres">
      <dgm:prSet presAssocID="{3DD72BDA-6467-9444-8BF2-FF3CAEC59D78}" presName="sibTrans" presStyleLbl="sibTrans1D1" presStyleIdx="6" presStyleCnt="7"/>
      <dgm:spPr/>
    </dgm:pt>
  </dgm:ptLst>
  <dgm:cxnLst>
    <dgm:cxn modelId="{3DF6B705-C271-D443-9688-12554B0A323F}" type="presOf" srcId="{0A708DCD-46A2-C64F-8A66-6ED3E53AAAE8}" destId="{DE7EC405-31DE-1944-9D75-E76E2362E588}" srcOrd="0" destOrd="0" presId="urn:microsoft.com/office/officeart/2005/8/layout/cycle5"/>
    <dgm:cxn modelId="{DD115819-17E8-C242-BF81-11FFECA20695}" srcId="{1F113401-37BC-9F4B-877B-524EFBF44057}" destId="{0FBC0F0E-1BBA-7E42-8950-21F5106B413C}" srcOrd="2" destOrd="0" parTransId="{4BA29A41-7809-9A4C-9CB3-F76BA3EF98DA}" sibTransId="{9D926D76-2C4A-664C-A5C1-3BC66580ABB8}"/>
    <dgm:cxn modelId="{D6796A5C-F516-3846-BA10-197305056196}" type="presOf" srcId="{9D926D76-2C4A-664C-A5C1-3BC66580ABB8}" destId="{8EDF9BA1-35A3-B147-A9F7-23F17F484AE6}" srcOrd="0" destOrd="0" presId="urn:microsoft.com/office/officeart/2005/8/layout/cycle5"/>
    <dgm:cxn modelId="{D9351D64-B518-8C42-9953-35A9544E37E4}" type="presOf" srcId="{DCFA316F-C6D8-7F4A-AD33-B491D16AB300}" destId="{7A3974D7-0C79-A140-A7D2-D1C333E33ABB}" srcOrd="0" destOrd="0" presId="urn:microsoft.com/office/officeart/2005/8/layout/cycle5"/>
    <dgm:cxn modelId="{8CA6CB73-5723-3C44-9753-707D118ACBFF}" type="presOf" srcId="{DE09D58B-CE07-2F4B-893B-D5397FECFD9F}" destId="{3B30460E-163A-A044-9F1D-9BD7207797CD}" srcOrd="0" destOrd="0" presId="urn:microsoft.com/office/officeart/2005/8/layout/cycle5"/>
    <dgm:cxn modelId="{69CA9876-918B-2147-8859-1BE9BC03B826}" type="presOf" srcId="{F8D1FD1D-3CAC-8048-8D0B-A530AD589B0A}" destId="{0B2E6B18-3D67-9543-9845-671BA01C91BB}" srcOrd="0" destOrd="0" presId="urn:microsoft.com/office/officeart/2005/8/layout/cycle5"/>
    <dgm:cxn modelId="{4E29287A-777C-8648-98ED-4D3FBE66BF6D}" srcId="{1F113401-37BC-9F4B-877B-524EFBF44057}" destId="{FFA11E6E-0CB5-1947-80FE-2413A825D663}" srcOrd="6" destOrd="0" parTransId="{36BB9750-3068-4545-8B28-19C1AFDB1E45}" sibTransId="{3DD72BDA-6467-9444-8BF2-FF3CAEC59D78}"/>
    <dgm:cxn modelId="{07901A8E-2DBE-E948-9F1D-BCFA669343DA}" type="presOf" srcId="{FA67BF36-14B7-A143-8B5F-1AE19CEB6E0C}" destId="{2A3FA977-755F-984F-977D-054A7EDFD7E2}" srcOrd="0" destOrd="0" presId="urn:microsoft.com/office/officeart/2005/8/layout/cycle5"/>
    <dgm:cxn modelId="{F3C0BF90-2E61-DB4F-A099-6417222B12B0}" type="presOf" srcId="{941AB9AA-1BB4-2C46-8CE9-08585DF3F4C7}" destId="{7CBC9CA6-3D8C-1249-AA4C-28FD2069C862}" srcOrd="0" destOrd="0" presId="urn:microsoft.com/office/officeart/2005/8/layout/cycle5"/>
    <dgm:cxn modelId="{BF32DAAA-C9BC-3A40-86D4-E9F58D7D1EF9}" srcId="{1F113401-37BC-9F4B-877B-524EFBF44057}" destId="{FA67BF36-14B7-A143-8B5F-1AE19CEB6E0C}" srcOrd="4" destOrd="0" parTransId="{AA4EA6BB-DA68-BC46-8796-23167A460F67}" sibTransId="{941AB9AA-1BB4-2C46-8CE9-08585DF3F4C7}"/>
    <dgm:cxn modelId="{17A721B8-7A72-184A-B8CF-71EA22F36B18}" type="presOf" srcId="{6FA3DF82-4492-E54D-851C-2942CC7317AB}" destId="{71795308-CE69-2940-948D-B69483950130}" srcOrd="0" destOrd="0" presId="urn:microsoft.com/office/officeart/2005/8/layout/cycle5"/>
    <dgm:cxn modelId="{97EEB2B9-59DD-1949-B2F1-50F8E95EB288}" type="presOf" srcId="{62A4B51B-707A-0B4E-B655-EB03659BFCF3}" destId="{FE1BAB98-0998-0041-BBD5-A2AC01DF3C9C}" srcOrd="0" destOrd="0" presId="urn:microsoft.com/office/officeart/2005/8/layout/cycle5"/>
    <dgm:cxn modelId="{65C584C4-F329-CD45-BB1B-F19DDBB28995}" srcId="{1F113401-37BC-9F4B-877B-524EFBF44057}" destId="{8A95A526-5769-E047-8BE9-EF3E45BE0014}" srcOrd="3" destOrd="0" parTransId="{0BB20A7A-02FE-FC43-8301-9EC9D6ED7756}" sibTransId="{6FA3DF82-4492-E54D-851C-2942CC7317AB}"/>
    <dgm:cxn modelId="{1A8D94C6-B409-6748-869F-E23A5E1F8C25}" srcId="{1F113401-37BC-9F4B-877B-524EFBF44057}" destId="{F8D1FD1D-3CAC-8048-8D0B-A530AD589B0A}" srcOrd="0" destOrd="0" parTransId="{AF80CFA9-D67D-3A4B-A1E6-33323EC8B970}" sibTransId="{0A708DCD-46A2-C64F-8A66-6ED3E53AAAE8}"/>
    <dgm:cxn modelId="{8422A1C9-9463-CA4B-A058-8928C6B33AD4}" type="presOf" srcId="{8A95A526-5769-E047-8BE9-EF3E45BE0014}" destId="{062A5503-C678-914D-AD4C-8EA3343EA814}" srcOrd="0" destOrd="0" presId="urn:microsoft.com/office/officeart/2005/8/layout/cycle5"/>
    <dgm:cxn modelId="{B899EFCB-F23D-C243-8967-F94B463E23FD}" type="presOf" srcId="{0FBC0F0E-1BBA-7E42-8950-21F5106B413C}" destId="{7C1520BA-3252-DB49-9E4A-B7AA04303E6D}" srcOrd="0" destOrd="0" presId="urn:microsoft.com/office/officeart/2005/8/layout/cycle5"/>
    <dgm:cxn modelId="{45AC2ACF-BA6E-A246-AE7C-CCEAD7E34B9F}" srcId="{1F113401-37BC-9F4B-877B-524EFBF44057}" destId="{C998AAE4-A0A4-E346-B72A-CAF62B680982}" srcOrd="5" destOrd="0" parTransId="{18B9F0B9-4F63-5B42-9679-BA90C6951A3B}" sibTransId="{62A4B51B-707A-0B4E-B655-EB03659BFCF3}"/>
    <dgm:cxn modelId="{D13A79D4-A761-2645-A7D5-E611AAE9F77A}" type="presOf" srcId="{1F113401-37BC-9F4B-877B-524EFBF44057}" destId="{5D1A4997-DAE0-2041-B381-DFAD4A76115F}" srcOrd="0" destOrd="0" presId="urn:microsoft.com/office/officeart/2005/8/layout/cycle5"/>
    <dgm:cxn modelId="{0E2672E1-6EE0-7A46-96EE-B2CC7A4FE251}" type="presOf" srcId="{C998AAE4-A0A4-E346-B72A-CAF62B680982}" destId="{51AFF154-753F-7149-B820-A85FD1704EE8}" srcOrd="0" destOrd="0" presId="urn:microsoft.com/office/officeart/2005/8/layout/cycle5"/>
    <dgm:cxn modelId="{152475E8-4A91-E74C-A5F5-66FF71EAA141}" srcId="{1F113401-37BC-9F4B-877B-524EFBF44057}" destId="{DCFA316F-C6D8-7F4A-AD33-B491D16AB300}" srcOrd="1" destOrd="0" parTransId="{990E29E3-D191-1748-91E3-D7AB501BED50}" sibTransId="{DE09D58B-CE07-2F4B-893B-D5397FECFD9F}"/>
    <dgm:cxn modelId="{0A7119EE-D733-6A40-B12F-89BBC8801034}" type="presOf" srcId="{FFA11E6E-0CB5-1947-80FE-2413A825D663}" destId="{68D876FD-5930-CB43-A9A9-5F7455A2D591}" srcOrd="0" destOrd="0" presId="urn:microsoft.com/office/officeart/2005/8/layout/cycle5"/>
    <dgm:cxn modelId="{F185E6F9-6CAC-AD46-9917-3FBD77582F19}" type="presOf" srcId="{3DD72BDA-6467-9444-8BF2-FF3CAEC59D78}" destId="{67B0673E-4734-C241-B765-756EDDF885C4}" srcOrd="0" destOrd="0" presId="urn:microsoft.com/office/officeart/2005/8/layout/cycle5"/>
    <dgm:cxn modelId="{3721AADE-4255-824C-B719-DE61F6E7DDEE}" type="presParOf" srcId="{5D1A4997-DAE0-2041-B381-DFAD4A76115F}" destId="{0B2E6B18-3D67-9543-9845-671BA01C91BB}" srcOrd="0" destOrd="0" presId="urn:microsoft.com/office/officeart/2005/8/layout/cycle5"/>
    <dgm:cxn modelId="{4878ADA6-44E3-2141-BDE5-E3528F28E958}" type="presParOf" srcId="{5D1A4997-DAE0-2041-B381-DFAD4A76115F}" destId="{98E00324-4635-1943-9B97-0F2703DC58BD}" srcOrd="1" destOrd="0" presId="urn:microsoft.com/office/officeart/2005/8/layout/cycle5"/>
    <dgm:cxn modelId="{04897584-991C-454C-9548-B961E37237F1}" type="presParOf" srcId="{5D1A4997-DAE0-2041-B381-DFAD4A76115F}" destId="{DE7EC405-31DE-1944-9D75-E76E2362E588}" srcOrd="2" destOrd="0" presId="urn:microsoft.com/office/officeart/2005/8/layout/cycle5"/>
    <dgm:cxn modelId="{043D9F81-FD45-5B47-95DD-B428680FB7C2}" type="presParOf" srcId="{5D1A4997-DAE0-2041-B381-DFAD4A76115F}" destId="{7A3974D7-0C79-A140-A7D2-D1C333E33ABB}" srcOrd="3" destOrd="0" presId="urn:microsoft.com/office/officeart/2005/8/layout/cycle5"/>
    <dgm:cxn modelId="{271C6334-E1CA-4542-AB2D-F2977BCE6F3C}" type="presParOf" srcId="{5D1A4997-DAE0-2041-B381-DFAD4A76115F}" destId="{7C214BBE-E992-F945-B442-1B31CD5E072C}" srcOrd="4" destOrd="0" presId="urn:microsoft.com/office/officeart/2005/8/layout/cycle5"/>
    <dgm:cxn modelId="{CFEA9377-59BE-BA4F-AEAC-72E115EC22CE}" type="presParOf" srcId="{5D1A4997-DAE0-2041-B381-DFAD4A76115F}" destId="{3B30460E-163A-A044-9F1D-9BD7207797CD}" srcOrd="5" destOrd="0" presId="urn:microsoft.com/office/officeart/2005/8/layout/cycle5"/>
    <dgm:cxn modelId="{32AB0FD7-3166-AD42-89D0-EB3D520B62A4}" type="presParOf" srcId="{5D1A4997-DAE0-2041-B381-DFAD4A76115F}" destId="{7C1520BA-3252-DB49-9E4A-B7AA04303E6D}" srcOrd="6" destOrd="0" presId="urn:microsoft.com/office/officeart/2005/8/layout/cycle5"/>
    <dgm:cxn modelId="{C55C8344-0E7F-EC45-B3D2-E3EB8E260486}" type="presParOf" srcId="{5D1A4997-DAE0-2041-B381-DFAD4A76115F}" destId="{DACC19A1-4C62-4C42-B653-9B7F9D60F5F5}" srcOrd="7" destOrd="0" presId="urn:microsoft.com/office/officeart/2005/8/layout/cycle5"/>
    <dgm:cxn modelId="{65368891-A28C-FC40-805E-2E49A69B66E5}" type="presParOf" srcId="{5D1A4997-DAE0-2041-B381-DFAD4A76115F}" destId="{8EDF9BA1-35A3-B147-A9F7-23F17F484AE6}" srcOrd="8" destOrd="0" presId="urn:microsoft.com/office/officeart/2005/8/layout/cycle5"/>
    <dgm:cxn modelId="{DD14C557-59C3-EA49-90A3-9FE3AF160ABE}" type="presParOf" srcId="{5D1A4997-DAE0-2041-B381-DFAD4A76115F}" destId="{062A5503-C678-914D-AD4C-8EA3343EA814}" srcOrd="9" destOrd="0" presId="urn:microsoft.com/office/officeart/2005/8/layout/cycle5"/>
    <dgm:cxn modelId="{30C1F7B5-6787-274F-943A-9BA626DDF9F9}" type="presParOf" srcId="{5D1A4997-DAE0-2041-B381-DFAD4A76115F}" destId="{2222F641-F81B-4F4D-A40D-2D8B3701C32D}" srcOrd="10" destOrd="0" presId="urn:microsoft.com/office/officeart/2005/8/layout/cycle5"/>
    <dgm:cxn modelId="{F6487327-344E-5D44-AFAA-4CF28FEB1883}" type="presParOf" srcId="{5D1A4997-DAE0-2041-B381-DFAD4A76115F}" destId="{71795308-CE69-2940-948D-B69483950130}" srcOrd="11" destOrd="0" presId="urn:microsoft.com/office/officeart/2005/8/layout/cycle5"/>
    <dgm:cxn modelId="{B95414A1-E374-5849-AC28-5A5CC81FAB5B}" type="presParOf" srcId="{5D1A4997-DAE0-2041-B381-DFAD4A76115F}" destId="{2A3FA977-755F-984F-977D-054A7EDFD7E2}" srcOrd="12" destOrd="0" presId="urn:microsoft.com/office/officeart/2005/8/layout/cycle5"/>
    <dgm:cxn modelId="{0E4F477A-98CF-FD43-932F-6150AAE3D5FF}" type="presParOf" srcId="{5D1A4997-DAE0-2041-B381-DFAD4A76115F}" destId="{BA34B74A-4EF8-B449-9325-19A0A62A9ACD}" srcOrd="13" destOrd="0" presId="urn:microsoft.com/office/officeart/2005/8/layout/cycle5"/>
    <dgm:cxn modelId="{A012301C-0F8B-8045-8A5A-63B6BD483A08}" type="presParOf" srcId="{5D1A4997-DAE0-2041-B381-DFAD4A76115F}" destId="{7CBC9CA6-3D8C-1249-AA4C-28FD2069C862}" srcOrd="14" destOrd="0" presId="urn:microsoft.com/office/officeart/2005/8/layout/cycle5"/>
    <dgm:cxn modelId="{0D51A4BB-D75C-5E4F-AF90-46A3F8ED9706}" type="presParOf" srcId="{5D1A4997-DAE0-2041-B381-DFAD4A76115F}" destId="{51AFF154-753F-7149-B820-A85FD1704EE8}" srcOrd="15" destOrd="0" presId="urn:microsoft.com/office/officeart/2005/8/layout/cycle5"/>
    <dgm:cxn modelId="{3A804728-BC6A-CF41-9961-A49AC4D312D3}" type="presParOf" srcId="{5D1A4997-DAE0-2041-B381-DFAD4A76115F}" destId="{3F0621D2-C69F-0F49-9896-AB99E565836C}" srcOrd="16" destOrd="0" presId="urn:microsoft.com/office/officeart/2005/8/layout/cycle5"/>
    <dgm:cxn modelId="{2E72A14F-0E49-C34B-98B0-D55C2A857E17}" type="presParOf" srcId="{5D1A4997-DAE0-2041-B381-DFAD4A76115F}" destId="{FE1BAB98-0998-0041-BBD5-A2AC01DF3C9C}" srcOrd="17" destOrd="0" presId="urn:microsoft.com/office/officeart/2005/8/layout/cycle5"/>
    <dgm:cxn modelId="{1C1B2B3D-6D5C-6644-B8C8-FA5334F5E03D}" type="presParOf" srcId="{5D1A4997-DAE0-2041-B381-DFAD4A76115F}" destId="{68D876FD-5930-CB43-A9A9-5F7455A2D591}" srcOrd="18" destOrd="0" presId="urn:microsoft.com/office/officeart/2005/8/layout/cycle5"/>
    <dgm:cxn modelId="{6D3DB1BC-5ED6-4E4C-BEAB-1F9BC0963ED9}" type="presParOf" srcId="{5D1A4997-DAE0-2041-B381-DFAD4A76115F}" destId="{815FAACB-FC4A-0A41-AA13-C1A690F9609E}" srcOrd="19" destOrd="0" presId="urn:microsoft.com/office/officeart/2005/8/layout/cycle5"/>
    <dgm:cxn modelId="{1BB7667B-9DC7-EB4C-913F-D7943F7940F4}" type="presParOf" srcId="{5D1A4997-DAE0-2041-B381-DFAD4A76115F}" destId="{67B0673E-4734-C241-B765-756EDDF885C4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46B76-AEB3-4117-ADB6-C6698738A7C9}">
      <dsp:nvSpPr>
        <dsp:cNvPr id="0" name=""/>
        <dsp:cNvSpPr/>
      </dsp:nvSpPr>
      <dsp:spPr>
        <a:xfrm>
          <a:off x="3640042" y="32564"/>
          <a:ext cx="3580790" cy="1332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Ως </a:t>
          </a:r>
          <a:r>
            <a:rPr lang="el-GR" sz="1900" b="1" kern="1200" dirty="0"/>
            <a:t>διαδικασία αλληλεπίδρασης</a:t>
          </a:r>
          <a:r>
            <a:rPr lang="el-GR" sz="1900" kern="1200" dirty="0"/>
            <a:t>: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μεταξύ πολλαπλών δρώντων </a:t>
          </a:r>
        </a:p>
      </dsp:txBody>
      <dsp:txXfrm>
        <a:off x="4164437" y="227631"/>
        <a:ext cx="2532000" cy="941867"/>
      </dsp:txXfrm>
    </dsp:sp>
    <dsp:sp modelId="{BF499D18-1EAA-4B92-9A3F-4C6C102EE551}">
      <dsp:nvSpPr>
        <dsp:cNvPr id="0" name=""/>
        <dsp:cNvSpPr/>
      </dsp:nvSpPr>
      <dsp:spPr>
        <a:xfrm rot="1330802">
          <a:off x="6819287" y="1136382"/>
          <a:ext cx="524162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6824509" y="1203836"/>
        <a:ext cx="383016" cy="282293"/>
      </dsp:txXfrm>
    </dsp:sp>
    <dsp:sp modelId="{D0D477C1-0AC6-4159-8ECD-141F8E6BCC3E}">
      <dsp:nvSpPr>
        <dsp:cNvPr id="0" name=""/>
        <dsp:cNvSpPr/>
      </dsp:nvSpPr>
      <dsp:spPr>
        <a:xfrm>
          <a:off x="7031012" y="1364387"/>
          <a:ext cx="3484587" cy="13940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με ένα κοινό στόχο: </a:t>
          </a:r>
        </a:p>
      </dsp:txBody>
      <dsp:txXfrm>
        <a:off x="7541318" y="1568539"/>
        <a:ext cx="2463975" cy="985731"/>
      </dsp:txXfrm>
    </dsp:sp>
    <dsp:sp modelId="{3313AF01-EAAA-4456-B0ED-96A5846635B1}">
      <dsp:nvSpPr>
        <dsp:cNvPr id="0" name=""/>
        <dsp:cNvSpPr/>
      </dsp:nvSpPr>
      <dsp:spPr>
        <a:xfrm rot="8464285">
          <a:off x="7369845" y="2749763"/>
          <a:ext cx="519994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10800000">
        <a:off x="7495319" y="2799515"/>
        <a:ext cx="378848" cy="282293"/>
      </dsp:txXfrm>
    </dsp:sp>
    <dsp:sp modelId="{47ECC2C2-523E-44AA-931A-69D296A7F183}">
      <dsp:nvSpPr>
        <dsp:cNvPr id="0" name=""/>
        <dsp:cNvSpPr/>
      </dsp:nvSpPr>
      <dsp:spPr>
        <a:xfrm>
          <a:off x="4810852" y="3226243"/>
          <a:ext cx="3330560" cy="1381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τη μεταβίβαση και </a:t>
          </a:r>
        </a:p>
      </dsp:txBody>
      <dsp:txXfrm>
        <a:off x="5298601" y="3428527"/>
        <a:ext cx="2355062" cy="976712"/>
      </dsp:txXfrm>
    </dsp:sp>
    <dsp:sp modelId="{E22D2F7B-EC78-4662-9B3E-0A3028C6C9A1}">
      <dsp:nvSpPr>
        <dsp:cNvPr id="0" name=""/>
        <dsp:cNvSpPr/>
      </dsp:nvSpPr>
      <dsp:spPr>
        <a:xfrm rot="21598212">
          <a:off x="4891959" y="3682413"/>
          <a:ext cx="195391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4891959" y="3776525"/>
        <a:ext cx="136774" cy="282293"/>
      </dsp:txXfrm>
    </dsp:sp>
    <dsp:sp modelId="{78010D79-F8CB-4694-87B2-848E95823BED}">
      <dsp:nvSpPr>
        <dsp:cNvPr id="0" name=""/>
        <dsp:cNvSpPr/>
      </dsp:nvSpPr>
      <dsp:spPr>
        <a:xfrm>
          <a:off x="1822804" y="3221413"/>
          <a:ext cx="3356712" cy="13940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αναπαραγωγή </a:t>
          </a:r>
        </a:p>
      </dsp:txBody>
      <dsp:txXfrm>
        <a:off x="2314383" y="3425565"/>
        <a:ext cx="2373554" cy="985731"/>
      </dsp:txXfrm>
    </dsp:sp>
    <dsp:sp modelId="{1FE89288-8E5F-4FC9-AFEB-C16E35522C27}">
      <dsp:nvSpPr>
        <dsp:cNvPr id="0" name=""/>
        <dsp:cNvSpPr/>
      </dsp:nvSpPr>
      <dsp:spPr>
        <a:xfrm rot="14422198">
          <a:off x="2754406" y="2703401"/>
          <a:ext cx="378958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10800000">
        <a:off x="2839353" y="2846908"/>
        <a:ext cx="265271" cy="282293"/>
      </dsp:txXfrm>
    </dsp:sp>
    <dsp:sp modelId="{63FB1F2E-C6C3-44A5-A96E-03FDCF730747}">
      <dsp:nvSpPr>
        <dsp:cNvPr id="0" name=""/>
        <dsp:cNvSpPr/>
      </dsp:nvSpPr>
      <dsp:spPr>
        <a:xfrm>
          <a:off x="263876" y="1161142"/>
          <a:ext cx="4175137" cy="1471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της πληροφορίας, </a:t>
          </a:r>
        </a:p>
      </dsp:txBody>
      <dsp:txXfrm>
        <a:off x="875311" y="1376679"/>
        <a:ext cx="2952267" cy="1040707"/>
      </dsp:txXfrm>
    </dsp:sp>
    <dsp:sp modelId="{EC006CA8-F137-4FFC-93D4-E77417291C13}">
      <dsp:nvSpPr>
        <dsp:cNvPr id="0" name=""/>
        <dsp:cNvSpPr/>
      </dsp:nvSpPr>
      <dsp:spPr>
        <a:xfrm rot="20323920">
          <a:off x="3841183" y="1033145"/>
          <a:ext cx="250631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3843743" y="1140879"/>
        <a:ext cx="175442" cy="282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2F2B1-1FA0-4DC8-8343-E6281AF14500}">
      <dsp:nvSpPr>
        <dsp:cNvPr id="0" name=""/>
        <dsp:cNvSpPr/>
      </dsp:nvSpPr>
      <dsp:spPr>
        <a:xfrm>
          <a:off x="788669" y="0"/>
          <a:ext cx="8938260" cy="55157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7CF77-876C-4E06-B948-C0A6BA24931C}">
      <dsp:nvSpPr>
        <dsp:cNvPr id="0" name=""/>
        <dsp:cNvSpPr/>
      </dsp:nvSpPr>
      <dsp:spPr>
        <a:xfrm>
          <a:off x="3766" y="1654734"/>
          <a:ext cx="3269237" cy="220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600" b="1" kern="1200" dirty="0"/>
            <a:t>του λόγου</a:t>
          </a:r>
          <a:r>
            <a:rPr lang="el-GR" sz="5600" kern="1200" dirty="0"/>
            <a:t>, </a:t>
          </a:r>
        </a:p>
      </dsp:txBody>
      <dsp:txXfrm>
        <a:off x="111469" y="1762437"/>
        <a:ext cx="3053831" cy="1990906"/>
      </dsp:txXfrm>
    </dsp:sp>
    <dsp:sp modelId="{3F86E1CA-B48B-487F-9039-4CE40F5EA842}">
      <dsp:nvSpPr>
        <dsp:cNvPr id="0" name=""/>
        <dsp:cNvSpPr/>
      </dsp:nvSpPr>
      <dsp:spPr>
        <a:xfrm>
          <a:off x="3623181" y="1654734"/>
          <a:ext cx="3269237" cy="220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600" b="1" kern="1200" dirty="0"/>
            <a:t>της εικόνας</a:t>
          </a:r>
          <a:r>
            <a:rPr lang="el-GR" sz="5600" kern="1200" dirty="0"/>
            <a:t>, </a:t>
          </a:r>
        </a:p>
      </dsp:txBody>
      <dsp:txXfrm>
        <a:off x="3730884" y="1762437"/>
        <a:ext cx="3053831" cy="1990906"/>
      </dsp:txXfrm>
    </dsp:sp>
    <dsp:sp modelId="{92833274-78D4-4695-98A0-8F22E19E4BDC}">
      <dsp:nvSpPr>
        <dsp:cNvPr id="0" name=""/>
        <dsp:cNvSpPr/>
      </dsp:nvSpPr>
      <dsp:spPr>
        <a:xfrm>
          <a:off x="7242596" y="1654734"/>
          <a:ext cx="3269237" cy="220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δηλαδή</a:t>
          </a:r>
          <a:r>
            <a:rPr lang="el-GR" sz="4000" kern="1200" dirty="0"/>
            <a:t> 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4000" b="1" kern="1200" dirty="0"/>
            <a:t>του μηνύματος</a:t>
          </a:r>
          <a:r>
            <a:rPr lang="el-GR" sz="3600" kern="1200" dirty="0"/>
            <a:t>, </a:t>
          </a:r>
        </a:p>
      </dsp:txBody>
      <dsp:txXfrm>
        <a:off x="7350299" y="1762437"/>
        <a:ext cx="3053831" cy="1990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D2BCD-F653-44D8-9240-3A2904342964}">
      <dsp:nvSpPr>
        <dsp:cNvPr id="0" name=""/>
        <dsp:cNvSpPr/>
      </dsp:nvSpPr>
      <dsp:spPr>
        <a:xfrm>
          <a:off x="4210520" y="1130939"/>
          <a:ext cx="1554480" cy="182418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2F961A-A4CA-456C-9722-4B8AF6D6DA6B}">
      <dsp:nvSpPr>
        <dsp:cNvPr id="0" name=""/>
        <dsp:cNvSpPr/>
      </dsp:nvSpPr>
      <dsp:spPr>
        <a:xfrm>
          <a:off x="3206904" y="0"/>
          <a:ext cx="3561710" cy="10437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οι άνθρωποι </a:t>
          </a:r>
        </a:p>
      </dsp:txBody>
      <dsp:txXfrm>
        <a:off x="3206904" y="0"/>
        <a:ext cx="3561710" cy="1043722"/>
      </dsp:txXfrm>
    </dsp:sp>
    <dsp:sp modelId="{536016E8-8F06-4D09-B4DB-6C4CF6849941}">
      <dsp:nvSpPr>
        <dsp:cNvPr id="0" name=""/>
        <dsp:cNvSpPr/>
      </dsp:nvSpPr>
      <dsp:spPr>
        <a:xfrm>
          <a:off x="4475683" y="1695271"/>
          <a:ext cx="2206802" cy="1554480"/>
        </a:xfrm>
        <a:prstGeom prst="ellipse">
          <a:avLst/>
        </a:prstGeom>
        <a:solidFill>
          <a:schemeClr val="accent3">
            <a:alpha val="50000"/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B6EC4A-B387-41AE-A0D5-6097056DED93}">
      <dsp:nvSpPr>
        <dsp:cNvPr id="0" name=""/>
        <dsp:cNvSpPr/>
      </dsp:nvSpPr>
      <dsp:spPr>
        <a:xfrm>
          <a:off x="5573196" y="1110392"/>
          <a:ext cx="3430389" cy="1665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κοινωνικές ομάδες </a:t>
          </a:r>
        </a:p>
      </dsp:txBody>
      <dsp:txXfrm>
        <a:off x="5573196" y="1110392"/>
        <a:ext cx="3430389" cy="1665414"/>
      </dsp:txXfrm>
    </dsp:sp>
    <dsp:sp modelId="{C9A088E0-CF9B-478A-86E4-175642497F19}">
      <dsp:nvSpPr>
        <dsp:cNvPr id="0" name=""/>
        <dsp:cNvSpPr/>
      </dsp:nvSpPr>
      <dsp:spPr>
        <a:xfrm>
          <a:off x="4127013" y="2462716"/>
          <a:ext cx="2493821" cy="1554480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381652-870E-4270-B3EB-542145B38C44}">
      <dsp:nvSpPr>
        <dsp:cNvPr id="0" name=""/>
        <dsp:cNvSpPr/>
      </dsp:nvSpPr>
      <dsp:spPr>
        <a:xfrm>
          <a:off x="5262407" y="3308822"/>
          <a:ext cx="3554532" cy="113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b="1" kern="1200" dirty="0"/>
            <a:t>φορείς και Οργανισμοί</a:t>
          </a:r>
          <a:r>
            <a:rPr lang="el-GR" sz="3900" kern="1200" dirty="0"/>
            <a:t>, </a:t>
          </a:r>
        </a:p>
      </dsp:txBody>
      <dsp:txXfrm>
        <a:off x="5262407" y="3308822"/>
        <a:ext cx="3554532" cy="1132549"/>
      </dsp:txXfrm>
    </dsp:sp>
    <dsp:sp modelId="{2237DC66-966F-471E-8A94-07C81B81B3CB}">
      <dsp:nvSpPr>
        <dsp:cNvPr id="0" name=""/>
        <dsp:cNvSpPr/>
      </dsp:nvSpPr>
      <dsp:spPr>
        <a:xfrm>
          <a:off x="3446127" y="2627102"/>
          <a:ext cx="2393137" cy="1554480"/>
        </a:xfrm>
        <a:prstGeom prst="ellipse">
          <a:avLst/>
        </a:prstGeom>
        <a:solidFill>
          <a:schemeClr val="accent3">
            <a:alpha val="50000"/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10A939-9815-450E-9182-0EDAEC3D40B4}">
      <dsp:nvSpPr>
        <dsp:cNvPr id="0" name=""/>
        <dsp:cNvSpPr/>
      </dsp:nvSpPr>
      <dsp:spPr>
        <a:xfrm>
          <a:off x="1512014" y="3308822"/>
          <a:ext cx="2847664" cy="113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b="1" kern="1200" dirty="0"/>
            <a:t>ή και Κράτη</a:t>
          </a:r>
        </a:p>
      </dsp:txBody>
      <dsp:txXfrm>
        <a:off x="1512014" y="3308822"/>
        <a:ext cx="2847664" cy="1132549"/>
      </dsp:txXfrm>
    </dsp:sp>
    <dsp:sp modelId="{3AE01414-E284-4CA7-B433-534573FD49AA}">
      <dsp:nvSpPr>
        <dsp:cNvPr id="0" name=""/>
        <dsp:cNvSpPr/>
      </dsp:nvSpPr>
      <dsp:spPr>
        <a:xfrm>
          <a:off x="3261191" y="1541906"/>
          <a:ext cx="2270489" cy="1861210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F79471-5ACB-4644-AADF-BDC178F26E51}">
      <dsp:nvSpPr>
        <dsp:cNvPr id="0" name=""/>
        <dsp:cNvSpPr/>
      </dsp:nvSpPr>
      <dsp:spPr>
        <a:xfrm>
          <a:off x="1878799" y="1376825"/>
          <a:ext cx="1616659" cy="113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900" kern="1200" dirty="0"/>
        </a:p>
      </dsp:txBody>
      <dsp:txXfrm>
        <a:off x="1878799" y="1376825"/>
        <a:ext cx="1616659" cy="1132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C7501-199F-4952-B554-BEBB2CF7526A}">
      <dsp:nvSpPr>
        <dsp:cNvPr id="0" name=""/>
        <dsp:cNvSpPr/>
      </dsp:nvSpPr>
      <dsp:spPr>
        <a:xfrm>
          <a:off x="3017161" y="134311"/>
          <a:ext cx="4500938" cy="277885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Να βρουν κοινά σημεία</a:t>
          </a:r>
        </a:p>
      </dsp:txBody>
      <dsp:txXfrm>
        <a:off x="3617286" y="620610"/>
        <a:ext cx="3300688" cy="1250484"/>
      </dsp:txXfrm>
    </dsp:sp>
    <dsp:sp modelId="{64984B0E-EA42-45AB-903E-A48196464126}">
      <dsp:nvSpPr>
        <dsp:cNvPr id="0" name=""/>
        <dsp:cNvSpPr/>
      </dsp:nvSpPr>
      <dsp:spPr>
        <a:xfrm>
          <a:off x="5249493" y="2005406"/>
          <a:ext cx="4710880" cy="2778854"/>
        </a:xfrm>
        <a:prstGeom prst="ellipse">
          <a:avLst/>
        </a:prstGeom>
        <a:solidFill>
          <a:schemeClr val="accent1">
            <a:shade val="80000"/>
            <a:alpha val="50000"/>
            <a:hueOff val="7"/>
            <a:satOff val="1521"/>
            <a:lumOff val="2542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Να διαβουλευθούν </a:t>
          </a:r>
        </a:p>
      </dsp:txBody>
      <dsp:txXfrm>
        <a:off x="6690237" y="2723277"/>
        <a:ext cx="2826528" cy="1528369"/>
      </dsp:txXfrm>
    </dsp:sp>
    <dsp:sp modelId="{11C61618-8605-49C8-991E-7BEEB5E1657E}">
      <dsp:nvSpPr>
        <dsp:cNvPr id="0" name=""/>
        <dsp:cNvSpPr/>
      </dsp:nvSpPr>
      <dsp:spPr>
        <a:xfrm>
          <a:off x="307602" y="1932730"/>
          <a:ext cx="4750201" cy="2778854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Να πάρουν μία απόφαση </a:t>
          </a:r>
        </a:p>
      </dsp:txBody>
      <dsp:txXfrm>
        <a:off x="754912" y="2650601"/>
        <a:ext cx="2850120" cy="1528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B9D8A-F3A1-42C8-92B0-8C53ADCD578D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34AA9-C88C-4982-B8C4-E6EA93A48D8F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687F1-8AFD-42CA-AEBB-B6503D038D9D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59D31-EFEE-415B-816E-CF5E56E8E813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αντιπαραθέτει διαδοχικά </a:t>
          </a:r>
        </a:p>
      </dsp:txBody>
      <dsp:txXfrm>
        <a:off x="3720638" y="315702"/>
        <a:ext cx="3074323" cy="1537161"/>
      </dsp:txXfrm>
    </dsp:sp>
    <dsp:sp modelId="{9D47F15B-0DD1-4CFB-9A99-AD4CECFFF598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το δημόσιο χώρο </a:t>
          </a:r>
        </a:p>
      </dsp:txBody>
      <dsp:txXfrm>
        <a:off x="706" y="2498473"/>
        <a:ext cx="3074323" cy="1537161"/>
      </dsp:txXfrm>
    </dsp:sp>
    <dsp:sp modelId="{849F4C98-BEF8-4460-951E-D63CDDEB54A4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σε ένα θεσμό, </a:t>
          </a:r>
        </a:p>
      </dsp:txBody>
      <dsp:txXfrm>
        <a:off x="3720638" y="2498473"/>
        <a:ext cx="3074323" cy="1537161"/>
      </dsp:txXfrm>
    </dsp:sp>
    <dsp:sp modelId="{E8CADB75-E1BD-43C6-B9FB-0129D5EF44D1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μια οργάνωση και ένα σύστημα</a:t>
          </a:r>
        </a:p>
      </dsp:txBody>
      <dsp:txXfrm>
        <a:off x="7440570" y="2498473"/>
        <a:ext cx="3074323" cy="1537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383EB-0CD2-48C4-B76D-72FDB0D5DFFE}">
      <dsp:nvSpPr>
        <dsp:cNvPr id="0" name=""/>
        <dsp:cNvSpPr/>
      </dsp:nvSpPr>
      <dsp:spPr>
        <a:xfrm>
          <a:off x="0" y="1409245"/>
          <a:ext cx="10515600" cy="187899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DAE44-5DD3-4E96-8A9E-59999E94180C}">
      <dsp:nvSpPr>
        <dsp:cNvPr id="0" name=""/>
        <dsp:cNvSpPr/>
      </dsp:nvSpPr>
      <dsp:spPr>
        <a:xfrm>
          <a:off x="112588" y="22190"/>
          <a:ext cx="2750502" cy="187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έχει μετεξελιχθεί́</a:t>
          </a:r>
        </a:p>
      </dsp:txBody>
      <dsp:txXfrm>
        <a:off x="112588" y="22190"/>
        <a:ext cx="2750502" cy="1878993"/>
      </dsp:txXfrm>
    </dsp:sp>
    <dsp:sp modelId="{CF9B8637-17FD-4DD0-9A04-C335839AD2B0}">
      <dsp:nvSpPr>
        <dsp:cNvPr id="0" name=""/>
        <dsp:cNvSpPr/>
      </dsp:nvSpPr>
      <dsp:spPr>
        <a:xfrm>
          <a:off x="1143264" y="2113867"/>
          <a:ext cx="469748" cy="46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99710-1C39-4EB9-8A21-23651B851FB4}">
      <dsp:nvSpPr>
        <dsp:cNvPr id="0" name=""/>
        <dsp:cNvSpPr/>
      </dsp:nvSpPr>
      <dsp:spPr>
        <a:xfrm>
          <a:off x="2777708" y="2818490"/>
          <a:ext cx="2383413" cy="187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σε ένα πολύπλοκο </a:t>
          </a:r>
          <a:r>
            <a:rPr lang="el-GR" sz="3200" kern="1200" dirty="0"/>
            <a:t>και </a:t>
          </a:r>
        </a:p>
      </dsp:txBody>
      <dsp:txXfrm>
        <a:off x="2777708" y="2818490"/>
        <a:ext cx="2383413" cy="1878993"/>
      </dsp:txXfrm>
    </dsp:sp>
    <dsp:sp modelId="{F6DE6804-527C-45E8-8DAD-48D4F0ECCFC8}">
      <dsp:nvSpPr>
        <dsp:cNvPr id="0" name=""/>
        <dsp:cNvSpPr/>
      </dsp:nvSpPr>
      <dsp:spPr>
        <a:xfrm>
          <a:off x="3734540" y="2113867"/>
          <a:ext cx="469748" cy="46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EA0BB-33CB-4665-A1FF-DB5EC40F2A69}">
      <dsp:nvSpPr>
        <dsp:cNvPr id="0" name=""/>
        <dsp:cNvSpPr/>
      </dsp:nvSpPr>
      <dsp:spPr>
        <a:xfrm>
          <a:off x="5185440" y="0"/>
          <a:ext cx="2452137" cy="187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αμφίδρομο </a:t>
          </a:r>
        </a:p>
      </dsp:txBody>
      <dsp:txXfrm>
        <a:off x="5185440" y="0"/>
        <a:ext cx="2452137" cy="1878993"/>
      </dsp:txXfrm>
    </dsp:sp>
    <dsp:sp modelId="{506F6F10-0F22-4F9A-9E29-50CC2AB1EE4D}">
      <dsp:nvSpPr>
        <dsp:cNvPr id="0" name=""/>
        <dsp:cNvSpPr/>
      </dsp:nvSpPr>
      <dsp:spPr>
        <a:xfrm>
          <a:off x="6176635" y="2113867"/>
          <a:ext cx="469748" cy="46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0D0EA-9C9B-4AF3-B193-A3AD1C50D42E}">
      <dsp:nvSpPr>
        <dsp:cNvPr id="0" name=""/>
        <dsp:cNvSpPr/>
      </dsp:nvSpPr>
      <dsp:spPr>
        <a:xfrm>
          <a:off x="7661896" y="3653989"/>
          <a:ext cx="1799256" cy="76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επικοινωνιακό́ σύστημα, </a:t>
          </a:r>
        </a:p>
      </dsp:txBody>
      <dsp:txXfrm>
        <a:off x="7661896" y="3653989"/>
        <a:ext cx="1799256" cy="764994"/>
      </dsp:txXfrm>
    </dsp:sp>
    <dsp:sp modelId="{BE497AF1-994B-47F9-8241-AE3D71570670}">
      <dsp:nvSpPr>
        <dsp:cNvPr id="0" name=""/>
        <dsp:cNvSpPr/>
      </dsp:nvSpPr>
      <dsp:spPr>
        <a:xfrm>
          <a:off x="8326650" y="2392367"/>
          <a:ext cx="469748" cy="46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6CFC1-515F-474C-8FBC-04601FBFCE64}">
      <dsp:nvSpPr>
        <dsp:cNvPr id="0" name=""/>
        <dsp:cNvSpPr/>
      </dsp:nvSpPr>
      <dsp:spPr>
        <a:xfrm>
          <a:off x="1968726" y="0"/>
          <a:ext cx="5772228" cy="57722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19CDA-FE5E-4B7A-9AE6-BBEC9DB00783}">
      <dsp:nvSpPr>
        <dsp:cNvPr id="0" name=""/>
        <dsp:cNvSpPr/>
      </dsp:nvSpPr>
      <dsp:spPr>
        <a:xfrm>
          <a:off x="5007959" y="578196"/>
          <a:ext cx="3385796" cy="10182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στο οποίο η </a:t>
          </a:r>
          <a:r>
            <a:rPr lang="el-GR" sz="3200" b="1" kern="1200" dirty="0"/>
            <a:t>επικοινωνία</a:t>
          </a:r>
          <a:r>
            <a:rPr lang="el-GR" sz="2000" kern="1200" dirty="0"/>
            <a:t> διαμορφώνεται </a:t>
          </a:r>
        </a:p>
      </dsp:txBody>
      <dsp:txXfrm>
        <a:off x="5057667" y="627904"/>
        <a:ext cx="3286380" cy="918864"/>
      </dsp:txXfrm>
    </dsp:sp>
    <dsp:sp modelId="{688B5ED9-AD60-4E2A-AEF2-315AF1759740}">
      <dsp:nvSpPr>
        <dsp:cNvPr id="0" name=""/>
        <dsp:cNvSpPr/>
      </dsp:nvSpPr>
      <dsp:spPr>
        <a:xfrm>
          <a:off x="4824883" y="1712245"/>
          <a:ext cx="3751948" cy="667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στα πρότυπα λειτουργίας </a:t>
          </a:r>
        </a:p>
      </dsp:txBody>
      <dsp:txXfrm>
        <a:off x="4857463" y="1744825"/>
        <a:ext cx="3686788" cy="602253"/>
      </dsp:txXfrm>
    </dsp:sp>
    <dsp:sp modelId="{22418FCA-7600-4B56-ABFA-98D9DFE6C388}">
      <dsp:nvSpPr>
        <dsp:cNvPr id="0" name=""/>
        <dsp:cNvSpPr/>
      </dsp:nvSpPr>
      <dsp:spPr>
        <a:xfrm>
          <a:off x="4809875" y="2406365"/>
          <a:ext cx="3751948" cy="667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της διαφήμισης κα</a:t>
          </a:r>
          <a:r>
            <a:rPr lang="el-GR" sz="2000" kern="1200" dirty="0"/>
            <a:t>ι</a:t>
          </a:r>
        </a:p>
      </dsp:txBody>
      <dsp:txXfrm>
        <a:off x="4842455" y="2438945"/>
        <a:ext cx="3686788" cy="602253"/>
      </dsp:txXfrm>
    </dsp:sp>
    <dsp:sp modelId="{0D7C9662-33E0-42B4-BF0B-CE8EACBC7ED5}">
      <dsp:nvSpPr>
        <dsp:cNvPr id="0" name=""/>
        <dsp:cNvSpPr/>
      </dsp:nvSpPr>
      <dsp:spPr>
        <a:xfrm>
          <a:off x="4764927" y="3193774"/>
          <a:ext cx="3751948" cy="667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των συμφερόντων </a:t>
          </a:r>
        </a:p>
      </dsp:txBody>
      <dsp:txXfrm>
        <a:off x="4797507" y="3226354"/>
        <a:ext cx="3686788" cy="602253"/>
      </dsp:txXfrm>
    </dsp:sp>
    <dsp:sp modelId="{0B6B43F3-BFFA-4E21-B717-64F315CC10D9}">
      <dsp:nvSpPr>
        <dsp:cNvPr id="0" name=""/>
        <dsp:cNvSpPr/>
      </dsp:nvSpPr>
      <dsp:spPr>
        <a:xfrm>
          <a:off x="4824883" y="3932426"/>
          <a:ext cx="3751948" cy="1178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που ελέγχουν τα μέσα</a:t>
          </a:r>
          <a:r>
            <a:rPr lang="el-GR" sz="2000" kern="1200" dirty="0"/>
            <a:t>. </a:t>
          </a:r>
        </a:p>
      </dsp:txBody>
      <dsp:txXfrm>
        <a:off x="4882397" y="3989940"/>
        <a:ext cx="3636920" cy="10631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09009-9C3F-F04A-8C16-2A1F601F35CD}">
      <dsp:nvSpPr>
        <dsp:cNvPr id="0" name=""/>
        <dsp:cNvSpPr/>
      </dsp:nvSpPr>
      <dsp:spPr>
        <a:xfrm>
          <a:off x="1283" y="924117"/>
          <a:ext cx="2503103" cy="25031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5400" rIns="137754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Στις ΗΠΑ “ιδρυτές” των επιστημών της επικοινωνίας</a:t>
          </a:r>
          <a:r>
            <a:rPr lang="el-GR" sz="2000" kern="1200" dirty="0"/>
            <a:t>: </a:t>
          </a:r>
          <a:r>
            <a:rPr lang="en-US" sz="2000" kern="1200" dirty="0"/>
            <a:t> </a:t>
          </a:r>
          <a:endParaRPr lang="el-GR" sz="2000" kern="1200" dirty="0"/>
        </a:p>
      </dsp:txBody>
      <dsp:txXfrm>
        <a:off x="367854" y="1290688"/>
        <a:ext cx="1769961" cy="1769961"/>
      </dsp:txXfrm>
    </dsp:sp>
    <dsp:sp modelId="{ACE1C696-7289-094A-9408-8314106C5DDA}">
      <dsp:nvSpPr>
        <dsp:cNvPr id="0" name=""/>
        <dsp:cNvSpPr/>
      </dsp:nvSpPr>
      <dsp:spPr>
        <a:xfrm>
          <a:off x="2003766" y="924117"/>
          <a:ext cx="2503103" cy="2503103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35560" rIns="137754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Paul Lazarsfeld</a:t>
          </a:r>
          <a:r>
            <a:rPr lang="en-US" sz="2000" kern="1200" dirty="0"/>
            <a:t>, </a:t>
          </a:r>
          <a:endParaRPr lang="el-GR" sz="2000" kern="1200" dirty="0"/>
        </a:p>
      </dsp:txBody>
      <dsp:txXfrm>
        <a:off x="2370337" y="1290688"/>
        <a:ext cx="1769961" cy="1769961"/>
      </dsp:txXfrm>
    </dsp:sp>
    <dsp:sp modelId="{43D660A0-A0C3-D04E-BB34-1A53BA17FC77}">
      <dsp:nvSpPr>
        <dsp:cNvPr id="0" name=""/>
        <dsp:cNvSpPr/>
      </dsp:nvSpPr>
      <dsp:spPr>
        <a:xfrm>
          <a:off x="4006248" y="924117"/>
          <a:ext cx="2503103" cy="2503103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35560" rIns="137754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Kurt Lewin</a:t>
          </a:r>
          <a:r>
            <a:rPr lang="en-US" sz="2000" b="1" kern="1200" dirty="0"/>
            <a:t>, </a:t>
          </a:r>
          <a:endParaRPr lang="el-GR" sz="2000" b="1" kern="1200" dirty="0"/>
        </a:p>
      </dsp:txBody>
      <dsp:txXfrm>
        <a:off x="4372819" y="1290688"/>
        <a:ext cx="1769961" cy="1769961"/>
      </dsp:txXfrm>
    </dsp:sp>
    <dsp:sp modelId="{18B1F167-4D0B-A344-B2D0-81BA38EBEDD3}">
      <dsp:nvSpPr>
        <dsp:cNvPr id="0" name=""/>
        <dsp:cNvSpPr/>
      </dsp:nvSpPr>
      <dsp:spPr>
        <a:xfrm>
          <a:off x="6008730" y="924117"/>
          <a:ext cx="2503103" cy="2503103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35560" rIns="137754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Karl Hovland</a:t>
          </a:r>
          <a:r>
            <a:rPr lang="en-US" sz="2000" kern="1200" dirty="0"/>
            <a:t> και </a:t>
          </a:r>
          <a:endParaRPr lang="el-GR" sz="2000" kern="1200" dirty="0"/>
        </a:p>
      </dsp:txBody>
      <dsp:txXfrm>
        <a:off x="6375301" y="1290688"/>
        <a:ext cx="1769961" cy="1769961"/>
      </dsp:txXfrm>
    </dsp:sp>
    <dsp:sp modelId="{FA2E9E7C-B141-5C45-99DA-07325128F1F7}">
      <dsp:nvSpPr>
        <dsp:cNvPr id="0" name=""/>
        <dsp:cNvSpPr/>
      </dsp:nvSpPr>
      <dsp:spPr>
        <a:xfrm>
          <a:off x="8011213" y="924117"/>
          <a:ext cx="2503103" cy="2503103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35560" rIns="137754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Harold Laswell </a:t>
          </a:r>
        </a:p>
      </dsp:txBody>
      <dsp:txXfrm>
        <a:off x="8377784" y="1290688"/>
        <a:ext cx="1769961" cy="17699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E6B18-3D67-9543-9845-671BA01C91BB}">
      <dsp:nvSpPr>
        <dsp:cNvPr id="0" name=""/>
        <dsp:cNvSpPr/>
      </dsp:nvSpPr>
      <dsp:spPr>
        <a:xfrm>
          <a:off x="2839331" y="0"/>
          <a:ext cx="4863084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στην πραγματιστική </a:t>
          </a:r>
          <a:endParaRPr lang="el-GR" sz="3200" b="1" kern="1200" dirty="0"/>
        </a:p>
      </dsp:txBody>
      <dsp:txXfrm>
        <a:off x="2878269" y="38938"/>
        <a:ext cx="4785208" cy="719779"/>
      </dsp:txXfrm>
    </dsp:sp>
    <dsp:sp modelId="{DE7EC405-31DE-1944-9D75-E76E2362E588}">
      <dsp:nvSpPr>
        <dsp:cNvPr id="0" name=""/>
        <dsp:cNvSpPr/>
      </dsp:nvSpPr>
      <dsp:spPr>
        <a:xfrm>
          <a:off x="3264225" y="680439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3050577" y="135113"/>
              </a:moveTo>
              <a:arcTo wR="2277754" hR="2277754" stAng="17390023" swAng="2473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974D7-0C79-A140-A7D2-D1C333E33ABB}">
      <dsp:nvSpPr>
        <dsp:cNvPr id="0" name=""/>
        <dsp:cNvSpPr/>
      </dsp:nvSpPr>
      <dsp:spPr>
        <a:xfrm>
          <a:off x="5619931" y="899395"/>
          <a:ext cx="3777720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σ</a:t>
          </a:r>
          <a:r>
            <a:rPr lang="en-US" sz="2800" b="1" kern="1200" dirty="0"/>
            <a:t>υμβολική</a:t>
          </a:r>
          <a:endParaRPr lang="el-GR" sz="2800" b="1" kern="1200" dirty="0"/>
        </a:p>
      </dsp:txBody>
      <dsp:txXfrm>
        <a:off x="5658869" y="938333"/>
        <a:ext cx="3699844" cy="719779"/>
      </dsp:txXfrm>
    </dsp:sp>
    <dsp:sp modelId="{3B30460E-163A-A044-9F1D-9BD7207797CD}">
      <dsp:nvSpPr>
        <dsp:cNvPr id="0" name=""/>
        <dsp:cNvSpPr/>
      </dsp:nvSpPr>
      <dsp:spPr>
        <a:xfrm>
          <a:off x="3160080" y="-440142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4555396" y="2300419"/>
              </a:moveTo>
              <a:arcTo wR="2277754" hR="2277754" stAng="21634209" swAng="7461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520BA-3252-DB49-9E4A-B7AA04303E6D}">
      <dsp:nvSpPr>
        <dsp:cNvPr id="0" name=""/>
        <dsp:cNvSpPr/>
      </dsp:nvSpPr>
      <dsp:spPr>
        <a:xfrm>
          <a:off x="5639101" y="2507904"/>
          <a:ext cx="3940958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δομική </a:t>
          </a:r>
        </a:p>
      </dsp:txBody>
      <dsp:txXfrm>
        <a:off x="5678039" y="2546842"/>
        <a:ext cx="3863082" cy="719779"/>
      </dsp:txXfrm>
    </dsp:sp>
    <dsp:sp modelId="{8EDF9BA1-35A3-B147-A9F7-23F17F484AE6}">
      <dsp:nvSpPr>
        <dsp:cNvPr id="0" name=""/>
        <dsp:cNvSpPr/>
      </dsp:nvSpPr>
      <dsp:spPr>
        <a:xfrm>
          <a:off x="3098149" y="1754107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4480086" y="1696461"/>
              </a:moveTo>
              <a:arcTo wR="2277754" hR="2277754" stAng="20712859" swAng="6909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A5503-C678-914D-AD4C-8EA3343EA814}">
      <dsp:nvSpPr>
        <dsp:cNvPr id="0" name=""/>
        <dsp:cNvSpPr/>
      </dsp:nvSpPr>
      <dsp:spPr>
        <a:xfrm>
          <a:off x="5257809" y="4053254"/>
          <a:ext cx="4227046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συμπεριφοριστική</a:t>
          </a:r>
          <a:endParaRPr lang="en-US" sz="2800" kern="1200" dirty="0"/>
        </a:p>
      </dsp:txBody>
      <dsp:txXfrm>
        <a:off x="5296747" y="4092192"/>
        <a:ext cx="4149170" cy="719779"/>
      </dsp:txXfrm>
    </dsp:sp>
    <dsp:sp modelId="{71795308-CE69-2940-948D-B69483950130}">
      <dsp:nvSpPr>
        <dsp:cNvPr id="0" name=""/>
        <dsp:cNvSpPr/>
      </dsp:nvSpPr>
      <dsp:spPr>
        <a:xfrm>
          <a:off x="2785518" y="1299200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3650577" y="4095313"/>
              </a:moveTo>
              <a:arcTo wR="2277754" hR="2277754" stAng="3176150" swAng="44101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FA977-755F-984F-977D-054A7EDFD7E2}">
      <dsp:nvSpPr>
        <dsp:cNvPr id="0" name=""/>
        <dsp:cNvSpPr/>
      </dsp:nvSpPr>
      <dsp:spPr>
        <a:xfrm>
          <a:off x="1278275" y="4073778"/>
          <a:ext cx="3121397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δομολειτουργική</a:t>
          </a:r>
          <a:endParaRPr lang="en-US" sz="2800" kern="1200" dirty="0"/>
        </a:p>
      </dsp:txBody>
      <dsp:txXfrm>
        <a:off x="1317213" y="4112716"/>
        <a:ext cx="3043521" cy="719779"/>
      </dsp:txXfrm>
    </dsp:sp>
    <dsp:sp modelId="{7CBC9CA6-3D8C-1249-AA4C-28FD2069C862}">
      <dsp:nvSpPr>
        <dsp:cNvPr id="0" name=""/>
        <dsp:cNvSpPr/>
      </dsp:nvSpPr>
      <dsp:spPr>
        <a:xfrm>
          <a:off x="2337988" y="2840164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346161" y="1070644"/>
              </a:moveTo>
              <a:arcTo wR="2277754" hR="2277754" stAng="12720149" swAng="8594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F154-753F-7149-B820-A85FD1704EE8}">
      <dsp:nvSpPr>
        <dsp:cNvPr id="0" name=""/>
        <dsp:cNvSpPr/>
      </dsp:nvSpPr>
      <dsp:spPr>
        <a:xfrm>
          <a:off x="1069102" y="2549001"/>
          <a:ext cx="4054495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διαδραστική-</a:t>
          </a:r>
          <a:endParaRPr lang="el-GR" sz="2800" b="1" kern="1200" dirty="0"/>
        </a:p>
      </dsp:txBody>
      <dsp:txXfrm>
        <a:off x="1108040" y="2587939"/>
        <a:ext cx="3976619" cy="719779"/>
      </dsp:txXfrm>
    </dsp:sp>
    <dsp:sp modelId="{FE1BAB98-0998-0041-BBD5-A2AC01DF3C9C}">
      <dsp:nvSpPr>
        <dsp:cNvPr id="0" name=""/>
        <dsp:cNvSpPr/>
      </dsp:nvSpPr>
      <dsp:spPr>
        <a:xfrm>
          <a:off x="2949680" y="-497792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88860" y="2907762"/>
              </a:moveTo>
              <a:arcTo wR="2277754" hR="2277754" stAng="9836586" swAng="6664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876FD-5930-CB43-A9A9-5F7455A2D591}">
      <dsp:nvSpPr>
        <dsp:cNvPr id="0" name=""/>
        <dsp:cNvSpPr/>
      </dsp:nvSpPr>
      <dsp:spPr>
        <a:xfrm>
          <a:off x="1014696" y="1032968"/>
          <a:ext cx="4243110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διαλογική</a:t>
          </a:r>
          <a:endParaRPr lang="en-US" sz="2800" kern="1200" dirty="0"/>
        </a:p>
      </dsp:txBody>
      <dsp:txXfrm>
        <a:off x="1053634" y="1071906"/>
        <a:ext cx="4165234" cy="719779"/>
      </dsp:txXfrm>
    </dsp:sp>
    <dsp:sp modelId="{67B0673E-4734-C241-B765-756EDDF885C4}">
      <dsp:nvSpPr>
        <dsp:cNvPr id="0" name=""/>
        <dsp:cNvSpPr/>
      </dsp:nvSpPr>
      <dsp:spPr>
        <a:xfrm>
          <a:off x="2910975" y="673399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1141785" y="303484"/>
              </a:moveTo>
              <a:arcTo wR="2277754" hR="2277754" stAng="14405067" swAng="4911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CDB2-85DF-454F-A423-52C0600B649D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3FBD-EAEB-7E4F-A445-8F1705ED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62E1-8671-0C4D-B372-823E07F8D222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rchive.gr/portal/digitalview.jsp?get_ac_id=1605&amp;thid=1124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rchive.gr/portal/digitalview.jsp?get_ac_id=2751&amp;thid=1149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cationtheory.org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22922"/>
            <a:ext cx="10515600" cy="2631293"/>
          </a:xfrm>
        </p:spPr>
        <p:txBody>
          <a:bodyPr/>
          <a:lstStyle/>
          <a:p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954215"/>
            <a:ext cx="10515600" cy="329247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στην </a:t>
            </a:r>
            <a:r>
              <a:rPr lang="el-GR" sz="3900" b="1" dirty="0"/>
              <a:t>αρχαία πόλη- κράτος </a:t>
            </a:r>
          </a:p>
          <a:p>
            <a:pPr marL="0" indent="0">
              <a:buNone/>
            </a:pPr>
            <a:r>
              <a:rPr lang="el-GR" b="1" dirty="0"/>
              <a:t>διεξαγόταν  </a:t>
            </a:r>
            <a:r>
              <a:rPr lang="el-GR" b="1" u="sng" dirty="0"/>
              <a:t>ψηφοφορία στην Πνύκα </a:t>
            </a:r>
          </a:p>
          <a:p>
            <a:r>
              <a:rPr lang="el-GR" dirty="0"/>
              <a:t>ακόμη και για τις </a:t>
            </a:r>
            <a:r>
              <a:rPr lang="el-GR" b="1" u="sng" dirty="0"/>
              <a:t>ερμηνείες των θείων (!) </a:t>
            </a:r>
            <a:r>
              <a:rPr lang="el-GR" dirty="0"/>
              <a:t>χρησμών, </a:t>
            </a:r>
          </a:p>
          <a:p>
            <a:pPr marL="0" indent="0">
              <a:buNone/>
            </a:pPr>
            <a:r>
              <a:rPr lang="el-GR" dirty="0"/>
              <a:t> δίνοντας έτσι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900" b="1" dirty="0"/>
              <a:t>ουσία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900" b="1" dirty="0"/>
              <a:t>νόημα </a:t>
            </a:r>
            <a:r>
              <a:rPr lang="el-GR" b="1" dirty="0"/>
              <a:t>στο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sz="3600" b="1" u="sng" dirty="0"/>
              <a:t>δημόσιο διάλογο</a:t>
            </a:r>
            <a:endParaRPr lang="el-GR" u="sng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0" y="1"/>
            <a:ext cx="10647739" cy="27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3526" y="328100"/>
            <a:ext cx="10515600" cy="289340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474719"/>
            <a:ext cx="10515600" cy="27022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θέτοντας σε αμφισβήτηση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δημοκρατικό διάλογο </a:t>
            </a:r>
          </a:p>
          <a:p>
            <a:pPr marL="0" indent="0">
              <a:buNone/>
            </a:pPr>
            <a:r>
              <a:rPr lang="el-GR" dirty="0"/>
              <a:t>   ακόμη και τα </a:t>
            </a:r>
            <a:r>
              <a:rPr lang="el-GR" sz="4000" b="1" dirty="0"/>
              <a:t>θέσφατα, </a:t>
            </a:r>
          </a:p>
          <a:p>
            <a:pPr marL="0" indent="0">
              <a:buNone/>
            </a:pPr>
            <a:r>
              <a:rPr lang="el-GR" dirty="0"/>
              <a:t>   όπως αυτά εκφράζονταν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από το ιερατείο της εποχής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6" y="328099"/>
            <a:ext cx="10493326" cy="28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F15A-EF76-E74B-B1A2-2598E987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σύγχρονη δημόσια σφαίρα:</a:t>
            </a:r>
            <a:br>
              <a:rPr lang="el-GR" b="1" dirty="0"/>
            </a:br>
            <a:r>
              <a:rPr lang="el-GR" b="1" dirty="0"/>
              <a:t>Η ελληνική περίπτωση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5808-B229-0341-81E5-15B70DBD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7064" cy="4351338"/>
          </a:xfrm>
        </p:spPr>
        <p:txBody>
          <a:bodyPr>
            <a:normAutofit/>
          </a:bodyPr>
          <a:lstStyle/>
          <a:p>
            <a:r>
              <a:rPr lang="el-GR" sz="3200" dirty="0"/>
              <a:t>Η </a:t>
            </a:r>
            <a:r>
              <a:rPr lang="el-GR" sz="3200" b="1" dirty="0"/>
              <a:t>καθυστέρηση στην ανάπτυξη της σύγχρονης ελληνικής δημόσιας σφαίρας</a:t>
            </a:r>
            <a:r>
              <a:rPr lang="el-GR" sz="3200" dirty="0"/>
              <a:t> εντοπίζεται:</a:t>
            </a:r>
            <a:endParaRPr lang="en-US" sz="3200" dirty="0"/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Στον </a:t>
            </a:r>
            <a:r>
              <a:rPr lang="el-GR" sz="3200" b="1" dirty="0"/>
              <a:t>αργό μετασχηματισμό του τύπου </a:t>
            </a:r>
            <a:r>
              <a:rPr lang="el-GR" sz="3200" dirty="0"/>
              <a:t>από κομματικό φερέφωνο σε καπιταλιστική επιχείρηση 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Στη </a:t>
            </a:r>
            <a:r>
              <a:rPr lang="el-GR" sz="3200" b="1" dirty="0"/>
              <a:t>καθυστερημένη έλευση της τηλεόρασης 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A626C-5C32-804A-93C6-8AC91C90A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690688"/>
            <a:ext cx="4597400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51A43-085B-ED43-8044-F933DD36843B}"/>
              </a:ext>
            </a:extLst>
          </p:cNvPr>
          <p:cNvSpPr txBox="1"/>
          <p:nvPr/>
        </p:nvSpPr>
        <p:spPr>
          <a:xfrm>
            <a:off x="6785265" y="5444836"/>
            <a:ext cx="4568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Οι Βουλευτικές Εκλογές της 29ης Οκτωβρίου 1961. Πηγή: </a:t>
            </a:r>
            <a:r>
              <a:rPr lang="en-US" sz="1400" dirty="0">
                <a:hlinkClick r:id="rId3"/>
              </a:rPr>
              <a:t>http://www.avarchive.gr/portal/digitalview.jsp?get_ac_id=1605&amp;thid=11242</a:t>
            </a:r>
            <a:r>
              <a:rPr lang="el-GR" sz="1400" dirty="0"/>
              <a:t> (</a:t>
            </a:r>
            <a:r>
              <a:rPr lang="en-US" sz="1400" dirty="0"/>
              <a:t>T. C.: 5</a:t>
            </a:r>
            <a:r>
              <a:rPr lang="el-GR" sz="1400" dirty="0"/>
              <a:t>:39)</a:t>
            </a:r>
            <a:br>
              <a:rPr lang="el-GR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529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5B9F-6762-EB4D-B0A9-349F1925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00100"/>
            <a:ext cx="6144490" cy="5376863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l-GR" sz="3200" dirty="0"/>
              <a:t>Στη </a:t>
            </a:r>
            <a:r>
              <a:rPr lang="el-GR" sz="3200" b="1" dirty="0"/>
              <a:t>διατήρηση ενός μεγάλου αγροτικού τομέα</a:t>
            </a:r>
            <a:r>
              <a:rPr lang="el-GR" sz="3200" dirty="0"/>
              <a:t>, στον οποίο η κοινωνική οργάνωση: </a:t>
            </a:r>
          </a:p>
          <a:p>
            <a:pPr lvl="0"/>
            <a:r>
              <a:rPr lang="el-GR" sz="3200" dirty="0"/>
              <a:t>ευνοεί τη συγκρότηση ενός ανεπίσημου πεδίου κοινωνικότητας, </a:t>
            </a:r>
          </a:p>
          <a:p>
            <a:pPr lvl="0"/>
            <a:r>
              <a:rPr lang="el-GR" sz="3200" dirty="0"/>
              <a:t>καθώς και ανεπίσημων μορφών πολιτικής επικοινωνίας </a:t>
            </a:r>
            <a:endParaRPr lang="en-US" sz="3200" dirty="0"/>
          </a:p>
          <a:p>
            <a:pPr lvl="0"/>
            <a:r>
              <a:rPr lang="el-GR" sz="3200" dirty="0"/>
              <a:t>στη διαμόρφωση στον αστικό χώρο λαϊκών στρωμάτων </a:t>
            </a:r>
          </a:p>
          <a:p>
            <a:pPr lvl="0"/>
            <a:r>
              <a:rPr lang="el-GR" sz="3200" dirty="0"/>
              <a:t>που διεξάγουν μια έντονη πάλη με την κεντρική εξουσία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11CFE-BB20-2D4F-BE42-8236C4280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3" y="800100"/>
            <a:ext cx="4559300" cy="4393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49468-A5B1-6647-99CF-4D21DE36F260}"/>
              </a:ext>
            </a:extLst>
          </p:cNvPr>
          <p:cNvSpPr txBox="1"/>
          <p:nvPr/>
        </p:nvSpPr>
        <p:spPr>
          <a:xfrm>
            <a:off x="7208323" y="5379522"/>
            <a:ext cx="455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/>
              <a:t>Θερισμός και αλώνισμα ρυζιού στο Αγρίνιο τον Ιούλιο του 1954</a:t>
            </a:r>
            <a:r>
              <a:rPr lang="el-GR" sz="1400" dirty="0"/>
              <a:t>-Πηγή: </a:t>
            </a:r>
            <a:r>
              <a:rPr lang="en-US" sz="1400" dirty="0">
                <a:hlinkClick r:id="rId3"/>
              </a:rPr>
              <a:t>http://www.avarchive.gr/portal/digitalview.jsp?get_ac_id=2751&amp;thid=11495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180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2FDDD-BB82-C44E-9F90-888E8CBF6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160"/>
            <a:ext cx="4689297" cy="56838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πολιτικό σύστημα </a:t>
            </a:r>
          </a:p>
          <a:p>
            <a:r>
              <a:rPr lang="el-GR" dirty="0"/>
              <a:t>αποκτά συγκεκριμένα χαρακτηριστικά </a:t>
            </a:r>
          </a:p>
          <a:p>
            <a:r>
              <a:rPr lang="el-GR" dirty="0"/>
              <a:t>και σύμφωνα με τον </a:t>
            </a:r>
            <a:r>
              <a:rPr lang="en-US" b="1" dirty="0"/>
              <a:t>S. Hall </a:t>
            </a:r>
          </a:p>
          <a:p>
            <a:r>
              <a:rPr lang="el-GR" dirty="0"/>
              <a:t>ο ιδεολογικός μηχανισμός του</a:t>
            </a:r>
            <a:endParaRPr lang="en-US" dirty="0"/>
          </a:p>
          <a:p>
            <a:r>
              <a:rPr lang="el-GR" dirty="0"/>
              <a:t>λειτουργεί κατά το ίδιο πρότυπο </a:t>
            </a:r>
            <a:endParaRPr lang="en-US" dirty="0"/>
          </a:p>
          <a:p>
            <a:r>
              <a:rPr lang="el-GR" dirty="0"/>
              <a:t>στην Μεγάλη Βρετανία, </a:t>
            </a:r>
            <a:endParaRPr lang="en-US" dirty="0"/>
          </a:p>
          <a:p>
            <a:r>
              <a:rPr lang="el-GR" dirty="0"/>
              <a:t>όπως και στην Ελλάδα. </a:t>
            </a:r>
          </a:p>
          <a:p>
            <a:r>
              <a:rPr lang="el-GR" dirty="0"/>
              <a:t>Δηλαδή: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E0CE1-6765-8F4D-9A60-F4F4FF94D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28" y="893850"/>
            <a:ext cx="5054884" cy="47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6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18E0-DBDE-C142-9BDA-C7A76780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998"/>
            <a:ext cx="5357117" cy="553996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«</a:t>
            </a:r>
            <a:r>
              <a:rPr lang="el-GR" b="1" dirty="0"/>
              <a:t>αμεροληψία των Μέσων απαιτεί τη διαμεσολάβηση του Κράτους-εκείνο [δηλ.] το σύνολο των διαδικασιών με τις οποίες </a:t>
            </a:r>
            <a:r>
              <a:rPr lang="el-GR" b="1" u="sng" dirty="0"/>
              <a:t>γενικεύονται συγκεκριμένα συμφέροντα </a:t>
            </a:r>
            <a:r>
              <a:rPr lang="el-GR" b="1" dirty="0"/>
              <a:t>και, έχοντας διασφαλίσει τη συγκατάθεση του ‘έθνους’ φέρουν τη σφραγίδα της νομιμότητας</a:t>
            </a:r>
            <a:r>
              <a:rPr lang="el-GR" dirty="0"/>
              <a:t>. </a:t>
            </a:r>
          </a:p>
          <a:p>
            <a:r>
              <a:rPr lang="el-GR" dirty="0"/>
              <a:t>Με αυτόν τον τρόπο ένα </a:t>
            </a:r>
            <a:r>
              <a:rPr lang="el-GR" b="1" dirty="0"/>
              <a:t>συγκεκριμένο συμφέρον αναπαρίσταται ως ‘’γενικό συμφέρον’’ και το ‘’γενικό συμφέρον’’ ως ‘’κυρίαρχο</a:t>
            </a:r>
            <a:r>
              <a:rPr lang="el-GR" dirty="0"/>
              <a:t>’’».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8971B-543C-E240-A8FC-219353CC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2" y="821933"/>
            <a:ext cx="4582275" cy="46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D56F-8B70-1B4C-A1BB-1C82E2F1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Η προσέγγιση του Νίκου Μουζέλη για τη διαμόρφωση της ελληνικής δημόσιας σφαίρας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E21B7-9714-C445-A5B6-8CF9420C5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011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ίδιος τονίζει (1987:251)   ότι </a:t>
            </a:r>
          </a:p>
          <a:p>
            <a:r>
              <a:rPr lang="el-GR" dirty="0"/>
              <a:t>«</a:t>
            </a:r>
            <a:r>
              <a:rPr lang="el-GR" b="1" dirty="0"/>
              <a:t>η μεγαλύτερη ώθηση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για την επιβολή </a:t>
            </a:r>
          </a:p>
          <a:p>
            <a:r>
              <a:rPr lang="el-GR" b="1" dirty="0"/>
              <a:t>στρατιωτικής δικτατορίας </a:t>
            </a:r>
          </a:p>
          <a:p>
            <a:pPr marL="0" indent="0">
              <a:buNone/>
            </a:pPr>
            <a:r>
              <a:rPr lang="el-GR" b="1" dirty="0"/>
              <a:t>   προήλθε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μέσα από τον ίδιο το στρατό </a:t>
            </a:r>
          </a:p>
          <a:p>
            <a:pPr marL="0" indent="0">
              <a:buNone/>
            </a:pPr>
            <a:r>
              <a:rPr lang="el-GR" b="1" dirty="0"/>
              <a:t>   και ήταν άμεσα συνδεδεμένη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με την απειλή που συνιστούσε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η αυξανόμενη πολιτική κινητοποίηση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απέναντι στην κυριαρχία του, </a:t>
            </a:r>
          </a:p>
          <a:p>
            <a:r>
              <a:rPr lang="el-GR" b="1" dirty="0"/>
              <a:t>μέσα στις επικρατούσες σχέσεις κυριαρχίας</a:t>
            </a:r>
            <a:r>
              <a:rPr lang="el-GR" dirty="0"/>
              <a:t>».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C898B-199C-3343-BCB0-816FC72C3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49" y="1690688"/>
            <a:ext cx="4428162" cy="40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799C-4BE3-244A-8DC4-D32C70C1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449"/>
            <a:ext cx="5110537" cy="5560514"/>
          </a:xfrm>
        </p:spPr>
        <p:txBody>
          <a:bodyPr>
            <a:normAutofit fontScale="92500"/>
          </a:bodyPr>
          <a:lstStyle/>
          <a:p>
            <a:r>
              <a:rPr lang="el-GR" dirty="0"/>
              <a:t>Ενδεχομένως η </a:t>
            </a:r>
            <a:r>
              <a:rPr lang="el-GR" b="1" dirty="0"/>
              <a:t>καθυστέρηση στην ανάπτυξη της ελληνικής δημόσιας σφαίρας </a:t>
            </a:r>
            <a:r>
              <a:rPr lang="el-GR" dirty="0"/>
              <a:t>να έχει τις ρίζες της στην καθυστέρηση της αστικής ανάπτυξης και των δομών της  ελληνικής κοινωνίας. (</a:t>
            </a:r>
            <a:r>
              <a:rPr lang="el-GR" b="1" dirty="0"/>
              <a:t>Σταυρόπουλος, 2015:90</a:t>
            </a:r>
            <a:r>
              <a:rPr lang="el-GR" dirty="0"/>
              <a:t>) </a:t>
            </a:r>
          </a:p>
          <a:p>
            <a:r>
              <a:rPr lang="el-GR" dirty="0"/>
              <a:t>Και τούτο γιατί το τέλος του Εμφυλίου όχι μόνο παγιώνει το πελατειακό κομματικό σύστημα, </a:t>
            </a:r>
          </a:p>
          <a:p>
            <a:r>
              <a:rPr lang="el-GR" dirty="0"/>
              <a:t>αλλά </a:t>
            </a:r>
            <a:r>
              <a:rPr lang="el-GR" b="1" dirty="0"/>
              <a:t>δημιουργεί και σχέσεις εξάρτησης του τύπου </a:t>
            </a:r>
          </a:p>
          <a:p>
            <a:r>
              <a:rPr lang="el-GR" b="1" dirty="0"/>
              <a:t>από το κομματικό κατεστημένο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682A9-B59D-DA47-AB08-4C388FF31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53" y="795597"/>
            <a:ext cx="5240962" cy="4382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8DBAB-EEAA-9447-B0C4-7EC61737F4CC}"/>
              </a:ext>
            </a:extLst>
          </p:cNvPr>
          <p:cNvSpPr txBox="1"/>
          <p:nvPr/>
        </p:nvSpPr>
        <p:spPr>
          <a:xfrm>
            <a:off x="6349429" y="5322013"/>
            <a:ext cx="505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Γιάννη Γαΐτη: Τα κόκκινα ανθρωπάκια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553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E7863-EAF8-FB4A-94C0-7EC9383D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2481"/>
            <a:ext cx="5521503" cy="533448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Διχασμός και ο Εμφύλιος καθορίζουν τις κ</a:t>
            </a:r>
            <a:r>
              <a:rPr lang="el-GR" b="1" dirty="0"/>
              <a:t>οινωνικές δομές </a:t>
            </a:r>
            <a:r>
              <a:rPr lang="el-GR" dirty="0"/>
              <a:t>και συμβάλλουν: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στην </a:t>
            </a:r>
            <a:r>
              <a:rPr lang="el-GR" b="1" dirty="0"/>
              <a:t>παγίωση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</a:t>
            </a:r>
            <a:r>
              <a:rPr lang="el-GR" b="1" dirty="0"/>
              <a:t>αναπαραγωγή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του </a:t>
            </a:r>
            <a:r>
              <a:rPr lang="el-GR" b="1" dirty="0"/>
              <a:t>κομματικού λόγου μέσω του τύπου</a:t>
            </a:r>
            <a:r>
              <a:rPr lang="el-GR" dirty="0"/>
              <a:t>. </a:t>
            </a:r>
          </a:p>
          <a:p>
            <a:r>
              <a:rPr lang="el-GR" dirty="0"/>
              <a:t>Η διάρθρωση και λειτουργία του πολιτικού συστήματος στο σχήμα </a:t>
            </a:r>
            <a:r>
              <a:rPr lang="el-GR" b="1" dirty="0"/>
              <a:t>Αριστερά-Κέντρο-Δεξιά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αντανακλά και αναπαράγει την μετεμφυλιακή σύγκρουση και τον κοινωνικό διχασμό.     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5EA01-8B8C-8B42-B20E-4DFA8AA7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79" y="842481"/>
            <a:ext cx="4458985" cy="47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1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8EC2-9A9A-DB4C-BD3A-9B630CEC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369"/>
            <a:ext cx="4555733" cy="5630238"/>
          </a:xfrm>
        </p:spPr>
        <p:txBody>
          <a:bodyPr>
            <a:normAutofit fontScale="62500" lnSpcReduction="20000"/>
          </a:bodyPr>
          <a:lstStyle/>
          <a:p>
            <a:r>
              <a:rPr lang="el-GR" sz="4000" b="1" dirty="0"/>
              <a:t>Το στρατιωτικό πραξικόπημα και η περίοδος της Μεταπολίτευσης που θα ακολουθήσει </a:t>
            </a:r>
          </a:p>
          <a:p>
            <a:r>
              <a:rPr lang="el-GR" sz="4000" b="1" dirty="0"/>
              <a:t>Θα επιφέρουν αλλαγές στον κοινωνικό και πολιτικό ιστό της χώρας </a:t>
            </a:r>
          </a:p>
          <a:p>
            <a:r>
              <a:rPr lang="el-GR" sz="4000" b="1" dirty="0"/>
              <a:t>θα δημιουργήσουν τις σύγχρονες συνθήκες λειτουργίας </a:t>
            </a:r>
          </a:p>
          <a:p>
            <a:r>
              <a:rPr lang="el-GR" sz="4000" b="1" dirty="0"/>
              <a:t>της δημόσιας σφαίρας και του δημόσιου διαλόγου, </a:t>
            </a:r>
          </a:p>
          <a:p>
            <a:r>
              <a:rPr lang="el-GR" sz="4000" b="1" dirty="0"/>
              <a:t>με τον τρόπο που διαμεσολαβείται από τα ΜΜΕ στις καπιταλιστικές δημοκρατίες του υπόλοιπου αναπτυγμένου κόσμου.                     </a:t>
            </a:r>
            <a:endParaRPr lang="en-US" sz="4000" b="1" dirty="0"/>
          </a:p>
          <a:p>
            <a:endParaRPr lang="en-US" sz="33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C01A9-82BD-C14C-9DD4-A2E7DF1B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01" y="852755"/>
            <a:ext cx="5116530" cy="48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Στη </a:t>
            </a:r>
            <a:r>
              <a:rPr lang="el-GR" b="1" dirty="0"/>
              <a:t>σύγχρονη πραγματικότητα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4339" cy="435133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</a:t>
            </a:r>
            <a:r>
              <a:rPr lang="el-GR" sz="3900" b="1" dirty="0"/>
              <a:t>συγκρότηση του κοινωνικού χώρου </a:t>
            </a:r>
          </a:p>
          <a:p>
            <a:pPr marL="0" indent="0">
              <a:buNone/>
            </a:pPr>
            <a:r>
              <a:rPr lang="el-GR" dirty="0"/>
              <a:t> δηλαδή, </a:t>
            </a:r>
            <a:r>
              <a:rPr lang="el-GR" sz="3200" b="1" dirty="0"/>
              <a:t>μέρος της δημόσιας σφαίρας</a:t>
            </a:r>
          </a:p>
          <a:p>
            <a:pPr marL="0" indent="0">
              <a:buNone/>
            </a:pPr>
            <a:r>
              <a:rPr lang="el-GR" dirty="0"/>
              <a:t> γίνεται αντιληπτή μέσα από μια προσέγγιση :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sz="4000" b="1" dirty="0"/>
              <a:t>των σχέσεων </a:t>
            </a:r>
          </a:p>
          <a:p>
            <a:pPr marL="0" indent="0">
              <a:buNone/>
            </a:pPr>
            <a:r>
              <a:rPr lang="el-GR" dirty="0"/>
              <a:t> που διέπουν ευρύτερα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500" b="1" dirty="0"/>
              <a:t>τον κοινωνικό κόσμο</a:t>
            </a:r>
            <a:r>
              <a:rPr lang="el-GR" dirty="0"/>
              <a:t>, </a:t>
            </a:r>
          </a:p>
          <a:p>
            <a:r>
              <a:rPr lang="el-GR" sz="3100" dirty="0"/>
              <a:t>μέσα δηλαδή από την </a:t>
            </a:r>
          </a:p>
          <a:p>
            <a:r>
              <a:rPr lang="el-GR" sz="3100" b="1" dirty="0"/>
              <a:t>αμοιβαία τάση</a:t>
            </a:r>
          </a:p>
          <a:p>
            <a:r>
              <a:rPr lang="el-GR" sz="3100" dirty="0"/>
              <a:t> της </a:t>
            </a:r>
            <a:r>
              <a:rPr lang="el-GR" sz="3100" b="1" dirty="0"/>
              <a:t>εξωτερικότητας</a:t>
            </a:r>
            <a:r>
              <a:rPr lang="el-GR" sz="3100" dirty="0"/>
              <a:t>, </a:t>
            </a:r>
          </a:p>
          <a:p>
            <a:r>
              <a:rPr lang="el-GR" sz="3100" dirty="0"/>
              <a:t>που συνθέτουν την «</a:t>
            </a:r>
            <a:r>
              <a:rPr lang="el-GR" sz="3100" b="1" dirty="0"/>
              <a:t>πραγματικότητα»</a:t>
            </a:r>
            <a:r>
              <a:rPr lang="el-GR" sz="3100" dirty="0"/>
              <a:t> </a:t>
            </a:r>
          </a:p>
          <a:p>
            <a:r>
              <a:rPr lang="el-GR" sz="3100" dirty="0"/>
              <a:t>του </a:t>
            </a:r>
            <a:r>
              <a:rPr lang="el-GR" sz="3100" b="1" dirty="0"/>
              <a:t>κοινωνικού χώρου(</a:t>
            </a:r>
            <a:r>
              <a:rPr lang="en-US" sz="3100" b="1" dirty="0"/>
              <a:t>Bourdieu, P., 1989</a:t>
            </a:r>
            <a:r>
              <a:rPr lang="el-GR" sz="3100" b="1" dirty="0"/>
              <a:t>:53-57)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812CA-0A41-8140-807A-0516714C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97" y="1963382"/>
            <a:ext cx="4356242" cy="40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Μέσω του </a:t>
            </a:r>
            <a:r>
              <a:rPr lang="el-GR" b="1" dirty="0"/>
              <a:t>διαλόγου</a:t>
            </a:r>
            <a:r>
              <a:rPr lang="el-GR" dirty="0"/>
              <a:t> </a:t>
            </a:r>
            <a:r>
              <a:rPr lang="el-GR" sz="3600" dirty="0"/>
              <a:t>οι άνθρωποι μπορούν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9" name="Θέση περιεχομένου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24864"/>
              </p:ext>
            </p:extLst>
          </p:nvPr>
        </p:nvGraphicFramePr>
        <p:xfrm>
          <a:off x="838200" y="1392702"/>
          <a:ext cx="10515600" cy="478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29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 Habermas </a:t>
            </a:r>
            <a:r>
              <a:rPr lang="el-GR" sz="3600" dirty="0"/>
              <a:t>στο</a:t>
            </a:r>
            <a:r>
              <a:rPr lang="el-GR" b="1" dirty="0"/>
              <a:t> «</a:t>
            </a:r>
            <a:r>
              <a:rPr lang="el-GR" b="1" i="1" dirty="0"/>
              <a:t>Δίκαιο και  Δημοκρατία</a:t>
            </a:r>
            <a:r>
              <a:rPr lang="el-GR" b="1" dirty="0"/>
              <a:t>» (1992).</a:t>
            </a:r>
            <a:br>
              <a:rPr lang="el-GR" b="1" dirty="0"/>
            </a:br>
            <a:endParaRPr lang="el-GR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57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06708"/>
          </a:xfrm>
        </p:spPr>
        <p:txBody>
          <a:bodyPr>
            <a:normAutofit/>
          </a:bodyPr>
          <a:lstStyle/>
          <a:p>
            <a:r>
              <a:rPr lang="el-GR" dirty="0"/>
              <a:t>Η ραγδαία εξέλιξη της </a:t>
            </a:r>
            <a:r>
              <a:rPr lang="el-GR" sz="4400" b="1" dirty="0"/>
              <a:t>τεχνολογίας</a:t>
            </a: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13342"/>
          <a:stretch>
            <a:fillRect/>
          </a:stretch>
        </p:blipFill>
        <p:spPr>
          <a:xfrm>
            <a:off x="6021388" y="987425"/>
            <a:ext cx="5334000" cy="487362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27966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b="1" dirty="0"/>
              <a:t>παρακμή́ </a:t>
            </a:r>
            <a:r>
              <a:rPr lang="el-GR" sz="3200" dirty="0"/>
              <a:t>της εποχής του </a:t>
            </a:r>
            <a:r>
              <a:rPr lang="el-GR" sz="3200" b="1" dirty="0"/>
              <a:t>εντύπου λόγου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/>
              <a:t> την </a:t>
            </a:r>
            <a:r>
              <a:rPr lang="el-GR" sz="3200" b="1" dirty="0"/>
              <a:t>επικράτηση</a:t>
            </a:r>
            <a:r>
              <a:rPr lang="el-GR" sz="3200" dirty="0"/>
              <a:t> της εποχής της </a:t>
            </a:r>
            <a:r>
              <a:rPr lang="el-GR" sz="4000" b="1" dirty="0"/>
              <a:t>τηλεόρασης</a:t>
            </a:r>
            <a:r>
              <a:rPr lang="el-GR" sz="3200" dirty="0"/>
              <a:t> ως του </a:t>
            </a:r>
            <a:r>
              <a:rPr lang="el-GR" sz="3200" b="1" dirty="0"/>
              <a:t>κυριάρχου μέσου. </a:t>
            </a:r>
          </a:p>
        </p:txBody>
      </p:sp>
    </p:spTree>
    <p:extLst>
      <p:ext uri="{BB962C8B-B14F-4D97-AF65-F5344CB8AC3E}">
        <p14:creationId xmlns:p14="http://schemas.microsoft.com/office/powerpoint/2010/main" val="2882186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9000"/>
          </a:xfrm>
        </p:spPr>
        <p:txBody>
          <a:bodyPr/>
          <a:lstStyle/>
          <a:p>
            <a:r>
              <a:rPr lang="el-GR" dirty="0"/>
              <a:t>Στο </a:t>
            </a:r>
            <a:r>
              <a:rPr lang="el-GR" b="1" dirty="0"/>
              <a:t>νέο </a:t>
            </a:r>
            <a:r>
              <a:rPr lang="el-GR" sz="4800" b="1" dirty="0"/>
              <a:t>επικοινωνιακό́ περιβάλλον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334126"/>
            <a:ext cx="5181600" cy="4842837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δημόσια σφαίρα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ένα </a:t>
            </a:r>
            <a:r>
              <a:rPr lang="el-GR" sz="3600" b="1" dirty="0"/>
              <a:t>πολυκεντρικό</a:t>
            </a:r>
            <a:r>
              <a:rPr lang="el-GR" sz="3600" dirty="0"/>
              <a:t>́ σύστημα </a:t>
            </a:r>
            <a:r>
              <a:rPr lang="el-GR" sz="3600" b="1" dirty="0"/>
              <a:t>διαμεσολάβησης</a:t>
            </a:r>
          </a:p>
          <a:p>
            <a:pPr marL="0" indent="0">
              <a:buNone/>
            </a:pPr>
            <a:r>
              <a:rPr lang="el-GR" sz="3600" dirty="0"/>
              <a:t>   ανάμεσα σε πολλές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/>
              <a:t>δ</a:t>
            </a:r>
            <a:r>
              <a:rPr lang="el-GR" sz="3600" b="1" dirty="0"/>
              <a:t>ημόσιες</a:t>
            </a:r>
            <a:r>
              <a:rPr lang="el-GR" sz="3600" dirty="0"/>
              <a:t>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b="1" dirty="0"/>
              <a:t>ιδιωτικές</a:t>
            </a:r>
            <a:r>
              <a:rPr lang="el-GR" sz="3600" dirty="0"/>
              <a:t> σφαίρες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4910"/>
            <a:ext cx="5181600" cy="3620643"/>
          </a:xfrm>
        </p:spPr>
      </p:pic>
    </p:spTree>
    <p:extLst>
      <p:ext uri="{BB962C8B-B14F-4D97-AF65-F5344CB8AC3E}">
        <p14:creationId xmlns:p14="http://schemas.microsoft.com/office/powerpoint/2010/main" val="3618986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sz="3200" dirty="0"/>
              <a:t>ραγδαία</a:t>
            </a:r>
            <a:r>
              <a:rPr lang="el-GR" dirty="0"/>
              <a:t> </a:t>
            </a:r>
            <a:r>
              <a:rPr lang="el-GR" b="1" dirty="0"/>
              <a:t>ανάπτυξη των νέων τεχνολογιών</a:t>
            </a:r>
            <a:r>
              <a:rPr lang="el-GR" dirty="0"/>
              <a:t>,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47981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 Όπως</a:t>
            </a:r>
          </a:p>
          <a:p>
            <a:r>
              <a:rPr lang="el-GR" dirty="0"/>
              <a:t> το </a:t>
            </a:r>
            <a:r>
              <a:rPr lang="el-GR" sz="4000" b="1" dirty="0"/>
              <a:t>διαδίκτυο</a:t>
            </a:r>
            <a:r>
              <a:rPr lang="el-GR" b="1" dirty="0"/>
              <a:t> </a:t>
            </a:r>
            <a:r>
              <a:rPr lang="el-GR" dirty="0"/>
              <a:t>, </a:t>
            </a:r>
          </a:p>
          <a:p>
            <a:r>
              <a:rPr lang="el-GR" dirty="0"/>
              <a:t>τα </a:t>
            </a:r>
            <a:r>
              <a:rPr lang="el-GR" sz="3600" b="1" dirty="0"/>
              <a:t>δορυφορικά́</a:t>
            </a:r>
            <a:r>
              <a:rPr lang="el-GR" dirty="0"/>
              <a:t> και </a:t>
            </a:r>
          </a:p>
          <a:p>
            <a:r>
              <a:rPr lang="el-GR" sz="3600" b="1" dirty="0"/>
              <a:t>ψηφιακά́ μέσα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ενισχύουν τη </a:t>
            </a:r>
            <a:r>
              <a:rPr lang="el-GR" sz="4400" b="1" dirty="0"/>
              <a:t>δύναμη της εικόνας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64" y="1967706"/>
            <a:ext cx="5431436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28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Εικόνα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6000" b="1" dirty="0"/>
              <a:t>μηχανισμός </a:t>
            </a:r>
            <a:r>
              <a:rPr lang="el-GR" b="1" dirty="0"/>
              <a:t>επιρροής Κοινής Γνώμης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Και ανοίγει το πεδίο για: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/>
              <a:t>μια </a:t>
            </a:r>
            <a:r>
              <a:rPr lang="el-GR" sz="3600" b="1" dirty="0"/>
              <a:t>ανεξέλεγκτη χειραγώγηση </a:t>
            </a:r>
          </a:p>
          <a:p>
            <a:r>
              <a:rPr lang="el-GR" sz="3600" dirty="0"/>
              <a:t>των </a:t>
            </a:r>
            <a:r>
              <a:rPr lang="el-GR" sz="3600" b="1" dirty="0"/>
              <a:t>δεδομένων</a:t>
            </a:r>
            <a:r>
              <a:rPr lang="el-GR" sz="3600" dirty="0"/>
              <a:t> του οπτικοακουστικού́ χώρου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μέσω της </a:t>
            </a:r>
            <a:r>
              <a:rPr lang="el-GR" sz="4400" b="1" dirty="0"/>
              <a:t>διαφήμισης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032794"/>
            <a:ext cx="5080000" cy="3937000"/>
          </a:xfrm>
        </p:spPr>
      </p:pic>
    </p:spTree>
    <p:extLst>
      <p:ext uri="{BB962C8B-B14F-4D97-AF65-F5344CB8AC3E}">
        <p14:creationId xmlns:p14="http://schemas.microsoft.com/office/powerpoint/2010/main" val="379018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Διαφήμιση</a:t>
            </a:r>
            <a:r>
              <a:rPr lang="el-GR" dirty="0"/>
              <a:t> καθορίζεται: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τις εταιρίες που ελέγχουν: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τη </a:t>
            </a:r>
            <a:r>
              <a:rPr lang="el-GR" sz="4400" b="1" dirty="0"/>
              <a:t>ροή́ της διαφημιστικής δαπάνης</a:t>
            </a:r>
            <a:r>
              <a:rPr lang="el-GR" dirty="0"/>
              <a:t> στα μέσα, και δημιουργούν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b="1" dirty="0"/>
              <a:t>νέες συνθήκες </a:t>
            </a:r>
          </a:p>
          <a:p>
            <a:pPr marL="0" indent="0">
              <a:buNone/>
            </a:pPr>
            <a:r>
              <a:rPr lang="el-GR" dirty="0"/>
              <a:t>για τη μορφή́ της </a:t>
            </a:r>
            <a:r>
              <a:rPr lang="el-GR" b="1" dirty="0"/>
              <a:t>δημοσίας και ιδιωτικής σφαίρας</a:t>
            </a:r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33730"/>
            <a:ext cx="5177852" cy="3702571"/>
          </a:xfrm>
        </p:spPr>
      </p:pic>
    </p:spTree>
    <p:extLst>
      <p:ext uri="{BB962C8B-B14F-4D97-AF65-F5344CB8AC3E}">
        <p14:creationId xmlns:p14="http://schemas.microsoft.com/office/powerpoint/2010/main" val="291205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sz="6000" b="1" dirty="0"/>
              <a:t>δημόσια σφαίρα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147213"/>
              </p:ext>
            </p:extLst>
          </p:nvPr>
        </p:nvGraphicFramePr>
        <p:xfrm>
          <a:off x="838200" y="1479479"/>
          <a:ext cx="10515600" cy="469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712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404734"/>
          <a:ext cx="10515601" cy="577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21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4D49-2EE8-4B47-B4FB-82BBEC28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ΜΕΡΟΣ Γ: </a:t>
            </a:r>
            <a:r>
              <a:rPr lang="el-GR" b="1" u="sng" dirty="0"/>
              <a:t>Η Επικοινωνία στην Ψηφιακή Δημόσια Σφαίρα</a:t>
            </a:r>
            <a:r>
              <a:rPr lang="el-GR" b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D430-5ECD-B049-970A-5A42D8B8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u="sng" dirty="0"/>
              <a:t>Εισαγωγικές προσεγγίσεις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Στο σύγχρονο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οικονομικό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κοινωνικό περιβάλλον </a:t>
            </a:r>
          </a:p>
          <a:p>
            <a:r>
              <a:rPr lang="el-GR" sz="3900" b="1" u="sng" dirty="0"/>
              <a:t>η επικοινωνία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καταλαμβάνει σημαντικό ρόλο.</a:t>
            </a:r>
          </a:p>
          <a:p>
            <a:r>
              <a:rPr lang="el-GR" dirty="0"/>
              <a:t> Αποτελεί τον καθοριστικό παράγοντα </a:t>
            </a:r>
          </a:p>
          <a:p>
            <a:r>
              <a:rPr lang="el-GR" dirty="0"/>
              <a:t>μιας διαδικασίας </a:t>
            </a:r>
          </a:p>
          <a:p>
            <a:r>
              <a:rPr lang="el-GR" b="1" dirty="0"/>
              <a:t>αλληλεπίδρασης </a:t>
            </a:r>
          </a:p>
          <a:p>
            <a:r>
              <a:rPr lang="el-GR" b="1" dirty="0"/>
              <a:t>μεταξύ πολλαπλών δρώντων </a:t>
            </a:r>
            <a:endParaRPr lang="en-US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8EF0D-B02F-DF4F-8FDC-1EF0BDCC2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30" y="1825626"/>
            <a:ext cx="4075058" cy="40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9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Η άμεση και συμμετοχική́ </a:t>
            </a:r>
            <a:r>
              <a:rPr lang="el-GR" sz="6000" b="1" dirty="0"/>
              <a:t>δημοκρατική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70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5400" b="1" dirty="0"/>
              <a:t>λειτουργία </a:t>
            </a:r>
            <a:r>
              <a:rPr lang="el-GR" dirty="0"/>
              <a:t>του πολιτεύματος στην αρχαιότητα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έχει παραχωρήσει τη θέση της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στη </a:t>
            </a:r>
            <a:r>
              <a:rPr lang="el-GR" sz="4000" b="1" dirty="0"/>
              <a:t>μηντιακή λειτουργία της επικοινωνίας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" y="3522689"/>
            <a:ext cx="10658007" cy="32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dirty="0"/>
              <a:t>Μορφή</a:t>
            </a:r>
            <a:r>
              <a:rPr lang="el-GR" dirty="0"/>
              <a:t> </a:t>
            </a:r>
            <a:r>
              <a:rPr lang="el-GR" b="1" dirty="0"/>
              <a:t>σύγχρονης δημόσιας σφαίρας </a:t>
            </a:r>
            <a:r>
              <a:rPr lang="el-GR" sz="2400" dirty="0"/>
              <a:t>(</a:t>
            </a:r>
            <a:r>
              <a:rPr lang="en-US" sz="3200" b="1" dirty="0"/>
              <a:t>Habermas, 1992</a:t>
            </a:r>
            <a:r>
              <a:rPr lang="en-US" sz="2400" dirty="0"/>
              <a:t>)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984" y="1690688"/>
            <a:ext cx="5786203" cy="50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10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Επικοινωνία: Μία σύνθετη διαδικασία</a:t>
            </a:r>
            <a:r>
              <a:rPr lang="en-US" dirty="0"/>
              <a:t>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1474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419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Μοντέλο του </a:t>
            </a:r>
            <a:r>
              <a:rPr lang="en-US" b="1" dirty="0"/>
              <a:t>Laswell</a:t>
            </a:r>
          </a:p>
        </p:txBody>
      </p:sp>
      <p:pic>
        <p:nvPicPr>
          <p:cNvPr id="6" name="Content Placeholder 5" descr="LASSWELL">
            <a:extLst>
              <a:ext uri="{FF2B5EF4-FFF2-40B4-BE49-F238E27FC236}">
                <a16:creationId xmlns:a16="http://schemas.microsoft.com/office/drawing/2014/main" id="{0B825762-C3BF-0343-9725-4116576CF9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3" y="2691828"/>
            <a:ext cx="10757041" cy="3729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433C51-43F7-DC4A-AD3F-D635FBE30FAE}"/>
              </a:ext>
            </a:extLst>
          </p:cNvPr>
          <p:cNvSpPr/>
          <p:nvPr/>
        </p:nvSpPr>
        <p:spPr>
          <a:xfrm>
            <a:off x="1407559" y="1520575"/>
            <a:ext cx="9257015" cy="13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l-GR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Ποιος λέει τί; 2. σε ποιον; 3. μέσω ποιου καναλιού; 4. με ποιες επιδράσεις;  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Πρόκειτα</a:t>
            </a:r>
            <a:r>
              <a:rPr lang="el-G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ι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 για το κ</a:t>
            </a:r>
            <a:r>
              <a:rPr lang="el-G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λ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α</a:t>
            </a:r>
            <a:r>
              <a:rPr lang="el-G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σ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ικό του έργο </a:t>
            </a:r>
            <a:r>
              <a:rPr lang="el-G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«</a:t>
            </a:r>
            <a:r>
              <a:rPr lang="en-US" sz="2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Politics: Who gets What, When and How?</a:t>
            </a:r>
            <a:r>
              <a:rPr lang="el-GR" sz="2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»</a:t>
            </a:r>
            <a:r>
              <a:rPr lang="en-US" sz="2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(1936). </a:t>
            </a:r>
            <a:endParaRPr lang="en-US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77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17492"/>
          </a:xfrm>
        </p:spPr>
        <p:txBody>
          <a:bodyPr>
            <a:normAutofit/>
          </a:bodyPr>
          <a:lstStyle/>
          <a:p>
            <a:r>
              <a:rPr lang="en-US" b="1" dirty="0"/>
              <a:t>John Fiske</a:t>
            </a:r>
            <a:r>
              <a:rPr lang="en-US" dirty="0"/>
              <a:t> (1992)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2400" b="1" dirty="0"/>
              <a:t>Μήνυμα ή κείμενο</a:t>
            </a:r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>
              <a:buNone/>
            </a:pPr>
            <a:r>
              <a:rPr lang="el-GR" sz="2000" b="1" dirty="0"/>
              <a:t>Παραγωγός ή αναγνώστης                    αναφερόμενο</a:t>
            </a:r>
            <a:endParaRPr lang="en-US" sz="20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839788" y="1706819"/>
            <a:ext cx="3932237" cy="4162169"/>
          </a:xfrm>
        </p:spPr>
        <p:txBody>
          <a:bodyPr>
            <a:normAutofit/>
          </a:bodyPr>
          <a:lstStyle/>
          <a:p>
            <a:r>
              <a:rPr lang="en-US" sz="3200" dirty="0"/>
              <a:t>κάθε σχολή </a:t>
            </a:r>
            <a:endParaRPr lang="el-GR" sz="3200" dirty="0"/>
          </a:p>
          <a:p>
            <a:r>
              <a:rPr lang="en-US" sz="3200" dirty="0"/>
              <a:t>ερμηνεύει με το δικό της τρόπο την </a:t>
            </a:r>
            <a:r>
              <a:rPr lang="en-US" sz="3200" b="1" dirty="0"/>
              <a:t>επικοινωνία</a:t>
            </a:r>
            <a:r>
              <a:rPr lang="en-US" sz="3200" dirty="0"/>
              <a:t> ως</a:t>
            </a:r>
            <a:endParaRPr lang="el-GR" sz="3200" dirty="0"/>
          </a:p>
          <a:p>
            <a:pPr>
              <a:buFont typeface="Wingdings" charset="2"/>
              <a:buChar char="ü"/>
            </a:pPr>
            <a:r>
              <a:rPr lang="en-US" sz="3200" b="1" dirty="0"/>
              <a:t>κοινωνική αλληλόδραση </a:t>
            </a:r>
          </a:p>
          <a:p>
            <a:r>
              <a:rPr lang="en-US" sz="3200" dirty="0"/>
              <a:t>μέσω </a:t>
            </a:r>
            <a:r>
              <a:rPr lang="en-US" sz="3200" b="1" dirty="0"/>
              <a:t>μηνυμάτων</a:t>
            </a:r>
            <a:endParaRPr lang="en-US" sz="3200" dirty="0"/>
          </a:p>
        </p:txBody>
      </p:sp>
      <p:pic>
        <p:nvPicPr>
          <p:cNvPr id="15" name="Picture 14" descr="fis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31" y="1816056"/>
            <a:ext cx="5571925" cy="29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3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Οι βασικές προσεγγίσεις της επικοινωνίας</a:t>
            </a:r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5239022" cy="4351338"/>
          </a:xfrm>
        </p:spPr>
        <p:txBody>
          <a:bodyPr>
            <a:normAutofit/>
          </a:bodyPr>
          <a:lstStyle/>
          <a:p>
            <a:r>
              <a:rPr lang="en-US" sz="3600" dirty="0"/>
              <a:t>Η </a:t>
            </a:r>
            <a:r>
              <a:rPr lang="en-US" sz="3600" b="1" dirty="0"/>
              <a:t>επικοινωνία</a:t>
            </a:r>
            <a:r>
              <a:rPr lang="en-US" sz="3600" dirty="0"/>
              <a:t> </a:t>
            </a:r>
            <a:endParaRPr lang="el-GR" sz="3600" dirty="0"/>
          </a:p>
          <a:p>
            <a:pPr>
              <a:buFont typeface="Wingdings" charset="2"/>
              <a:buChar char="Ø"/>
            </a:pPr>
            <a:r>
              <a:rPr lang="en-US" sz="3600" dirty="0"/>
              <a:t>μία </a:t>
            </a:r>
            <a:r>
              <a:rPr lang="en-US" sz="3600" b="1" dirty="0"/>
              <a:t>θεμελιακή λειτουργία </a:t>
            </a:r>
            <a:endParaRPr lang="el-GR" sz="3600" dirty="0"/>
          </a:p>
          <a:p>
            <a:pPr>
              <a:buNone/>
            </a:pPr>
            <a:r>
              <a:rPr lang="en-US" sz="3600" dirty="0"/>
              <a:t>στη διαδικασία καθορισμού </a:t>
            </a:r>
            <a:endParaRPr lang="el-GR" sz="3600" dirty="0"/>
          </a:p>
          <a:p>
            <a:pPr>
              <a:buNone/>
            </a:pPr>
            <a:r>
              <a:rPr lang="el-GR" sz="3600" dirty="0"/>
              <a:t> </a:t>
            </a:r>
            <a:r>
              <a:rPr lang="en-US" sz="3600" dirty="0"/>
              <a:t>των </a:t>
            </a:r>
            <a:r>
              <a:rPr lang="en-US" sz="3600" b="1" dirty="0"/>
              <a:t>δημοσίων πολιτικών</a:t>
            </a:r>
            <a:endParaRPr lang="en-US" sz="3600" dirty="0"/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849" y="1714499"/>
            <a:ext cx="5319417" cy="30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46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7819"/>
            <a:ext cx="10515600" cy="3719143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US" dirty="0"/>
              <a:t>και είτε εκφράζει </a:t>
            </a:r>
            <a:r>
              <a:rPr lang="el-GR" dirty="0"/>
              <a:t>:</a:t>
            </a:r>
          </a:p>
          <a:p>
            <a:pPr>
              <a:buFont typeface="Wingdings" charset="2"/>
              <a:buChar char="Ø"/>
            </a:pPr>
            <a:r>
              <a:rPr lang="en-US" dirty="0"/>
              <a:t>κάθε </a:t>
            </a:r>
            <a:r>
              <a:rPr lang="en-US" sz="3600" b="1" dirty="0"/>
              <a:t>κοινωνική Διάδραση </a:t>
            </a:r>
            <a:r>
              <a:rPr lang="en-US" b="1" dirty="0"/>
              <a:t>ή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τη </a:t>
            </a:r>
            <a:r>
              <a:rPr lang="en-US" sz="3600" b="1" dirty="0"/>
              <a:t>συμβολική Διάδραση</a:t>
            </a:r>
            <a:r>
              <a:rPr lang="en-US" dirty="0"/>
              <a:t>, </a:t>
            </a:r>
            <a:endParaRPr lang="el-GR" dirty="0"/>
          </a:p>
          <a:p>
            <a:pPr>
              <a:buNone/>
            </a:pPr>
            <a:r>
              <a:rPr lang="en-US" dirty="0"/>
              <a:t>αυτή δηλαδή που χρησιμοποιεί </a:t>
            </a:r>
            <a:r>
              <a:rPr lang="en-US" sz="3600" b="1" dirty="0"/>
              <a:t>κωδικοποιημένα σύμβολα</a:t>
            </a:r>
            <a:r>
              <a:rPr lang="en-US" sz="3600" dirty="0"/>
              <a:t> </a:t>
            </a:r>
          </a:p>
          <a:p>
            <a:endParaRPr lang="en-US" dirty="0"/>
          </a:p>
        </p:txBody>
      </p:sp>
      <p:pic>
        <p:nvPicPr>
          <p:cNvPr id="6" name="Picture 5" descr="pla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2" y="368673"/>
            <a:ext cx="10624896" cy="19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27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Οι βασικές </a:t>
            </a:r>
            <a:r>
              <a:rPr lang="en-US" sz="3200" b="1" dirty="0"/>
              <a:t>προσεγγίσεις της επικοινωνίας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9251"/>
              </p:ext>
            </p:extLst>
          </p:nvPr>
        </p:nvGraphicFramePr>
        <p:xfrm>
          <a:off x="838200" y="1047964"/>
          <a:ext cx="10515600" cy="51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682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6175"/>
          </a:xfrm>
        </p:spPr>
        <p:txBody>
          <a:bodyPr/>
          <a:lstStyle/>
          <a:p>
            <a:r>
              <a:rPr lang="en-US" b="1" dirty="0"/>
              <a:t>πραγματιστική προσέγγιση</a:t>
            </a:r>
            <a:r>
              <a:rPr lang="en-US" b="1" baseline="30000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640"/>
            <a:ext cx="10515600" cy="4841323"/>
          </a:xfrm>
        </p:spPr>
        <p:txBody>
          <a:bodyPr>
            <a:normAutofit/>
          </a:bodyPr>
          <a:lstStyle/>
          <a:p>
            <a:endParaRPr lang="el-GR" sz="3200" b="1" baseline="30000" dirty="0"/>
          </a:p>
          <a:p>
            <a:pPr>
              <a:buFont typeface="Wingdings" charset="2"/>
              <a:buChar char="Ø"/>
            </a:pPr>
            <a:r>
              <a:rPr lang="en-US" sz="4000" b="1" baseline="30000" dirty="0"/>
              <a:t>η επικοινωνία εστιάζεται στην κατεύθυνση συνεργασίας των εταίρων</a:t>
            </a:r>
            <a:endParaRPr lang="en-US" sz="4000" dirty="0"/>
          </a:p>
        </p:txBody>
      </p:sp>
      <p:pic>
        <p:nvPicPr>
          <p:cNvPr id="4" name="Picture 3" descr="ΠΑΡΑΔΕΙΓΜΑ ΔΙΑΧΕΙΡΙΣΗΣ ΚΡΙΣΗ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95563"/>
            <a:ext cx="66802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69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Συμβολική</a:t>
            </a:r>
            <a:r>
              <a:rPr lang="el-GR" dirty="0"/>
              <a:t> λειτουργία επικοινωνίας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 Κυρίαρχος </a:t>
            </a:r>
            <a:r>
              <a:rPr lang="el-GR" sz="3600" dirty="0"/>
              <a:t>ο </a:t>
            </a:r>
            <a:r>
              <a:rPr lang="el-GR" sz="3600" b="1" dirty="0"/>
              <a:t>ρόλος της λειτουργίας των συμβολικών συστημάτων</a:t>
            </a:r>
            <a:r>
              <a:rPr lang="el-GR" b="1" dirty="0"/>
              <a:t>  (</a:t>
            </a:r>
            <a:r>
              <a:rPr lang="en-US" b="1" dirty="0"/>
              <a:t>Bourdieu, 2001</a:t>
            </a:r>
            <a:r>
              <a:rPr lang="el-GR" b="1" dirty="0"/>
              <a:t>: 201-2011) όπως: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Τέχνη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θρησκεία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μύθοι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γλώσσα</a:t>
            </a:r>
            <a:endParaRPr lang="el-GR" b="1" dirty="0"/>
          </a:p>
          <a:p>
            <a:pPr>
              <a:buFont typeface="Wingdings" charset="2"/>
              <a:buChar char="Ø"/>
            </a:pPr>
            <a:endParaRPr lang="el-GR" b="1" dirty="0"/>
          </a:p>
          <a:p>
            <a:pPr>
              <a:buNone/>
            </a:pPr>
            <a:endParaRPr lang="el-GR" b="1" dirty="0"/>
          </a:p>
          <a:p>
            <a:pPr>
              <a:buNone/>
            </a:pPr>
            <a:endParaRPr lang="el-GR" b="1" dirty="0"/>
          </a:p>
        </p:txBody>
      </p:sp>
      <p:pic>
        <p:nvPicPr>
          <p:cNvPr id="6" name="Picture 5" descr="ΜΕΤΑΝΑΣΤΕΣ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117850"/>
            <a:ext cx="62103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029474"/>
          </a:xfrm>
        </p:spPr>
        <p:txBody>
          <a:bodyPr/>
          <a:lstStyle/>
          <a:p>
            <a:r>
              <a:rPr lang="el-GR" b="1" dirty="0"/>
              <a:t>η Επικοινωνία </a:t>
            </a:r>
            <a:r>
              <a:rPr lang="el-GR" dirty="0"/>
              <a:t>καταλαμβάνει </a:t>
            </a:r>
            <a:r>
              <a:rPr lang="el-GR" b="1" dirty="0"/>
              <a:t>σημαντικό ρόλο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344686"/>
              </p:ext>
            </p:extLst>
          </p:nvPr>
        </p:nvGraphicFramePr>
        <p:xfrm>
          <a:off x="838200" y="1561514"/>
          <a:ext cx="10515600" cy="461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94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δομική</a:t>
            </a:r>
            <a:r>
              <a:rPr lang="el-GR" dirty="0"/>
              <a:t> </a:t>
            </a:r>
            <a:r>
              <a:rPr lang="el-GR" sz="3600" dirty="0"/>
              <a:t>διάσταση της επικοινωνίας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9900" cy="4351338"/>
          </a:xfrm>
        </p:spPr>
        <p:txBody>
          <a:bodyPr/>
          <a:lstStyle/>
          <a:p>
            <a:pPr>
              <a:buNone/>
            </a:pPr>
            <a:r>
              <a:rPr lang="el-GR" dirty="0"/>
              <a:t>	Σχετίζεται </a:t>
            </a:r>
            <a:r>
              <a:rPr lang="en-US" dirty="0"/>
              <a:t>με τα κανάλια επικοινωνίας, όπως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sz="3600" dirty="0"/>
              <a:t>τα  </a:t>
            </a:r>
            <a:r>
              <a:rPr lang="en-US" sz="3600" b="1" dirty="0"/>
              <a:t>media </a:t>
            </a: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600" dirty="0"/>
              <a:t>οι </a:t>
            </a:r>
            <a:r>
              <a:rPr lang="en-US" sz="3600" b="1" dirty="0"/>
              <a:t>οργανωμένες ομάδες</a:t>
            </a:r>
            <a:r>
              <a:rPr lang="en-US" sz="3600" dirty="0"/>
              <a:t>, ή </a:t>
            </a:r>
            <a:endParaRPr lang="el-GR" sz="3600" dirty="0"/>
          </a:p>
          <a:p>
            <a:pPr>
              <a:buFont typeface="Wingdings" charset="2"/>
              <a:buChar char="Ø"/>
            </a:pPr>
            <a:r>
              <a:rPr lang="en-US" sz="3600" b="1" dirty="0"/>
              <a:t>διαπροσωπικές-διατομικές σχέσεις</a:t>
            </a:r>
          </a:p>
        </p:txBody>
      </p:sp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44" y="1777999"/>
            <a:ext cx="3671156" cy="3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5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</a:t>
            </a:r>
            <a:r>
              <a:rPr lang="el-GR" b="1" dirty="0"/>
              <a:t>συμπεριφοριστική προσέγγιση</a:t>
            </a:r>
            <a:r>
              <a:rPr lang="en-US" dirty="0"/>
              <a:t> </a:t>
            </a:r>
            <a:br>
              <a:rPr lang="el-GR" dirty="0"/>
            </a:br>
            <a:r>
              <a:rPr lang="el-GR" b="1" dirty="0"/>
              <a:t>Μοντέλο </a:t>
            </a:r>
            <a:r>
              <a:rPr lang="en-US" b="1" dirty="0"/>
              <a:t>Laswell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b="1" dirty="0"/>
              <a:t>Ποιος λέει τί; </a:t>
            </a:r>
          </a:p>
          <a:p>
            <a:pPr>
              <a:buFont typeface="Wingdings" charset="2"/>
              <a:buChar char="ü"/>
            </a:pPr>
            <a:r>
              <a:rPr lang="en-US" b="1" dirty="0"/>
              <a:t>σε ποιον </a:t>
            </a:r>
          </a:p>
          <a:p>
            <a:pPr>
              <a:buFont typeface="Wingdings" charset="2"/>
              <a:buChar char="ü"/>
            </a:pPr>
            <a:r>
              <a:rPr lang="en-US" b="1" dirty="0"/>
              <a:t>μέσω ποιου καναλιού </a:t>
            </a:r>
          </a:p>
          <a:p>
            <a:pPr>
              <a:buFont typeface="Wingdings" charset="2"/>
              <a:buChar char="ü"/>
            </a:pPr>
            <a:r>
              <a:rPr lang="en-US" b="1" dirty="0"/>
              <a:t>με ποιες επιδράσεις;  </a:t>
            </a:r>
          </a:p>
          <a:p>
            <a:pPr>
              <a:buNone/>
            </a:pPr>
            <a:endParaRPr lang="en-US" b="1" baseline="30000" dirty="0"/>
          </a:p>
          <a:p>
            <a:pPr>
              <a:buNone/>
            </a:pPr>
            <a:endParaRPr lang="en-US" b="1" baseline="30000" dirty="0"/>
          </a:p>
          <a:p>
            <a:pPr>
              <a:buNone/>
            </a:pPr>
            <a:endParaRPr lang="en-US" b="1" baseline="30000" dirty="0"/>
          </a:p>
          <a:p>
            <a:pPr>
              <a:buNone/>
            </a:pPr>
            <a:endParaRPr lang="el-GR" b="1" baseline="30000" dirty="0"/>
          </a:p>
          <a:p>
            <a:pPr>
              <a:buFont typeface="Wingdings" charset="2"/>
              <a:buChar char="Ø"/>
            </a:pPr>
            <a:r>
              <a:rPr lang="en-US" sz="3600" b="1" baseline="30000" dirty="0"/>
              <a:t>Πρόκειται για το κλασσικό του έργο “</a:t>
            </a:r>
            <a:r>
              <a:rPr lang="en-US" sz="3600" b="1" i="1" baseline="30000" dirty="0"/>
              <a:t>Politics: Who gets What, When and How?” (1936)</a:t>
            </a:r>
            <a:r>
              <a:rPr lang="en-US" b="1" i="1" baseline="30000" dirty="0"/>
              <a:t>. </a:t>
            </a:r>
            <a:endParaRPr lang="en-US" dirty="0"/>
          </a:p>
        </p:txBody>
      </p:sp>
      <p:pic>
        <p:nvPicPr>
          <p:cNvPr id="4" name="Picture 3" descr="lasswell-model-of-commun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755774"/>
            <a:ext cx="6369050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0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pPr algn="ctr"/>
            <a:r>
              <a:rPr lang="en-US" dirty="0"/>
              <a:t>To </a:t>
            </a:r>
            <a:r>
              <a:rPr lang="el-GR" dirty="0"/>
              <a:t>μοντέλο </a:t>
            </a:r>
            <a:r>
              <a:rPr lang="en-US" b="1" dirty="0"/>
              <a:t>Shannon Weaver</a:t>
            </a:r>
          </a:p>
        </p:txBody>
      </p:sp>
      <p:pic>
        <p:nvPicPr>
          <p:cNvPr id="8" name="Picture 7" descr="CommModel-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498600"/>
            <a:ext cx="89281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61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9888-BF5F-514B-9161-0BEB802E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γνωστική προσέγγιση </a:t>
            </a:r>
            <a:r>
              <a:rPr lang="el-GR" dirty="0"/>
              <a:t>(</a:t>
            </a:r>
            <a:r>
              <a:rPr lang="en-US" b="1" dirty="0"/>
              <a:t>Elstrom, 2021</a:t>
            </a:r>
            <a:r>
              <a:rPr lang="el-GR" b="1" dirty="0"/>
              <a:t>:16</a:t>
            </a:r>
            <a:r>
              <a:rPr lang="en-US" dirty="0"/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D19AC-B19A-504E-9B05-DDA529D23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3" y="1890445"/>
            <a:ext cx="9205645" cy="3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65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δομολειτουργική </a:t>
            </a:r>
            <a:r>
              <a:rPr lang="el-GR" dirty="0"/>
              <a:t>προσέγγιση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	</a:t>
            </a:r>
            <a:r>
              <a:rPr lang="en-US" dirty="0"/>
              <a:t>οι </a:t>
            </a:r>
            <a:r>
              <a:rPr lang="en-US" sz="4400" b="1" dirty="0"/>
              <a:t>ροές πληροφορίας </a:t>
            </a:r>
            <a:endParaRPr lang="el-GR" sz="4400" b="1" dirty="0"/>
          </a:p>
          <a:p>
            <a:pPr>
              <a:buNone/>
            </a:pP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600" b="1" dirty="0"/>
              <a:t>φιλτράρονται </a:t>
            </a:r>
            <a:r>
              <a:rPr lang="en-US" dirty="0"/>
              <a:t>από </a:t>
            </a:r>
            <a:r>
              <a:rPr lang="en-US" b="1" dirty="0"/>
              <a:t>φράγματα</a:t>
            </a:r>
            <a:r>
              <a:rPr lang="en-US" dirty="0"/>
              <a:t> </a:t>
            </a: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US" dirty="0"/>
              <a:t>για να </a:t>
            </a:r>
            <a:r>
              <a:rPr lang="en-US" b="1" dirty="0"/>
              <a:t>καταλήξουν σε αποφάσεις</a:t>
            </a:r>
            <a:r>
              <a:rPr lang="en-US" dirty="0"/>
              <a:t>. </a:t>
            </a:r>
            <a:endParaRPr lang="el-GR" dirty="0"/>
          </a:p>
        </p:txBody>
      </p:sp>
      <p:pic>
        <p:nvPicPr>
          <p:cNvPr id="7" name="Picture 6" descr="ΜΕΣΣΑΙΩΝΑΣ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943100"/>
            <a:ext cx="37592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4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003300"/>
          </a:xfrm>
        </p:spPr>
        <p:txBody>
          <a:bodyPr>
            <a:normAutofit fontScale="90000"/>
          </a:bodyPr>
          <a:lstStyle/>
          <a:p>
            <a:r>
              <a:rPr lang="en-US" dirty="0"/>
              <a:t>Η </a:t>
            </a:r>
            <a:r>
              <a:rPr lang="en-US" b="1" dirty="0"/>
              <a:t>αποτελεσματικότητα του συστήματος 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0100" cy="4351338"/>
          </a:xfrm>
        </p:spPr>
        <p:txBody>
          <a:bodyPr/>
          <a:lstStyle/>
          <a:p>
            <a:pPr>
              <a:buNone/>
            </a:pPr>
            <a:r>
              <a:rPr lang="el-GR" dirty="0"/>
              <a:t> </a:t>
            </a:r>
            <a:r>
              <a:rPr lang="en-US" dirty="0"/>
              <a:t>καθορίζεται από :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το </a:t>
            </a:r>
            <a:r>
              <a:rPr lang="en-US" b="1" dirty="0"/>
              <a:t>βάρο</a:t>
            </a:r>
            <a:r>
              <a:rPr lang="en-US" dirty="0"/>
              <a:t>ς της πληροφορίας-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το</a:t>
            </a:r>
            <a:r>
              <a:rPr lang="el-GR" dirty="0"/>
              <a:t>ν</a:t>
            </a:r>
            <a:r>
              <a:rPr lang="en-US" dirty="0"/>
              <a:t> αναγκαίο </a:t>
            </a:r>
            <a:r>
              <a:rPr lang="en-US" b="1" dirty="0"/>
              <a:t>χρόνο αναμονής </a:t>
            </a:r>
            <a:r>
              <a:rPr lang="en-US" dirty="0"/>
              <a:t>που χρειάζεται/θέλει το σύστημα για να </a:t>
            </a:r>
            <a:r>
              <a:rPr lang="en-US" sz="3600" b="1" dirty="0"/>
              <a:t>αντιδράσει</a:t>
            </a: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200" b="1" dirty="0"/>
              <a:t>το αποδιδόμενο κέρδος </a:t>
            </a:r>
            <a:r>
              <a:rPr lang="en-US" dirty="0"/>
              <a:t>από κάθε διορθωτική λειτουργία και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sz="3200" b="1" dirty="0"/>
              <a:t>τη μετατόπιση του στόχου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ΜΕΤΡΑ ΦΩΤΙΑ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1765300"/>
            <a:ext cx="467995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49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διαδραστική </a:t>
            </a:r>
            <a:r>
              <a:rPr lang="el-GR" dirty="0"/>
              <a:t>προσέγγιση </a:t>
            </a:r>
            <a:endParaRPr lang="en-US" dirty="0"/>
          </a:p>
        </p:txBody>
      </p:sp>
      <p:pic>
        <p:nvPicPr>
          <p:cNvPr id="4" name="Content Placeholder 3" descr="terms of trad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542" r="-2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359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9B45-95BB-EC40-8C30-A1CD6167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484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Το μοντέλο </a:t>
            </a:r>
            <a:r>
              <a:rPr lang="en-US" b="1" dirty="0"/>
              <a:t>OSGOOD- SCHRAMM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810C7C-55B7-FB46-9368-FC0B2E4F9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1561672"/>
            <a:ext cx="9318660" cy="3513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81563-0D2A-A749-A58B-228966F745A3}"/>
              </a:ext>
            </a:extLst>
          </p:cNvPr>
          <p:cNvSpPr txBox="1"/>
          <p:nvPr/>
        </p:nvSpPr>
        <p:spPr>
          <a:xfrm>
            <a:off x="1592494" y="5558319"/>
            <a:ext cx="83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</a:t>
            </a:r>
            <a:r>
              <a:rPr lang="en-US" dirty="0">
                <a:hlinkClick r:id="rId3"/>
              </a:rPr>
              <a:t>communicationtheory.org</a:t>
            </a:r>
            <a:r>
              <a:rPr lang="en-US" dirty="0"/>
              <a:t>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C95330B-0813-B04A-99F7-E4008249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70" y="1714072"/>
            <a:ext cx="9318660" cy="35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9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διαλογική προσέγγιση </a:t>
            </a:r>
            <a:r>
              <a:rPr lang="el-GR" sz="3600" dirty="0"/>
              <a:t>της επικοινωνίας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Το </a:t>
            </a:r>
            <a:r>
              <a:rPr lang="en-US" sz="4000" b="1" dirty="0"/>
              <a:t>διαλογικό μοντέλο </a:t>
            </a:r>
            <a:r>
              <a:rPr lang="en-US" dirty="0"/>
              <a:t>στηρίζεται στην ιδέα ότι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η </a:t>
            </a:r>
            <a:r>
              <a:rPr lang="en-US" sz="3600" b="1" dirty="0"/>
              <a:t>νομιμοποίηση</a:t>
            </a:r>
            <a:r>
              <a:rPr lang="en-US" dirty="0"/>
              <a:t> εδρεύει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στη </a:t>
            </a:r>
            <a:r>
              <a:rPr lang="en-US" sz="3600" b="1" dirty="0"/>
              <a:t>συναίνεση</a:t>
            </a:r>
            <a:r>
              <a:rPr lang="en-US" dirty="0"/>
              <a:t>, που εξασφαλίζεται με τη συζήτηση. </a:t>
            </a:r>
            <a:endParaRPr lang="el-GR" dirty="0"/>
          </a:p>
          <a:p>
            <a:pPr>
              <a:buNone/>
            </a:pPr>
            <a:r>
              <a:rPr lang="el-GR" dirty="0"/>
              <a:t> </a:t>
            </a:r>
            <a:endParaRPr lang="en-US" dirty="0"/>
          </a:p>
        </p:txBody>
      </p:sp>
      <p:pic>
        <p:nvPicPr>
          <p:cNvPr id="4" name="Picture 3" descr="ΣΥΝΑΙΝΕΣ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4006850"/>
            <a:ext cx="91821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8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64BE-85FE-6446-96D6-C2F61C63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291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Συνοπτική ταξινόμηση Επικοινωνιακών Προσεγγίσεων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BDE6B-A996-9E40-8C30-8CAF7E5B0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9336"/>
            <a:ext cx="10515600" cy="5239820"/>
          </a:xfrm>
        </p:spPr>
      </p:pic>
    </p:spTree>
    <p:extLst>
      <p:ext uri="{BB962C8B-B14F-4D97-AF65-F5344CB8AC3E}">
        <p14:creationId xmlns:p14="http://schemas.microsoft.com/office/powerpoint/2010/main" val="196075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581585"/>
              </p:ext>
            </p:extLst>
          </p:nvPr>
        </p:nvGraphicFramePr>
        <p:xfrm>
          <a:off x="838200" y="661182"/>
          <a:ext cx="10515600" cy="551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910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143180-070A-694C-87B3-F7AE86F4F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6" y="544530"/>
            <a:ext cx="10531010" cy="5815173"/>
          </a:xfrm>
        </p:spPr>
      </p:pic>
    </p:spTree>
    <p:extLst>
      <p:ext uri="{BB962C8B-B14F-4D97-AF65-F5344CB8AC3E}">
        <p14:creationId xmlns:p14="http://schemas.microsoft.com/office/powerpoint/2010/main" val="1305297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8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1200"/>
            <a:ext cx="10515600" cy="2925762"/>
          </a:xfrm>
        </p:spPr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US" dirty="0"/>
              <a:t>Ο </a:t>
            </a:r>
            <a:r>
              <a:rPr lang="en-US" b="1" dirty="0"/>
              <a:t>Louis Quere </a:t>
            </a:r>
            <a:r>
              <a:rPr lang="el-GR" dirty="0"/>
              <a:t>(1992) περιγράφει </a:t>
            </a:r>
            <a:r>
              <a:rPr lang="en-US" dirty="0"/>
              <a:t>το </a:t>
            </a:r>
            <a:r>
              <a:rPr lang="en-US" b="1" dirty="0"/>
              <a:t>δημόσιο χώρο </a:t>
            </a:r>
            <a:r>
              <a:rPr lang="en-US" dirty="0"/>
              <a:t>ως </a:t>
            </a:r>
            <a:endParaRPr lang="el-GR" dirty="0"/>
          </a:p>
          <a:p>
            <a:pPr>
              <a:buFont typeface="Wingdings" charset="2"/>
              <a:buChar char="ü"/>
            </a:pPr>
            <a:r>
              <a:rPr lang="en-US" sz="3600" dirty="0"/>
              <a:t>“</a:t>
            </a:r>
            <a:r>
              <a:rPr lang="en-US" sz="3600" b="1" i="1" baseline="30000" dirty="0"/>
              <a:t>ένα χώρο συζήτησης</a:t>
            </a:r>
            <a:r>
              <a:rPr lang="en-US" sz="3600" i="1" baseline="30000" dirty="0"/>
              <a:t>, έναν χώρο δηλαδή </a:t>
            </a:r>
            <a:endParaRPr lang="el-GR" sz="3600" i="1" baseline="30000" dirty="0"/>
          </a:p>
          <a:p>
            <a:pPr>
              <a:buFont typeface="Wingdings" charset="2"/>
              <a:buChar char="ü"/>
            </a:pPr>
            <a:r>
              <a:rPr lang="en-US" sz="3600" b="1" i="1" baseline="30000" dirty="0"/>
              <a:t>διαμόρφωσης των συναινέσων </a:t>
            </a:r>
            <a:r>
              <a:rPr lang="en-US" sz="3600" i="1" baseline="30000" dirty="0"/>
              <a:t>πάνω στα πρακτικά  ή πολιτικά θέματα, </a:t>
            </a:r>
            <a:endParaRPr lang="el-GR" sz="3600" i="1" baseline="30000" dirty="0"/>
          </a:p>
          <a:p>
            <a:pPr>
              <a:buFont typeface="Wingdings" charset="2"/>
              <a:buChar char="ü"/>
            </a:pPr>
            <a:r>
              <a:rPr lang="en-US" sz="3600" b="1" i="1" baseline="30000" dirty="0"/>
              <a:t>μέσα από τη δημόσια αντιπαράθεση των επιχειρημάτων</a:t>
            </a:r>
            <a:r>
              <a:rPr lang="en-US" sz="3600" i="1" baseline="30000" dirty="0"/>
              <a:t>”</a:t>
            </a: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ythsdru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330200"/>
            <a:ext cx="105537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505096"/>
            <a:ext cx="10515600" cy="1010195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br>
              <a:rPr lang="el-GR" dirty="0"/>
            </a:br>
            <a:r>
              <a:rPr lang="el-GR" sz="4900" dirty="0"/>
              <a:t>προκειμένου να </a:t>
            </a:r>
            <a:r>
              <a:rPr lang="el-GR" sz="4900" b="1" u="sng" dirty="0"/>
              <a:t>επικοινωνήσουν</a:t>
            </a:r>
            <a:br>
              <a:rPr lang="el-GR" u="sng" dirty="0"/>
            </a:br>
            <a:br>
              <a:rPr lang="el-GR" dirty="0"/>
            </a:b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683535"/>
              </p:ext>
            </p:extLst>
          </p:nvPr>
        </p:nvGraphicFramePr>
        <p:xfrm>
          <a:off x="838200" y="1375954"/>
          <a:ext cx="10515600" cy="444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26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545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Η επιστημολογική προσέγγιση της Επικοινωνίας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993240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sz="3600" b="1" dirty="0"/>
              <a:t>επικοινωνία </a:t>
            </a:r>
            <a:r>
              <a:rPr lang="el-GR" dirty="0"/>
              <a:t>ως: 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παραγωγή και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μεταβίβαση γνώσεων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σχετικά με το περιβάλλον,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είναι δηλαδή </a:t>
            </a:r>
          </a:p>
          <a:p>
            <a:pPr marL="0" indent="0">
              <a:buNone/>
            </a:pPr>
            <a:r>
              <a:rPr lang="el-GR" sz="3600" dirty="0"/>
              <a:t>μια </a:t>
            </a:r>
            <a:r>
              <a:rPr lang="el-GR" sz="4400" b="1" dirty="0"/>
              <a:t>επικοινωνία-αναπαράσταση</a:t>
            </a:r>
            <a:r>
              <a:rPr lang="el-GR" sz="3600" dirty="0"/>
              <a:t>. </a:t>
            </a:r>
          </a:p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B3971-5223-7342-88AC-34627024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15" y="143838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5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 </a:t>
            </a:r>
            <a:r>
              <a:rPr lang="el-GR" b="1" dirty="0"/>
              <a:t>Η συγκρότηση του Δημόσιου Χώρου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7" y="1871076"/>
            <a:ext cx="9904287" cy="3319901"/>
          </a:xfrm>
        </p:spPr>
      </p:pic>
    </p:spTree>
    <p:extLst>
      <p:ext uri="{BB962C8B-B14F-4D97-AF65-F5344CB8AC3E}">
        <p14:creationId xmlns:p14="http://schemas.microsoft.com/office/powerpoint/2010/main" val="167737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299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883241"/>
            <a:ext cx="10515600" cy="3293721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Στην </a:t>
            </a:r>
            <a:r>
              <a:rPr lang="el-GR" sz="4000" b="1" dirty="0"/>
              <a:t>αρχαία ελληνική́ πόλη </a:t>
            </a:r>
            <a:br>
              <a:rPr lang="el-GR" dirty="0"/>
            </a:b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η συγκρότηση του </a:t>
            </a:r>
            <a:r>
              <a:rPr lang="el-GR" sz="3600" b="1" dirty="0"/>
              <a:t>δημoσίου διαλόγου </a:t>
            </a:r>
          </a:p>
          <a:p>
            <a:r>
              <a:rPr lang="el-GR" dirty="0"/>
              <a:t>στην </a:t>
            </a:r>
            <a:r>
              <a:rPr lang="el-GR" sz="3200" b="1" dirty="0"/>
              <a:t>αγορά των Αθηναίων </a:t>
            </a:r>
            <a:r>
              <a:rPr lang="el-GR" dirty="0"/>
              <a:t>αλλά και </a:t>
            </a:r>
          </a:p>
          <a:p>
            <a:r>
              <a:rPr lang="el-GR" dirty="0"/>
              <a:t>στο </a:t>
            </a:r>
            <a:r>
              <a:rPr lang="el-GR" sz="3200" b="1" dirty="0"/>
              <a:t>θέατρο (Ανδρεάδης,1989:25)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C9502-D61C-604C-AF8C-DC51845A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599" cy="21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3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1977</TotalTime>
  <Words>1390</Words>
  <Application>Microsoft Macintosh PowerPoint</Application>
  <PresentationFormat>Widescreen</PresentationFormat>
  <Paragraphs>262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 Unicode MS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 ΜΕΡΟΣ Γ: Η Επικοινωνία στην Ψηφιακή Δημόσια Σφαίρα. </vt:lpstr>
      <vt:lpstr>η Επικοινωνία καταλαμβάνει σημαντικό ρόλο</vt:lpstr>
      <vt:lpstr>PowerPoint Presentation</vt:lpstr>
      <vt:lpstr>  προκειμένου να επικοινωνήσουν  </vt:lpstr>
      <vt:lpstr>Η επιστημολογική προσέγγιση της Επικοινωνίας</vt:lpstr>
      <vt:lpstr> Η συγκρότηση του Δημόσιου Χώρου</vt:lpstr>
      <vt:lpstr>PowerPoint Presentation</vt:lpstr>
      <vt:lpstr>PowerPoint Presentation</vt:lpstr>
      <vt:lpstr>PowerPoint Presentation</vt:lpstr>
      <vt:lpstr>Η σύγχρονη δημόσια σφαίρα: Η ελληνική περίπτωση</vt:lpstr>
      <vt:lpstr>PowerPoint Presentation</vt:lpstr>
      <vt:lpstr>PowerPoint Presentation</vt:lpstr>
      <vt:lpstr>PowerPoint Presentation</vt:lpstr>
      <vt:lpstr>Η προσέγγιση του Νίκου Μουζέλη για τη διαμόρφωση της ελληνικής δημόσιας σφαίρας</vt:lpstr>
      <vt:lpstr>PowerPoint Presentation</vt:lpstr>
      <vt:lpstr>PowerPoint Presentation</vt:lpstr>
      <vt:lpstr>PowerPoint Presentation</vt:lpstr>
      <vt:lpstr>Στη σύγχρονη πραγματικότητα </vt:lpstr>
      <vt:lpstr>Μέσω του διαλόγου οι άνθρωποι μπορούν </vt:lpstr>
      <vt:lpstr>Ο Habermas στο «Δίκαιο και  Δημοκρατία» (1992). </vt:lpstr>
      <vt:lpstr>Η ραγδαία εξέλιξη της τεχνολογίας</vt:lpstr>
      <vt:lpstr>Στο νέο επικοινωνιακό́ περιβάλλον</vt:lpstr>
      <vt:lpstr>η ραγδαία ανάπτυξη των νέων τεχνολογιών,  </vt:lpstr>
      <vt:lpstr>Εικόνα: μηχανισμός επιρροής Κοινής Γνώμης</vt:lpstr>
      <vt:lpstr>Η Διαφήμιση καθορίζεται:</vt:lpstr>
      <vt:lpstr>Η δημόσια σφαίρα </vt:lpstr>
      <vt:lpstr>PowerPoint Presentation</vt:lpstr>
      <vt:lpstr>Η άμεση και συμμετοχική́ δημοκρατική</vt:lpstr>
      <vt:lpstr>Μορφή σύγχρονης δημόσιας σφαίρας (Habermas, 1992)</vt:lpstr>
      <vt:lpstr>Επικοινωνία: Μία σύνθετη διαδικασία </vt:lpstr>
      <vt:lpstr>Μοντέλο του Laswell</vt:lpstr>
      <vt:lpstr>John Fiske (1992)</vt:lpstr>
      <vt:lpstr>Οι βασικές προσεγγίσεις της επικοινωνίας </vt:lpstr>
      <vt:lpstr>PowerPoint Presentation</vt:lpstr>
      <vt:lpstr>Οι βασικές προσεγγίσεις της επικοινωνίας</vt:lpstr>
      <vt:lpstr>πραγματιστική προσέγγιση.</vt:lpstr>
      <vt:lpstr>Συμβολική λειτουργία επικοινωνίας</vt:lpstr>
      <vt:lpstr>Η δομική διάσταση της επικοινωνίας</vt:lpstr>
      <vt:lpstr>Η συμπεριφοριστική προσέγγιση  Μοντέλο Laswell</vt:lpstr>
      <vt:lpstr>To μοντέλο Shannon Weaver</vt:lpstr>
      <vt:lpstr>Η γνωστική προσέγγιση (Elstrom, 2021:16).</vt:lpstr>
      <vt:lpstr>Η δομολειτουργική προσέγγιση</vt:lpstr>
      <vt:lpstr>Η αποτελεσματικότητα του συστήματος  </vt:lpstr>
      <vt:lpstr>Η διαδραστική προσέγγιση </vt:lpstr>
      <vt:lpstr> Το μοντέλο OSGOOD- SCHRAMM </vt:lpstr>
      <vt:lpstr>Η διαλογική προσέγγιση της επικοινωνίας</vt:lpstr>
      <vt:lpstr>Συνοπτική ταξινόμηση Επικοινωνιακών Προσεγγίσεων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ΑΝΑΣΤΑΣΙΟΣ ΣΤΑΥΡΟΠΟΥΛΟΣ</dc:creator>
  <cp:lastModifiedBy>Microsoft Office User</cp:lastModifiedBy>
  <cp:revision>390</cp:revision>
  <dcterms:created xsi:type="dcterms:W3CDTF">2022-10-31T13:17:16Z</dcterms:created>
  <dcterms:modified xsi:type="dcterms:W3CDTF">2023-05-12T19:14:41Z</dcterms:modified>
</cp:coreProperties>
</file>