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44" r:id="rId4"/>
  </p:sldMasterIdLst>
  <p:notesMasterIdLst>
    <p:notesMasterId r:id="rId29"/>
  </p:notesMasterIdLst>
  <p:handoutMasterIdLst>
    <p:handoutMasterId r:id="rId30"/>
  </p:handoutMasterIdLst>
  <p:sldIdLst>
    <p:sldId id="355" r:id="rId5"/>
    <p:sldId id="378" r:id="rId6"/>
    <p:sldId id="379" r:id="rId7"/>
    <p:sldId id="380" r:id="rId8"/>
    <p:sldId id="389" r:id="rId9"/>
    <p:sldId id="381" r:id="rId10"/>
    <p:sldId id="382" r:id="rId11"/>
    <p:sldId id="383" r:id="rId12"/>
    <p:sldId id="384" r:id="rId13"/>
    <p:sldId id="387" r:id="rId14"/>
    <p:sldId id="385" r:id="rId15"/>
    <p:sldId id="377" r:id="rId16"/>
    <p:sldId id="386" r:id="rId17"/>
    <p:sldId id="388" r:id="rId18"/>
    <p:sldId id="390" r:id="rId19"/>
    <p:sldId id="391" r:id="rId20"/>
    <p:sldId id="393" r:id="rId21"/>
    <p:sldId id="394" r:id="rId22"/>
    <p:sldId id="392" r:id="rId23"/>
    <p:sldId id="395" r:id="rId24"/>
    <p:sldId id="399" r:id="rId25"/>
    <p:sldId id="396" r:id="rId26"/>
    <p:sldId id="397" r:id="rId27"/>
    <p:sldId id="39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E3AFB4-BFF6-4D8A-A554-E9AC5F14BC0E}" v="25" dt="2022-03-14T19:51:07.525"/>
  </p1510:revLst>
</p1510:revInfo>
</file>

<file path=ppt/tableStyles.xml><?xml version="1.0" encoding="utf-8"?>
<a:tblStyleLst xmlns:a="http://schemas.openxmlformats.org/drawingml/2006/main" def="{5C22544A-7EE6-4342-B048-85BDC9FD1C3A}">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026" autoAdjust="0"/>
  </p:normalViewPr>
  <p:slideViewPr>
    <p:cSldViewPr snapToGrid="0">
      <p:cViewPr>
        <p:scale>
          <a:sx n="50" d="100"/>
          <a:sy n="50" d="100"/>
        </p:scale>
        <p:origin x="-60" y="-2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5" d="100"/>
          <a:sy n="65" d="100"/>
        </p:scale>
        <p:origin x="3154" y="4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ΤΡΙΑΝΤΑΦΥΛΛΙΔΟΥ ΑΜΑΛΙΑ" userId="d7223647-1edf-4e00-953a-96b95b1dcce7" providerId="ADAL" clId="{87E3AFB4-BFF6-4D8A-A554-E9AC5F14BC0E}"/>
    <pc:docChg chg="undo custSel addSld delSld modSld sldOrd">
      <pc:chgData name="ΤΡΙΑΝΤΑΦΥΛΛΙΔΟΥ ΑΜΑΛΙΑ" userId="d7223647-1edf-4e00-953a-96b95b1dcce7" providerId="ADAL" clId="{87E3AFB4-BFF6-4D8A-A554-E9AC5F14BC0E}" dt="2022-03-14T19:54:03.154" v="5648" actId="255"/>
      <pc:docMkLst>
        <pc:docMk/>
      </pc:docMkLst>
      <pc:sldChg chg="del">
        <pc:chgData name="ΤΡΙΑΝΤΑΦΥΛΛΙΔΟΥ ΑΜΑΛΙΑ" userId="d7223647-1edf-4e00-953a-96b95b1dcce7" providerId="ADAL" clId="{87E3AFB4-BFF6-4D8A-A554-E9AC5F14BC0E}" dt="2022-03-14T19:50:11.226" v="4930" actId="47"/>
        <pc:sldMkLst>
          <pc:docMk/>
          <pc:sldMk cId="63686572" sldId="341"/>
        </pc:sldMkLst>
      </pc:sldChg>
      <pc:sldChg chg="del">
        <pc:chgData name="ΤΡΙΑΝΤΑΦΥΛΛΙΔΟΥ ΑΜΑΛΙΑ" userId="d7223647-1edf-4e00-953a-96b95b1dcce7" providerId="ADAL" clId="{87E3AFB4-BFF6-4D8A-A554-E9AC5F14BC0E}" dt="2022-03-14T19:50:03.174" v="4923" actId="47"/>
        <pc:sldMkLst>
          <pc:docMk/>
          <pc:sldMk cId="1417018566" sldId="343"/>
        </pc:sldMkLst>
      </pc:sldChg>
      <pc:sldChg chg="del">
        <pc:chgData name="ΤΡΙΑΝΤΑΦΥΛΛΙΔΟΥ ΑΜΑΛΙΑ" userId="d7223647-1edf-4e00-953a-96b95b1dcce7" providerId="ADAL" clId="{87E3AFB4-BFF6-4D8A-A554-E9AC5F14BC0E}" dt="2022-03-14T19:50:04.793" v="4926" actId="47"/>
        <pc:sldMkLst>
          <pc:docMk/>
          <pc:sldMk cId="4155872974" sldId="345"/>
        </pc:sldMkLst>
      </pc:sldChg>
      <pc:sldChg chg="del">
        <pc:chgData name="ΤΡΙΑΝΤΑΦΥΛΛΙΔΟΥ ΑΜΑΛΙΑ" userId="d7223647-1edf-4e00-953a-96b95b1dcce7" providerId="ADAL" clId="{87E3AFB4-BFF6-4D8A-A554-E9AC5F14BC0E}" dt="2022-03-14T19:50:01.690" v="4921" actId="47"/>
        <pc:sldMkLst>
          <pc:docMk/>
          <pc:sldMk cId="2937868052" sldId="367"/>
        </pc:sldMkLst>
      </pc:sldChg>
      <pc:sldChg chg="del">
        <pc:chgData name="ΤΡΙΑΝΤΑΦΥΛΛΙΔΟΥ ΑΜΑΛΙΑ" userId="d7223647-1edf-4e00-953a-96b95b1dcce7" providerId="ADAL" clId="{87E3AFB4-BFF6-4D8A-A554-E9AC5F14BC0E}" dt="2022-03-14T19:50:06.842" v="4928" actId="47"/>
        <pc:sldMkLst>
          <pc:docMk/>
          <pc:sldMk cId="2000554287" sldId="368"/>
        </pc:sldMkLst>
      </pc:sldChg>
      <pc:sldChg chg="addSp delSp modSp del mod">
        <pc:chgData name="ΤΡΙΑΝΤΑΦΥΛΛΙΔΟΥ ΑΜΑΛΙΑ" userId="d7223647-1edf-4e00-953a-96b95b1dcce7" providerId="ADAL" clId="{87E3AFB4-BFF6-4D8A-A554-E9AC5F14BC0E}" dt="2022-03-14T19:50:02.498" v="4922" actId="47"/>
        <pc:sldMkLst>
          <pc:docMk/>
          <pc:sldMk cId="1670641188" sldId="369"/>
        </pc:sldMkLst>
        <pc:spChg chg="add mod">
          <ac:chgData name="ΤΡΙΑΝΤΑΦΥΛΛΙΔΟΥ ΑΜΑΛΙΑ" userId="d7223647-1edf-4e00-953a-96b95b1dcce7" providerId="ADAL" clId="{87E3AFB4-BFF6-4D8A-A554-E9AC5F14BC0E}" dt="2022-03-14T19:18:11.923" v="2871" actId="21"/>
          <ac:spMkLst>
            <pc:docMk/>
            <pc:sldMk cId="1670641188" sldId="369"/>
            <ac:spMk id="3" creationId="{14574B4C-BCE1-42A3-9689-C07C4B7BE3ED}"/>
          </ac:spMkLst>
        </pc:spChg>
        <pc:picChg chg="del">
          <ac:chgData name="ΤΡΙΑΝΤΑΦΥΛΛΙΔΟΥ ΑΜΑΛΙΑ" userId="d7223647-1edf-4e00-953a-96b95b1dcce7" providerId="ADAL" clId="{87E3AFB4-BFF6-4D8A-A554-E9AC5F14BC0E}" dt="2022-03-14T19:18:11.923" v="2871" actId="21"/>
          <ac:picMkLst>
            <pc:docMk/>
            <pc:sldMk cId="1670641188" sldId="369"/>
            <ac:picMk id="24" creationId="{AE28B949-DD41-4FAB-9BFD-9B1865AB8C09}"/>
          </ac:picMkLst>
        </pc:picChg>
      </pc:sldChg>
      <pc:sldChg chg="del">
        <pc:chgData name="ΤΡΙΑΝΤΑΦΥΛΛΙΔΟΥ ΑΜΑΛΙΑ" userId="d7223647-1edf-4e00-953a-96b95b1dcce7" providerId="ADAL" clId="{87E3AFB4-BFF6-4D8A-A554-E9AC5F14BC0E}" dt="2022-03-14T19:49:59.151" v="4920" actId="47"/>
        <pc:sldMkLst>
          <pc:docMk/>
          <pc:sldMk cId="2330317391" sldId="372"/>
        </pc:sldMkLst>
      </pc:sldChg>
      <pc:sldChg chg="del">
        <pc:chgData name="ΤΡΙΑΝΤΑΦΥΛΛΙΔΟΥ ΑΜΑΛΙΑ" userId="d7223647-1edf-4e00-953a-96b95b1dcce7" providerId="ADAL" clId="{87E3AFB4-BFF6-4D8A-A554-E9AC5F14BC0E}" dt="2022-03-14T19:50:03.628" v="4924" actId="47"/>
        <pc:sldMkLst>
          <pc:docMk/>
          <pc:sldMk cId="675424237" sldId="373"/>
        </pc:sldMkLst>
      </pc:sldChg>
      <pc:sldChg chg="del">
        <pc:chgData name="ΤΡΙΑΝΤΑΦΥΛΛΙΔΟΥ ΑΜΑΛΙΑ" userId="d7223647-1edf-4e00-953a-96b95b1dcce7" providerId="ADAL" clId="{87E3AFB4-BFF6-4D8A-A554-E9AC5F14BC0E}" dt="2022-03-14T19:50:04.181" v="4925" actId="47"/>
        <pc:sldMkLst>
          <pc:docMk/>
          <pc:sldMk cId="2779304341" sldId="374"/>
        </pc:sldMkLst>
      </pc:sldChg>
      <pc:sldChg chg="del">
        <pc:chgData name="ΤΡΙΑΝΤΑΦΥΛΛΙΔΟΥ ΑΜΑΛΙΑ" userId="d7223647-1edf-4e00-953a-96b95b1dcce7" providerId="ADAL" clId="{87E3AFB4-BFF6-4D8A-A554-E9AC5F14BC0E}" dt="2022-03-14T19:50:05.747" v="4927" actId="47"/>
        <pc:sldMkLst>
          <pc:docMk/>
          <pc:sldMk cId="2206059609" sldId="375"/>
        </pc:sldMkLst>
      </pc:sldChg>
      <pc:sldChg chg="del">
        <pc:chgData name="ΤΡΙΑΝΤΑΦΥΛΛΙΔΟΥ ΑΜΑΛΙΑ" userId="d7223647-1edf-4e00-953a-96b95b1dcce7" providerId="ADAL" clId="{87E3AFB4-BFF6-4D8A-A554-E9AC5F14BC0E}" dt="2022-03-14T19:50:07.378" v="4929" actId="47"/>
        <pc:sldMkLst>
          <pc:docMk/>
          <pc:sldMk cId="4062003319" sldId="376"/>
        </pc:sldMkLst>
      </pc:sldChg>
      <pc:sldChg chg="delSp modSp del mod">
        <pc:chgData name="ΤΡΙΑΝΤΑΦΥΛΛΙΔΟΥ ΑΜΑΛΙΑ" userId="d7223647-1edf-4e00-953a-96b95b1dcce7" providerId="ADAL" clId="{87E3AFB4-BFF6-4D8A-A554-E9AC5F14BC0E}" dt="2022-03-14T19:20:46.838" v="3099" actId="2696"/>
        <pc:sldMkLst>
          <pc:docMk/>
          <pc:sldMk cId="279754773" sldId="377"/>
        </pc:sldMkLst>
        <pc:spChg chg="del mod">
          <ac:chgData name="ΤΡΙΑΝΤΑΦΥΛΛΙΔΟΥ ΑΜΑΛΙΑ" userId="d7223647-1edf-4e00-953a-96b95b1dcce7" providerId="ADAL" clId="{87E3AFB4-BFF6-4D8A-A554-E9AC5F14BC0E}" dt="2022-03-14T19:19:43.195" v="2886" actId="478"/>
          <ac:spMkLst>
            <pc:docMk/>
            <pc:sldMk cId="279754773" sldId="377"/>
            <ac:spMk id="4" creationId="{6F67426A-9C36-4C9E-B549-AD3B8874F193}"/>
          </ac:spMkLst>
        </pc:spChg>
        <pc:spChg chg="mod">
          <ac:chgData name="ΤΡΙΑΝΤΑΦΥΛΛΙΔΟΥ ΑΜΑΛΙΑ" userId="d7223647-1edf-4e00-953a-96b95b1dcce7" providerId="ADAL" clId="{87E3AFB4-BFF6-4D8A-A554-E9AC5F14BC0E}" dt="2022-03-14T19:20:39.160" v="3096" actId="20577"/>
          <ac:spMkLst>
            <pc:docMk/>
            <pc:sldMk cId="279754773" sldId="377"/>
            <ac:spMk id="6" creationId="{A9D6F00D-881F-4920-89F9-792BA92E543D}"/>
          </ac:spMkLst>
        </pc:spChg>
        <pc:spChg chg="del">
          <ac:chgData name="ΤΡΙΑΝΤΑΦΥΛΛΙΔΟΥ ΑΜΑΛΙΑ" userId="d7223647-1edf-4e00-953a-96b95b1dcce7" providerId="ADAL" clId="{87E3AFB4-BFF6-4D8A-A554-E9AC5F14BC0E}" dt="2022-03-14T19:20:44.315" v="3098" actId="478"/>
          <ac:spMkLst>
            <pc:docMk/>
            <pc:sldMk cId="279754773" sldId="377"/>
            <ac:spMk id="9" creationId="{3087E772-2F2C-4C47-BBBF-7E764029EAFA}"/>
          </ac:spMkLst>
        </pc:spChg>
        <pc:spChg chg="del">
          <ac:chgData name="ΤΡΙΑΝΤΑΦΥΛΛΙΔΟΥ ΑΜΑΛΙΑ" userId="d7223647-1edf-4e00-953a-96b95b1dcce7" providerId="ADAL" clId="{87E3AFB4-BFF6-4D8A-A554-E9AC5F14BC0E}" dt="2022-03-14T19:20:42.960" v="3097" actId="478"/>
          <ac:spMkLst>
            <pc:docMk/>
            <pc:sldMk cId="279754773" sldId="377"/>
            <ac:spMk id="10" creationId="{C43915F4-91EA-41AF-93B6-5D572A9EF60D}"/>
          </ac:spMkLst>
        </pc:spChg>
      </pc:sldChg>
      <pc:sldChg chg="add">
        <pc:chgData name="ΤΡΙΑΝΤΑΦΥΛΛΙΔΟΥ ΑΜΑΛΙΑ" userId="d7223647-1edf-4e00-953a-96b95b1dcce7" providerId="ADAL" clId="{87E3AFB4-BFF6-4D8A-A554-E9AC5F14BC0E}" dt="2022-03-14T19:20:50.234" v="3100"/>
        <pc:sldMkLst>
          <pc:docMk/>
          <pc:sldMk cId="1747043752" sldId="377"/>
        </pc:sldMkLst>
      </pc:sldChg>
      <pc:sldChg chg="addSp delSp modSp mod">
        <pc:chgData name="ΤΡΙΑΝΤΑΦΥΛΛΙΔΟΥ ΑΜΑΛΙΑ" userId="d7223647-1edf-4e00-953a-96b95b1dcce7" providerId="ADAL" clId="{87E3AFB4-BFF6-4D8A-A554-E9AC5F14BC0E}" dt="2022-03-14T17:50:34.933" v="947" actId="14100"/>
        <pc:sldMkLst>
          <pc:docMk/>
          <pc:sldMk cId="3919477096" sldId="381"/>
        </pc:sldMkLst>
        <pc:spChg chg="mod">
          <ac:chgData name="ΤΡΙΑΝΤΑΦΥΛΛΙΔΟΥ ΑΜΑΛΙΑ" userId="d7223647-1edf-4e00-953a-96b95b1dcce7" providerId="ADAL" clId="{87E3AFB4-BFF6-4D8A-A554-E9AC5F14BC0E}" dt="2022-03-14T17:50:23.769" v="942" actId="1076"/>
          <ac:spMkLst>
            <pc:docMk/>
            <pc:sldMk cId="3919477096" sldId="381"/>
            <ac:spMk id="2" creationId="{C87A8C25-73A6-46E9-AB3F-CD0E88A6A520}"/>
          </ac:spMkLst>
        </pc:spChg>
        <pc:spChg chg="del">
          <ac:chgData name="ΤΡΙΑΝΤΑΦΥΛΛΙΔΟΥ ΑΜΑΛΙΑ" userId="d7223647-1edf-4e00-953a-96b95b1dcce7" providerId="ADAL" clId="{87E3AFB4-BFF6-4D8A-A554-E9AC5F14BC0E}" dt="2022-03-14T17:50:18.063" v="941" actId="478"/>
          <ac:spMkLst>
            <pc:docMk/>
            <pc:sldMk cId="3919477096" sldId="381"/>
            <ac:spMk id="3" creationId="{6AFC52E1-82B6-48E0-8C6C-5EC426B85214}"/>
          </ac:spMkLst>
        </pc:spChg>
        <pc:spChg chg="del">
          <ac:chgData name="ΤΡΙΑΝΤΑΦΥΛΛΙΔΟΥ ΑΜΑΛΙΑ" userId="d7223647-1edf-4e00-953a-96b95b1dcce7" providerId="ADAL" clId="{87E3AFB4-BFF6-4D8A-A554-E9AC5F14BC0E}" dt="2022-03-14T17:50:14.923" v="940" actId="478"/>
          <ac:spMkLst>
            <pc:docMk/>
            <pc:sldMk cId="3919477096" sldId="381"/>
            <ac:spMk id="4" creationId="{A5E03910-74D6-4FC5-85DD-7A142E9B8ECB}"/>
          </ac:spMkLst>
        </pc:spChg>
        <pc:spChg chg="mod">
          <ac:chgData name="ΤΡΙΑΝΤΑΦΥΛΛΙΔΟΥ ΑΜΑΛΙΑ" userId="d7223647-1edf-4e00-953a-96b95b1dcce7" providerId="ADAL" clId="{87E3AFB4-BFF6-4D8A-A554-E9AC5F14BC0E}" dt="2022-03-14T17:50:34.933" v="947" actId="14100"/>
          <ac:spMkLst>
            <pc:docMk/>
            <pc:sldMk cId="3919477096" sldId="381"/>
            <ac:spMk id="6" creationId="{853FB381-0B7B-4BB3-9E9C-07F2594258B8}"/>
          </ac:spMkLst>
        </pc:spChg>
        <pc:spChg chg="add del mod">
          <ac:chgData name="ΤΡΙΑΝΤΑΦΥΛΛΙΔΟΥ ΑΜΑΛΙΑ" userId="d7223647-1edf-4e00-953a-96b95b1dcce7" providerId="ADAL" clId="{87E3AFB4-BFF6-4D8A-A554-E9AC5F14BC0E}" dt="2022-03-14T17:49:24.718" v="926" actId="12084"/>
          <ac:spMkLst>
            <pc:docMk/>
            <pc:sldMk cId="3919477096" sldId="381"/>
            <ac:spMk id="8" creationId="{8B943FBD-4128-487F-B4BE-17BDE694E2B5}"/>
          </ac:spMkLst>
        </pc:spChg>
        <pc:graphicFrameChg chg="add mod">
          <ac:chgData name="ΤΡΙΑΝΤΑΦΥΛΛΙΔΟΥ ΑΜΑΛΙΑ" userId="d7223647-1edf-4e00-953a-96b95b1dcce7" providerId="ADAL" clId="{87E3AFB4-BFF6-4D8A-A554-E9AC5F14BC0E}" dt="2022-03-14T17:50:11.728" v="939" actId="14100"/>
          <ac:graphicFrameMkLst>
            <pc:docMk/>
            <pc:sldMk cId="3919477096" sldId="381"/>
            <ac:graphicFrameMk id="9" creationId="{45C32043-AB46-413E-ADAB-0B9C0DBDDFFF}"/>
          </ac:graphicFrameMkLst>
        </pc:graphicFrameChg>
      </pc:sldChg>
      <pc:sldChg chg="addSp modSp new mod setBg">
        <pc:chgData name="ΤΡΙΑΝΤΑΦΥΛΛΙΔΟΥ ΑΜΑΛΙΑ" userId="d7223647-1edf-4e00-953a-96b95b1dcce7" providerId="ADAL" clId="{87E3AFB4-BFF6-4D8A-A554-E9AC5F14BC0E}" dt="2022-03-14T17:46:01.182" v="770" actId="14100"/>
        <pc:sldMkLst>
          <pc:docMk/>
          <pc:sldMk cId="3090782397" sldId="382"/>
        </pc:sldMkLst>
        <pc:spChg chg="mod">
          <ac:chgData name="ΤΡΙΑΝΤΑΦΥΛΛΙΔΟΥ ΑΜΑΛΙΑ" userId="d7223647-1edf-4e00-953a-96b95b1dcce7" providerId="ADAL" clId="{87E3AFB4-BFF6-4D8A-A554-E9AC5F14BC0E}" dt="2022-03-14T17:45:40.867" v="758" actId="26606"/>
          <ac:spMkLst>
            <pc:docMk/>
            <pc:sldMk cId="3090782397" sldId="382"/>
            <ac:spMk id="2" creationId="{198BAC3A-B112-4C99-9A3D-6F09F6F71328}"/>
          </ac:spMkLst>
        </pc:spChg>
        <pc:spChg chg="mod">
          <ac:chgData name="ΤΡΙΑΝΤΑΦΥΛΛΙΔΟΥ ΑΜΑΛΙΑ" userId="d7223647-1edf-4e00-953a-96b95b1dcce7" providerId="ADAL" clId="{87E3AFB4-BFF6-4D8A-A554-E9AC5F14BC0E}" dt="2022-03-14T17:45:40.867" v="758" actId="26606"/>
          <ac:spMkLst>
            <pc:docMk/>
            <pc:sldMk cId="3090782397" sldId="382"/>
            <ac:spMk id="3" creationId="{D1A36B6C-FA4C-4C1B-A6D4-134306FD2CDA}"/>
          </ac:spMkLst>
        </pc:spChg>
        <pc:spChg chg="mod">
          <ac:chgData name="ΤΡΙΑΝΤΑΦΥΛΛΙΔΟΥ ΑΜΑΛΙΑ" userId="d7223647-1edf-4e00-953a-96b95b1dcce7" providerId="ADAL" clId="{87E3AFB4-BFF6-4D8A-A554-E9AC5F14BC0E}" dt="2022-03-14T17:45:40.867" v="758" actId="26606"/>
          <ac:spMkLst>
            <pc:docMk/>
            <pc:sldMk cId="3090782397" sldId="382"/>
            <ac:spMk id="4" creationId="{9A3ACEE4-56C4-4A67-9AA8-9B148021E4A1}"/>
          </ac:spMkLst>
        </pc:spChg>
        <pc:spChg chg="mod">
          <ac:chgData name="ΤΡΙΑΝΤΑΦΥΛΛΙΔΟΥ ΑΜΑΛΙΑ" userId="d7223647-1edf-4e00-953a-96b95b1dcce7" providerId="ADAL" clId="{87E3AFB4-BFF6-4D8A-A554-E9AC5F14BC0E}" dt="2022-03-14T17:45:40.867" v="758" actId="26606"/>
          <ac:spMkLst>
            <pc:docMk/>
            <pc:sldMk cId="3090782397" sldId="382"/>
            <ac:spMk id="5" creationId="{576E6920-42FF-4242-81BA-748F268F06E8}"/>
          </ac:spMkLst>
        </pc:spChg>
        <pc:spChg chg="mod ord">
          <ac:chgData name="ΤΡΙΑΝΤΑΦΥΛΛΙΔΟΥ ΑΜΑΛΙΑ" userId="d7223647-1edf-4e00-953a-96b95b1dcce7" providerId="ADAL" clId="{87E3AFB4-BFF6-4D8A-A554-E9AC5F14BC0E}" dt="2022-03-14T17:46:01.182" v="770" actId="14100"/>
          <ac:spMkLst>
            <pc:docMk/>
            <pc:sldMk cId="3090782397" sldId="382"/>
            <ac:spMk id="6" creationId="{3C302D35-2C63-4434-950D-FF45E5EAAD5E}"/>
          </ac:spMkLst>
        </pc:spChg>
        <pc:spChg chg="add">
          <ac:chgData name="ΤΡΙΑΝΤΑΦΥΛΛΙΔΟΥ ΑΜΑΛΙΑ" userId="d7223647-1edf-4e00-953a-96b95b1dcce7" providerId="ADAL" clId="{87E3AFB4-BFF6-4D8A-A554-E9AC5F14BC0E}" dt="2022-03-14T17:45:40.867" v="758" actId="26606"/>
          <ac:spMkLst>
            <pc:docMk/>
            <pc:sldMk cId="3090782397" sldId="382"/>
            <ac:spMk id="19" creationId="{25AD4A59-91FA-4E30-8F32-A8AB51F768C6}"/>
          </ac:spMkLst>
        </pc:spChg>
        <pc:spChg chg="add">
          <ac:chgData name="ΤΡΙΑΝΤΑΦΥΛΛΙΔΟΥ ΑΜΑΛΙΑ" userId="d7223647-1edf-4e00-953a-96b95b1dcce7" providerId="ADAL" clId="{87E3AFB4-BFF6-4D8A-A554-E9AC5F14BC0E}" dt="2022-03-14T17:45:40.867" v="758" actId="26606"/>
          <ac:spMkLst>
            <pc:docMk/>
            <pc:sldMk cId="3090782397" sldId="382"/>
            <ac:spMk id="21" creationId="{CDFF45EF-8068-49B8-AFAE-404F6EB18882}"/>
          </ac:spMkLst>
        </pc:spChg>
        <pc:grpChg chg="add">
          <ac:chgData name="ΤΡΙΑΝΤΑΦΥΛΛΙΔΟΥ ΑΜΑΛΙΑ" userId="d7223647-1edf-4e00-953a-96b95b1dcce7" providerId="ADAL" clId="{87E3AFB4-BFF6-4D8A-A554-E9AC5F14BC0E}" dt="2022-03-14T17:45:40.867" v="758" actId="26606"/>
          <ac:grpSpMkLst>
            <pc:docMk/>
            <pc:sldMk cId="3090782397" sldId="382"/>
            <ac:grpSpMk id="11" creationId="{D91916A1-FEE7-41E7-BEE3-2B4941A6F305}"/>
          </ac:grpSpMkLst>
        </pc:grpChg>
        <pc:grpChg chg="add">
          <ac:chgData name="ΤΡΙΑΝΤΑΦΥΛΛΙΔΟΥ ΑΜΑΛΙΑ" userId="d7223647-1edf-4e00-953a-96b95b1dcce7" providerId="ADAL" clId="{87E3AFB4-BFF6-4D8A-A554-E9AC5F14BC0E}" dt="2022-03-14T17:45:40.867" v="758" actId="26606"/>
          <ac:grpSpMkLst>
            <pc:docMk/>
            <pc:sldMk cId="3090782397" sldId="382"/>
            <ac:grpSpMk id="23" creationId="{7734AB32-16A4-4C03-B664-EE71222450E1}"/>
          </ac:grpSpMkLst>
        </pc:grpChg>
      </pc:sldChg>
      <pc:sldChg chg="addSp delSp modSp new mod setBg">
        <pc:chgData name="ΤΡΙΑΝΤΑΦΥΛΛΙΔΟΥ ΑΜΑΛΙΑ" userId="d7223647-1edf-4e00-953a-96b95b1dcce7" providerId="ADAL" clId="{87E3AFB4-BFF6-4D8A-A554-E9AC5F14BC0E}" dt="2022-03-14T19:18:03.765" v="2870" actId="26606"/>
        <pc:sldMkLst>
          <pc:docMk/>
          <pc:sldMk cId="1597613283" sldId="383"/>
        </pc:sldMkLst>
        <pc:spChg chg="mod">
          <ac:chgData name="ΤΡΙΑΝΤΑΦΥΛΛΙΔΟΥ ΑΜΑΛΙΑ" userId="d7223647-1edf-4e00-953a-96b95b1dcce7" providerId="ADAL" clId="{87E3AFB4-BFF6-4D8A-A554-E9AC5F14BC0E}" dt="2022-03-14T19:17:30.195" v="2866" actId="26606"/>
          <ac:spMkLst>
            <pc:docMk/>
            <pc:sldMk cId="1597613283" sldId="383"/>
            <ac:spMk id="2" creationId="{38BE39AD-0157-44B6-9E4E-A008AAAFF872}"/>
          </ac:spMkLst>
        </pc:spChg>
        <pc:spChg chg="del">
          <ac:chgData name="ΤΡΙΑΝΤΑΦΥΛΛΙΔΟΥ ΑΜΑΛΙΑ" userId="d7223647-1edf-4e00-953a-96b95b1dcce7" providerId="ADAL" clId="{87E3AFB4-BFF6-4D8A-A554-E9AC5F14BC0E}" dt="2022-03-14T19:15:29.709" v="2768" actId="478"/>
          <ac:spMkLst>
            <pc:docMk/>
            <pc:sldMk cId="1597613283" sldId="383"/>
            <ac:spMk id="3" creationId="{0095421E-50D7-4884-9C61-CF405FA08DC5}"/>
          </ac:spMkLst>
        </pc:spChg>
        <pc:spChg chg="del">
          <ac:chgData name="ΤΡΙΑΝΤΑΦΥΛΛΙΔΟΥ ΑΜΑΛΙΑ" userId="d7223647-1edf-4e00-953a-96b95b1dcce7" providerId="ADAL" clId="{87E3AFB4-BFF6-4D8A-A554-E9AC5F14BC0E}" dt="2022-03-14T19:15:34.150" v="2770" actId="478"/>
          <ac:spMkLst>
            <pc:docMk/>
            <pc:sldMk cId="1597613283" sldId="383"/>
            <ac:spMk id="4" creationId="{4FC22F45-DC6C-48D4-91DC-5349C9D54C84}"/>
          </ac:spMkLst>
        </pc:spChg>
        <pc:spChg chg="mod ord">
          <ac:chgData name="ΤΡΙΑΝΤΑΦΥΛΛΙΔΟΥ ΑΜΑΛΙΑ" userId="d7223647-1edf-4e00-953a-96b95b1dcce7" providerId="ADAL" clId="{87E3AFB4-BFF6-4D8A-A554-E9AC5F14BC0E}" dt="2022-03-14T19:17:30.195" v="2866" actId="26606"/>
          <ac:spMkLst>
            <pc:docMk/>
            <pc:sldMk cId="1597613283" sldId="383"/>
            <ac:spMk id="5" creationId="{CC61C24B-2923-43C9-8132-0084998EB5E3}"/>
          </ac:spMkLst>
        </pc:spChg>
        <pc:spChg chg="mod ord">
          <ac:chgData name="ΤΡΙΑΝΤΑΦΥΛΛΙΔΟΥ ΑΜΑΛΙΑ" userId="d7223647-1edf-4e00-953a-96b95b1dcce7" providerId="ADAL" clId="{87E3AFB4-BFF6-4D8A-A554-E9AC5F14BC0E}" dt="2022-03-14T19:17:30.195" v="2866" actId="26606"/>
          <ac:spMkLst>
            <pc:docMk/>
            <pc:sldMk cId="1597613283" sldId="383"/>
            <ac:spMk id="6" creationId="{86872A6B-3B83-4795-A730-F7C16A905EF9}"/>
          </ac:spMkLst>
        </pc:spChg>
        <pc:spChg chg="add del mod">
          <ac:chgData name="ΤΡΙΑΝΤΑΦΥΛΛΙΔΟΥ ΑΜΑΛΙΑ" userId="d7223647-1edf-4e00-953a-96b95b1dcce7" providerId="ADAL" clId="{87E3AFB4-BFF6-4D8A-A554-E9AC5F14BC0E}" dt="2022-03-14T19:15:47.172" v="2775"/>
          <ac:spMkLst>
            <pc:docMk/>
            <pc:sldMk cId="1597613283" sldId="383"/>
            <ac:spMk id="9" creationId="{30C4EA5D-1B9D-4CBE-A42D-54F39F6C0FFE}"/>
          </ac:spMkLst>
        </pc:spChg>
        <pc:spChg chg="add del mod">
          <ac:chgData name="ΤΡΙΑΝΤΑΦΥΛΛΙΔΟΥ ΑΜΑΛΙΑ" userId="d7223647-1edf-4e00-953a-96b95b1dcce7" providerId="ADAL" clId="{87E3AFB4-BFF6-4D8A-A554-E9AC5F14BC0E}" dt="2022-03-14T19:16:05.807" v="2812"/>
          <ac:spMkLst>
            <pc:docMk/>
            <pc:sldMk cId="1597613283" sldId="383"/>
            <ac:spMk id="11" creationId="{A87D3579-A12B-4881-A83D-D481ADE3AE66}"/>
          </ac:spMkLst>
        </pc:spChg>
        <pc:spChg chg="add del">
          <ac:chgData name="ΤΡΙΑΝΤΑΦΥΛΛΙΔΟΥ ΑΜΑΛΙΑ" userId="d7223647-1edf-4e00-953a-96b95b1dcce7" providerId="ADAL" clId="{87E3AFB4-BFF6-4D8A-A554-E9AC5F14BC0E}" dt="2022-03-14T19:18:03.765" v="2870" actId="26606"/>
          <ac:spMkLst>
            <pc:docMk/>
            <pc:sldMk cId="1597613283" sldId="383"/>
            <ac:spMk id="20" creationId="{25AD4A59-91FA-4E30-8F32-A8AB51F768C6}"/>
          </ac:spMkLst>
        </pc:spChg>
        <pc:spChg chg="add del">
          <ac:chgData name="ΤΡΙΑΝΤΑΦΥΛΛΙΔΟΥ ΑΜΑΛΙΑ" userId="d7223647-1edf-4e00-953a-96b95b1dcce7" providerId="ADAL" clId="{87E3AFB4-BFF6-4D8A-A554-E9AC5F14BC0E}" dt="2022-03-14T19:18:03.765" v="2870" actId="26606"/>
          <ac:spMkLst>
            <pc:docMk/>
            <pc:sldMk cId="1597613283" sldId="383"/>
            <ac:spMk id="22" creationId="{CDFF45EF-8068-49B8-AFAE-404F6EB18882}"/>
          </ac:spMkLst>
        </pc:spChg>
        <pc:spChg chg="add del">
          <ac:chgData name="ΤΡΙΑΝΤΑΦΥΛΛΙΔΟΥ ΑΜΑΛΙΑ" userId="d7223647-1edf-4e00-953a-96b95b1dcce7" providerId="ADAL" clId="{87E3AFB4-BFF6-4D8A-A554-E9AC5F14BC0E}" dt="2022-03-14T19:18:03.765" v="2870" actId="26606"/>
          <ac:spMkLst>
            <pc:docMk/>
            <pc:sldMk cId="1597613283" sldId="383"/>
            <ac:spMk id="24" creationId="{65C83237-C1FB-420E-8995-1E6881393A29}"/>
          </ac:spMkLst>
        </pc:spChg>
        <pc:spChg chg="add del">
          <ac:chgData name="ΤΡΙΑΝΤΑΦΥΛΛΙΔΟΥ ΑΜΑΛΙΑ" userId="d7223647-1edf-4e00-953a-96b95b1dcce7" providerId="ADAL" clId="{87E3AFB4-BFF6-4D8A-A554-E9AC5F14BC0E}" dt="2022-03-14T19:18:03.765" v="2870" actId="26606"/>
          <ac:spMkLst>
            <pc:docMk/>
            <pc:sldMk cId="1597613283" sldId="383"/>
            <ac:spMk id="26" creationId="{4BCD9D1F-84E2-4A60-A132-DFA8429F5C20}"/>
          </ac:spMkLst>
        </pc:spChg>
        <pc:spChg chg="add del">
          <ac:chgData name="ΤΡΙΑΝΤΑΦΥΛΛΙΔΟΥ ΑΜΑΛΙΑ" userId="d7223647-1edf-4e00-953a-96b95b1dcce7" providerId="ADAL" clId="{87E3AFB4-BFF6-4D8A-A554-E9AC5F14BC0E}" dt="2022-03-14T19:18:03.765" v="2870" actId="26606"/>
          <ac:spMkLst>
            <pc:docMk/>
            <pc:sldMk cId="1597613283" sldId="383"/>
            <ac:spMk id="28" creationId="{70B05BFF-06FA-4C5E-AAAD-4D93B51F73C4}"/>
          </ac:spMkLst>
        </pc:spChg>
        <pc:spChg chg="add">
          <ac:chgData name="ΤΡΙΑΝΤΑΦΥΛΛΙΔΟΥ ΑΜΑΛΙΑ" userId="d7223647-1edf-4e00-953a-96b95b1dcce7" providerId="ADAL" clId="{87E3AFB4-BFF6-4D8A-A554-E9AC5F14BC0E}" dt="2022-03-14T19:18:03.765" v="2870" actId="26606"/>
          <ac:spMkLst>
            <pc:docMk/>
            <pc:sldMk cId="1597613283" sldId="383"/>
            <ac:spMk id="41" creationId="{25AD4A59-91FA-4E30-8F32-A8AB51F768C6}"/>
          </ac:spMkLst>
        </pc:spChg>
        <pc:spChg chg="add">
          <ac:chgData name="ΤΡΙΑΝΤΑΦΥΛΛΙΔΟΥ ΑΜΑΛΙΑ" userId="d7223647-1edf-4e00-953a-96b95b1dcce7" providerId="ADAL" clId="{87E3AFB4-BFF6-4D8A-A554-E9AC5F14BC0E}" dt="2022-03-14T19:18:03.765" v="2870" actId="26606"/>
          <ac:spMkLst>
            <pc:docMk/>
            <pc:sldMk cId="1597613283" sldId="383"/>
            <ac:spMk id="43" creationId="{CDFF45EF-8068-49B8-AFAE-404F6EB18882}"/>
          </ac:spMkLst>
        </pc:spChg>
        <pc:spChg chg="add">
          <ac:chgData name="ΤΡΙΑΝΤΑΦΥΛΛΙΔΟΥ ΑΜΑΛΙΑ" userId="d7223647-1edf-4e00-953a-96b95b1dcce7" providerId="ADAL" clId="{87E3AFB4-BFF6-4D8A-A554-E9AC5F14BC0E}" dt="2022-03-14T19:18:03.765" v="2870" actId="26606"/>
          <ac:spMkLst>
            <pc:docMk/>
            <pc:sldMk cId="1597613283" sldId="383"/>
            <ac:spMk id="45" creationId="{65C83237-C1FB-420E-8995-1E6881393A29}"/>
          </ac:spMkLst>
        </pc:spChg>
        <pc:spChg chg="add">
          <ac:chgData name="ΤΡΙΑΝΤΑΦΥΛΛΙΔΟΥ ΑΜΑΛΙΑ" userId="d7223647-1edf-4e00-953a-96b95b1dcce7" providerId="ADAL" clId="{87E3AFB4-BFF6-4D8A-A554-E9AC5F14BC0E}" dt="2022-03-14T19:18:03.765" v="2870" actId="26606"/>
          <ac:spMkLst>
            <pc:docMk/>
            <pc:sldMk cId="1597613283" sldId="383"/>
            <ac:spMk id="47" creationId="{4BCD9D1F-84E2-4A60-A132-DFA8429F5C20}"/>
          </ac:spMkLst>
        </pc:spChg>
        <pc:spChg chg="add">
          <ac:chgData name="ΤΡΙΑΝΤΑΦΥΛΛΙΔΟΥ ΑΜΑΛΙΑ" userId="d7223647-1edf-4e00-953a-96b95b1dcce7" providerId="ADAL" clId="{87E3AFB4-BFF6-4D8A-A554-E9AC5F14BC0E}" dt="2022-03-14T19:18:03.765" v="2870" actId="26606"/>
          <ac:spMkLst>
            <pc:docMk/>
            <pc:sldMk cId="1597613283" sldId="383"/>
            <ac:spMk id="49" creationId="{70B05BFF-06FA-4C5E-AAAD-4D93B51F73C4}"/>
          </ac:spMkLst>
        </pc:spChg>
        <pc:grpChg chg="add del">
          <ac:chgData name="ΤΡΙΑΝΤΑΦΥΛΛΙΔΟΥ ΑΜΑΛΙΑ" userId="d7223647-1edf-4e00-953a-96b95b1dcce7" providerId="ADAL" clId="{87E3AFB4-BFF6-4D8A-A554-E9AC5F14BC0E}" dt="2022-03-14T19:18:03.765" v="2870" actId="26606"/>
          <ac:grpSpMkLst>
            <pc:docMk/>
            <pc:sldMk cId="1597613283" sldId="383"/>
            <ac:grpSpMk id="12" creationId="{D91916A1-FEE7-41E7-BEE3-2B4941A6F305}"/>
          </ac:grpSpMkLst>
        </pc:grpChg>
        <pc:grpChg chg="add">
          <ac:chgData name="ΤΡΙΑΝΤΑΦΥΛΛΙΔΟΥ ΑΜΑΛΙΑ" userId="d7223647-1edf-4e00-953a-96b95b1dcce7" providerId="ADAL" clId="{87E3AFB4-BFF6-4D8A-A554-E9AC5F14BC0E}" dt="2022-03-14T19:18:03.765" v="2870" actId="26606"/>
          <ac:grpSpMkLst>
            <pc:docMk/>
            <pc:sldMk cId="1597613283" sldId="383"/>
            <ac:grpSpMk id="33" creationId="{D91916A1-FEE7-41E7-BEE3-2B4941A6F305}"/>
          </ac:grpSpMkLst>
        </pc:grpChg>
        <pc:picChg chg="add del mod">
          <ac:chgData name="ΤΡΙΑΝΤΑΦΥΛΛΙΔΟΥ ΑΜΑΛΙΑ" userId="d7223647-1edf-4e00-953a-96b95b1dcce7" providerId="ADAL" clId="{87E3AFB4-BFF6-4D8A-A554-E9AC5F14BC0E}" dt="2022-03-14T19:18:01.321" v="2869" actId="478"/>
          <ac:picMkLst>
            <pc:docMk/>
            <pc:sldMk cId="1597613283" sldId="383"/>
            <ac:picMk id="7" creationId="{B88E170B-7ACE-48E2-8B37-3570E98964EC}"/>
          </ac:picMkLst>
        </pc:picChg>
        <pc:picChg chg="add mod ord">
          <ac:chgData name="ΤΡΙΑΝΤΑΦΥΛΛΙΔΟΥ ΑΜΑΛΙΑ" userId="d7223647-1edf-4e00-953a-96b95b1dcce7" providerId="ADAL" clId="{87E3AFB4-BFF6-4D8A-A554-E9AC5F14BC0E}" dt="2022-03-14T19:18:03.765" v="2870" actId="26606"/>
          <ac:picMkLst>
            <pc:docMk/>
            <pc:sldMk cId="1597613283" sldId="383"/>
            <ac:picMk id="25" creationId="{159FE00F-9EF7-43A5-B570-885036D624FD}"/>
          </ac:picMkLst>
        </pc:picChg>
      </pc:sldChg>
      <pc:sldChg chg="addSp delSp modSp new mod setBg">
        <pc:chgData name="ΤΡΙΑΝΤΑΦΥΛΛΙΔΟΥ ΑΜΑΛΙΑ" userId="d7223647-1edf-4e00-953a-96b95b1dcce7" providerId="ADAL" clId="{87E3AFB4-BFF6-4D8A-A554-E9AC5F14BC0E}" dt="2022-03-14T19:21:33.819" v="3110" actId="113"/>
        <pc:sldMkLst>
          <pc:docMk/>
          <pc:sldMk cId="2652764591" sldId="384"/>
        </pc:sldMkLst>
        <pc:spChg chg="mod">
          <ac:chgData name="ΤΡΙΑΝΤΑΦΥΛΛΙΔΟΥ ΑΜΑΛΙΑ" userId="d7223647-1edf-4e00-953a-96b95b1dcce7" providerId="ADAL" clId="{87E3AFB4-BFF6-4D8A-A554-E9AC5F14BC0E}" dt="2022-03-14T19:18:25.355" v="2873" actId="26606"/>
          <ac:spMkLst>
            <pc:docMk/>
            <pc:sldMk cId="2652764591" sldId="384"/>
            <ac:spMk id="2" creationId="{EA5D4866-F3D8-48D3-AE5A-0319E9B330B9}"/>
          </ac:spMkLst>
        </pc:spChg>
        <pc:spChg chg="del mod">
          <ac:chgData name="ΤΡΙΑΝΤΑΦΥΛΛΙΔΟΥ ΑΜΑΛΙΑ" userId="d7223647-1edf-4e00-953a-96b95b1dcce7" providerId="ADAL" clId="{87E3AFB4-BFF6-4D8A-A554-E9AC5F14BC0E}" dt="2022-03-14T19:18:55.043" v="2881" actId="478"/>
          <ac:spMkLst>
            <pc:docMk/>
            <pc:sldMk cId="2652764591" sldId="384"/>
            <ac:spMk id="3" creationId="{4855A73E-D18D-4CCC-AD3D-4C09EF38D101}"/>
          </ac:spMkLst>
        </pc:spChg>
        <pc:spChg chg="del mod">
          <ac:chgData name="ΤΡΙΑΝΤΑΦΥΛΛΙΔΟΥ ΑΜΑΛΙΑ" userId="d7223647-1edf-4e00-953a-96b95b1dcce7" providerId="ADAL" clId="{87E3AFB4-BFF6-4D8A-A554-E9AC5F14BC0E}" dt="2022-03-14T19:18:53.478" v="2880" actId="478"/>
          <ac:spMkLst>
            <pc:docMk/>
            <pc:sldMk cId="2652764591" sldId="384"/>
            <ac:spMk id="4" creationId="{A065C41A-2EF6-413C-8D91-EC74CA91413E}"/>
          </ac:spMkLst>
        </pc:spChg>
        <pc:spChg chg="mod">
          <ac:chgData name="ΤΡΙΑΝΤΑΦΥΛΛΙΔΟΥ ΑΜΑΛΙΑ" userId="d7223647-1edf-4e00-953a-96b95b1dcce7" providerId="ADAL" clId="{87E3AFB4-BFF6-4D8A-A554-E9AC5F14BC0E}" dt="2022-03-14T19:18:25.355" v="2873" actId="26606"/>
          <ac:spMkLst>
            <pc:docMk/>
            <pc:sldMk cId="2652764591" sldId="384"/>
            <ac:spMk id="5" creationId="{921D6135-ECDD-47D9-8DF9-7602F965686C}"/>
          </ac:spMkLst>
        </pc:spChg>
        <pc:spChg chg="mod ord">
          <ac:chgData name="ΤΡΙΑΝΤΑΦΥΛΛΙΔΟΥ ΑΜΑΛΙΑ" userId="d7223647-1edf-4e00-953a-96b95b1dcce7" providerId="ADAL" clId="{87E3AFB4-BFF6-4D8A-A554-E9AC5F14BC0E}" dt="2022-03-14T19:21:33.819" v="3110" actId="113"/>
          <ac:spMkLst>
            <pc:docMk/>
            <pc:sldMk cId="2652764591" sldId="384"/>
            <ac:spMk id="6" creationId="{F5868A65-A529-4AD7-AF86-3A2B6361D2E5}"/>
          </ac:spMkLst>
        </pc:spChg>
        <pc:spChg chg="add">
          <ac:chgData name="ΤΡΙΑΝΤΑΦΥΛΛΙΔΟΥ ΑΜΑΛΙΑ" userId="d7223647-1edf-4e00-953a-96b95b1dcce7" providerId="ADAL" clId="{87E3AFB4-BFF6-4D8A-A554-E9AC5F14BC0E}" dt="2022-03-14T19:18:25.355" v="2873" actId="26606"/>
          <ac:spMkLst>
            <pc:docMk/>
            <pc:sldMk cId="2652764591" sldId="384"/>
            <ac:spMk id="20" creationId="{25AD4A59-91FA-4E30-8F32-A8AB51F768C6}"/>
          </ac:spMkLst>
        </pc:spChg>
        <pc:spChg chg="add">
          <ac:chgData name="ΤΡΙΑΝΤΑΦΥΛΛΙΔΟΥ ΑΜΑΛΙΑ" userId="d7223647-1edf-4e00-953a-96b95b1dcce7" providerId="ADAL" clId="{87E3AFB4-BFF6-4D8A-A554-E9AC5F14BC0E}" dt="2022-03-14T19:18:25.355" v="2873" actId="26606"/>
          <ac:spMkLst>
            <pc:docMk/>
            <pc:sldMk cId="2652764591" sldId="384"/>
            <ac:spMk id="22" creationId="{CDFF45EF-8068-49B8-AFAE-404F6EB18882}"/>
          </ac:spMkLst>
        </pc:spChg>
        <pc:spChg chg="add">
          <ac:chgData name="ΤΡΙΑΝΤΑΦΥΛΛΙΔΟΥ ΑΜΑΛΙΑ" userId="d7223647-1edf-4e00-953a-96b95b1dcce7" providerId="ADAL" clId="{87E3AFB4-BFF6-4D8A-A554-E9AC5F14BC0E}" dt="2022-03-14T19:18:25.355" v="2873" actId="26606"/>
          <ac:spMkLst>
            <pc:docMk/>
            <pc:sldMk cId="2652764591" sldId="384"/>
            <ac:spMk id="24" creationId="{D43C1A1E-DA50-4210-9A1D-5437CBFEFFEB}"/>
          </ac:spMkLst>
        </pc:spChg>
        <pc:spChg chg="add">
          <ac:chgData name="ΤΡΙΑΝΤΑΦΥΛΛΙΔΟΥ ΑΜΑΛΙΑ" userId="d7223647-1edf-4e00-953a-96b95b1dcce7" providerId="ADAL" clId="{87E3AFB4-BFF6-4D8A-A554-E9AC5F14BC0E}" dt="2022-03-14T19:18:25.355" v="2873" actId="26606"/>
          <ac:spMkLst>
            <pc:docMk/>
            <pc:sldMk cId="2652764591" sldId="384"/>
            <ac:spMk id="26" creationId="{7691169A-6B21-4B1F-96DF-2BD6D6BA0B14}"/>
          </ac:spMkLst>
        </pc:spChg>
        <pc:spChg chg="add">
          <ac:chgData name="ΤΡΙΑΝΤΑΦΥΛΛΙΔΟΥ ΑΜΑΛΙΑ" userId="d7223647-1edf-4e00-953a-96b95b1dcce7" providerId="ADAL" clId="{87E3AFB4-BFF6-4D8A-A554-E9AC5F14BC0E}" dt="2022-03-14T19:18:25.355" v="2873" actId="26606"/>
          <ac:spMkLst>
            <pc:docMk/>
            <pc:sldMk cId="2652764591" sldId="384"/>
            <ac:spMk id="28" creationId="{AFF485D7-DE5D-47EE-8B37-15E9B77B35A7}"/>
          </ac:spMkLst>
        </pc:spChg>
        <pc:grpChg chg="add">
          <ac:chgData name="ΤΡΙΑΝΤΑΦΥΛΛΙΔΟΥ ΑΜΑΛΙΑ" userId="d7223647-1edf-4e00-953a-96b95b1dcce7" providerId="ADAL" clId="{87E3AFB4-BFF6-4D8A-A554-E9AC5F14BC0E}" dt="2022-03-14T19:18:25.355" v="2873" actId="26606"/>
          <ac:grpSpMkLst>
            <pc:docMk/>
            <pc:sldMk cId="2652764591" sldId="384"/>
            <ac:grpSpMk id="12" creationId="{D91916A1-FEE7-41E7-BEE3-2B4941A6F305}"/>
          </ac:grpSpMkLst>
        </pc:grpChg>
        <pc:picChg chg="add mod ord">
          <ac:chgData name="ΤΡΙΑΝΤΑΦΥΛΛΙΔΟΥ ΑΜΑΛΙΑ" userId="d7223647-1edf-4e00-953a-96b95b1dcce7" providerId="ADAL" clId="{87E3AFB4-BFF6-4D8A-A554-E9AC5F14BC0E}" dt="2022-03-14T19:18:32.934" v="2877" actId="1076"/>
          <ac:picMkLst>
            <pc:docMk/>
            <pc:sldMk cId="2652764591" sldId="384"/>
            <ac:picMk id="7" creationId="{D27B6E1A-6D00-47C5-837F-DE099A68F621}"/>
          </ac:picMkLst>
        </pc:picChg>
      </pc:sldChg>
      <pc:sldChg chg="delSp modSp new mod">
        <pc:chgData name="ΤΡΙΑΝΤΑΦΥΛΛΙΔΟΥ ΑΜΑΛΙΑ" userId="d7223647-1edf-4e00-953a-96b95b1dcce7" providerId="ADAL" clId="{87E3AFB4-BFF6-4D8A-A554-E9AC5F14BC0E}" dt="2022-03-14T19:27:47.534" v="4017" actId="478"/>
        <pc:sldMkLst>
          <pc:docMk/>
          <pc:sldMk cId="868495613" sldId="385"/>
        </pc:sldMkLst>
        <pc:spChg chg="mod">
          <ac:chgData name="ΤΡΙΑΝΤΑΦΥΛΛΙΔΟΥ ΑΜΑΛΙΑ" userId="d7223647-1edf-4e00-953a-96b95b1dcce7" providerId="ADAL" clId="{87E3AFB4-BFF6-4D8A-A554-E9AC5F14BC0E}" dt="2022-03-14T19:16:16.671" v="2848" actId="20577"/>
          <ac:spMkLst>
            <pc:docMk/>
            <pc:sldMk cId="868495613" sldId="385"/>
            <ac:spMk id="2" creationId="{3DA7887B-BA8E-4688-9801-DB1206E63F96}"/>
          </ac:spMkLst>
        </pc:spChg>
        <pc:spChg chg="del">
          <ac:chgData name="ΤΡΙΑΝΤΑΦΥΛΛΙΔΟΥ ΑΜΑΛΙΑ" userId="d7223647-1edf-4e00-953a-96b95b1dcce7" providerId="ADAL" clId="{87E3AFB4-BFF6-4D8A-A554-E9AC5F14BC0E}" dt="2022-03-14T19:27:47.534" v="4017" actId="478"/>
          <ac:spMkLst>
            <pc:docMk/>
            <pc:sldMk cId="868495613" sldId="385"/>
            <ac:spMk id="3" creationId="{EEE2FD23-B8B7-458C-B1F2-E1777CB9337E}"/>
          </ac:spMkLst>
        </pc:spChg>
        <pc:spChg chg="del">
          <ac:chgData name="ΤΡΙΑΝΤΑΦΥΛΛΙΔΟΥ ΑΜΑΛΙΑ" userId="d7223647-1edf-4e00-953a-96b95b1dcce7" providerId="ADAL" clId="{87E3AFB4-BFF6-4D8A-A554-E9AC5F14BC0E}" dt="2022-03-14T19:27:43.299" v="4016" actId="478"/>
          <ac:spMkLst>
            <pc:docMk/>
            <pc:sldMk cId="868495613" sldId="385"/>
            <ac:spMk id="4" creationId="{0125F10E-343A-489C-AE1A-0D0A262C272D}"/>
          </ac:spMkLst>
        </pc:spChg>
        <pc:spChg chg="mod">
          <ac:chgData name="ΤΡΙΑΝΤΑΦΥΛΛΙΔΟΥ ΑΜΑΛΙΑ" userId="d7223647-1edf-4e00-953a-96b95b1dcce7" providerId="ADAL" clId="{87E3AFB4-BFF6-4D8A-A554-E9AC5F14BC0E}" dt="2022-03-14T19:27:41.639" v="4015" actId="27636"/>
          <ac:spMkLst>
            <pc:docMk/>
            <pc:sldMk cId="868495613" sldId="385"/>
            <ac:spMk id="6" creationId="{3C77F29E-1EFD-4F15-A2AB-8B3A1010034A}"/>
          </ac:spMkLst>
        </pc:spChg>
      </pc:sldChg>
      <pc:sldChg chg="delSp modSp new mod ord">
        <pc:chgData name="ΤΡΙΑΝΤΑΦΥΛΛΙΔΟΥ ΑΜΑΛΙΑ" userId="d7223647-1edf-4e00-953a-96b95b1dcce7" providerId="ADAL" clId="{87E3AFB4-BFF6-4D8A-A554-E9AC5F14BC0E}" dt="2022-03-14T19:34:35.041" v="4148" actId="1076"/>
        <pc:sldMkLst>
          <pc:docMk/>
          <pc:sldMk cId="4052371759" sldId="386"/>
        </pc:sldMkLst>
        <pc:spChg chg="mod">
          <ac:chgData name="ΤΡΙΑΝΤΑΦΥΛΛΙΔΟΥ ΑΜΑΛΙΑ" userId="d7223647-1edf-4e00-953a-96b95b1dcce7" providerId="ADAL" clId="{87E3AFB4-BFF6-4D8A-A554-E9AC5F14BC0E}" dt="2022-03-14T19:33:58.436" v="4136" actId="20577"/>
          <ac:spMkLst>
            <pc:docMk/>
            <pc:sldMk cId="4052371759" sldId="386"/>
            <ac:spMk id="2" creationId="{867BEB5D-1F98-45EF-B28F-B139E040B386}"/>
          </ac:spMkLst>
        </pc:spChg>
        <pc:spChg chg="del">
          <ac:chgData name="ΤΡΙΑΝΤΑΦΥΛΛΙΔΟΥ ΑΜΑΛΙΑ" userId="d7223647-1edf-4e00-953a-96b95b1dcce7" providerId="ADAL" clId="{87E3AFB4-BFF6-4D8A-A554-E9AC5F14BC0E}" dt="2022-03-14T19:33:23.752" v="4088" actId="478"/>
          <ac:spMkLst>
            <pc:docMk/>
            <pc:sldMk cId="4052371759" sldId="386"/>
            <ac:spMk id="3" creationId="{AC5B0355-61B0-491D-AF1C-BA7209BE80D1}"/>
          </ac:spMkLst>
        </pc:spChg>
        <pc:spChg chg="del">
          <ac:chgData name="ΤΡΙΑΝΤΑΦΥΛΛΙΔΟΥ ΑΜΑΛΙΑ" userId="d7223647-1edf-4e00-953a-96b95b1dcce7" providerId="ADAL" clId="{87E3AFB4-BFF6-4D8A-A554-E9AC5F14BC0E}" dt="2022-03-14T19:33:25.045" v="4089" actId="478"/>
          <ac:spMkLst>
            <pc:docMk/>
            <pc:sldMk cId="4052371759" sldId="386"/>
            <ac:spMk id="4" creationId="{F3E890B3-055B-4E4E-B5C9-661BA45E4567}"/>
          </ac:spMkLst>
        </pc:spChg>
        <pc:spChg chg="mod">
          <ac:chgData name="ΤΡΙΑΝΤΑΦΥΛΛΙΔΟΥ ΑΜΑΛΙΑ" userId="d7223647-1edf-4e00-953a-96b95b1dcce7" providerId="ADAL" clId="{87E3AFB4-BFF6-4D8A-A554-E9AC5F14BC0E}" dt="2022-03-14T19:34:35.041" v="4148" actId="1076"/>
          <ac:spMkLst>
            <pc:docMk/>
            <pc:sldMk cId="4052371759" sldId="386"/>
            <ac:spMk id="6" creationId="{784D0766-7502-47AB-8653-5B2E2D77F84B}"/>
          </ac:spMkLst>
        </pc:spChg>
      </pc:sldChg>
      <pc:sldChg chg="delSp modSp new mod ord">
        <pc:chgData name="ΤΡΙΑΝΤΑΦΥΛΛΙΔΟΥ ΑΜΑΛΙΑ" userId="d7223647-1edf-4e00-953a-96b95b1dcce7" providerId="ADAL" clId="{87E3AFB4-BFF6-4D8A-A554-E9AC5F14BC0E}" dt="2022-03-14T19:27:54.152" v="4019"/>
        <pc:sldMkLst>
          <pc:docMk/>
          <pc:sldMk cId="318901762" sldId="387"/>
        </pc:sldMkLst>
        <pc:spChg chg="mod">
          <ac:chgData name="ΤΡΙΑΝΤΑΦΥΛΛΙΔΟΥ ΑΜΑΛΙΑ" userId="d7223647-1edf-4e00-953a-96b95b1dcce7" providerId="ADAL" clId="{87E3AFB4-BFF6-4D8A-A554-E9AC5F14BC0E}" dt="2022-03-14T19:22:09.916" v="3172" actId="20577"/>
          <ac:spMkLst>
            <pc:docMk/>
            <pc:sldMk cId="318901762" sldId="387"/>
            <ac:spMk id="2" creationId="{C5FEC49E-3C4D-44FF-BD32-A4804B9C0009}"/>
          </ac:spMkLst>
        </pc:spChg>
        <pc:spChg chg="del">
          <ac:chgData name="ΤΡΙΑΝΤΑΦΥΛΛΙΔΟΥ ΑΜΑΛΙΑ" userId="d7223647-1edf-4e00-953a-96b95b1dcce7" providerId="ADAL" clId="{87E3AFB4-BFF6-4D8A-A554-E9AC5F14BC0E}" dt="2022-03-14T19:24:57.700" v="3646" actId="478"/>
          <ac:spMkLst>
            <pc:docMk/>
            <pc:sldMk cId="318901762" sldId="387"/>
            <ac:spMk id="3" creationId="{CA55BAD3-2CDF-4F77-8E22-2F994F2F126A}"/>
          </ac:spMkLst>
        </pc:spChg>
        <pc:spChg chg="del">
          <ac:chgData name="ΤΡΙΑΝΤΑΦΥΛΛΙΔΟΥ ΑΜΑΛΙΑ" userId="d7223647-1edf-4e00-953a-96b95b1dcce7" providerId="ADAL" clId="{87E3AFB4-BFF6-4D8A-A554-E9AC5F14BC0E}" dt="2022-03-14T19:25:08.035" v="3648" actId="478"/>
          <ac:spMkLst>
            <pc:docMk/>
            <pc:sldMk cId="318901762" sldId="387"/>
            <ac:spMk id="4" creationId="{A010B54A-421E-444F-98DB-485CD25EB220}"/>
          </ac:spMkLst>
        </pc:spChg>
        <pc:spChg chg="mod">
          <ac:chgData name="ΤΡΙΑΝΤΑΦΥΛΛΙΔΟΥ ΑΜΑΛΙΑ" userId="d7223647-1edf-4e00-953a-96b95b1dcce7" providerId="ADAL" clId="{87E3AFB4-BFF6-4D8A-A554-E9AC5F14BC0E}" dt="2022-03-14T19:25:05.858" v="3647" actId="255"/>
          <ac:spMkLst>
            <pc:docMk/>
            <pc:sldMk cId="318901762" sldId="387"/>
            <ac:spMk id="6" creationId="{15E84D89-14CD-47FD-9243-F07F81F5AD89}"/>
          </ac:spMkLst>
        </pc:spChg>
      </pc:sldChg>
      <pc:sldChg chg="modSp new mod">
        <pc:chgData name="ΤΡΙΑΝΤΑΦΥΛΛΙΔΟΥ ΑΜΑΛΙΑ" userId="d7223647-1edf-4e00-953a-96b95b1dcce7" providerId="ADAL" clId="{87E3AFB4-BFF6-4D8A-A554-E9AC5F14BC0E}" dt="2022-03-14T19:35:46.052" v="4224" actId="1076"/>
        <pc:sldMkLst>
          <pc:docMk/>
          <pc:sldMk cId="783758938" sldId="388"/>
        </pc:sldMkLst>
        <pc:spChg chg="mod">
          <ac:chgData name="ΤΡΙΑΝΤΑΦΥΛΛΙΔΟΥ ΑΜΑΛΙΑ" userId="d7223647-1edf-4e00-953a-96b95b1dcce7" providerId="ADAL" clId="{87E3AFB4-BFF6-4D8A-A554-E9AC5F14BC0E}" dt="2022-03-14T19:35:12.704" v="4205" actId="20577"/>
          <ac:spMkLst>
            <pc:docMk/>
            <pc:sldMk cId="783758938" sldId="388"/>
            <ac:spMk id="2" creationId="{09E8ACB9-13CB-4613-B68A-3F329DF16844}"/>
          </ac:spMkLst>
        </pc:spChg>
        <pc:spChg chg="mod">
          <ac:chgData name="ΤΡΙΑΝΤΑΦΥΛΛΙΔΟΥ ΑΜΑΛΙΑ" userId="d7223647-1edf-4e00-953a-96b95b1dcce7" providerId="ADAL" clId="{87E3AFB4-BFF6-4D8A-A554-E9AC5F14BC0E}" dt="2022-03-14T19:35:46.052" v="4224" actId="1076"/>
          <ac:spMkLst>
            <pc:docMk/>
            <pc:sldMk cId="783758938" sldId="388"/>
            <ac:spMk id="6" creationId="{C58186B9-BEB4-4EC7-81C4-EBEB2B9DBDF0}"/>
          </ac:spMkLst>
        </pc:spChg>
      </pc:sldChg>
      <pc:sldChg chg="modSp new mod">
        <pc:chgData name="ΤΡΙΑΝΤΑΦΥΛΛΙΔΟΥ ΑΜΑΛΙΑ" userId="d7223647-1edf-4e00-953a-96b95b1dcce7" providerId="ADAL" clId="{87E3AFB4-BFF6-4D8A-A554-E9AC5F14BC0E}" dt="2022-03-14T19:37:35.535" v="4305" actId="113"/>
        <pc:sldMkLst>
          <pc:docMk/>
          <pc:sldMk cId="275110976" sldId="389"/>
        </pc:sldMkLst>
        <pc:spChg chg="mod">
          <ac:chgData name="ΤΡΙΑΝΤΑΦΥΛΛΙΔΟΥ ΑΜΑΛΙΑ" userId="d7223647-1edf-4e00-953a-96b95b1dcce7" providerId="ADAL" clId="{87E3AFB4-BFF6-4D8A-A554-E9AC5F14BC0E}" dt="2022-03-14T19:36:23.649" v="4226"/>
          <ac:spMkLst>
            <pc:docMk/>
            <pc:sldMk cId="275110976" sldId="389"/>
            <ac:spMk id="2" creationId="{38184562-8801-4293-A940-53A15E007308}"/>
          </ac:spMkLst>
        </pc:spChg>
        <pc:spChg chg="mod">
          <ac:chgData name="ΤΡΙΑΝΤΑΦΥΛΛΙΔΟΥ ΑΜΑΛΙΑ" userId="d7223647-1edf-4e00-953a-96b95b1dcce7" providerId="ADAL" clId="{87E3AFB4-BFF6-4D8A-A554-E9AC5F14BC0E}" dt="2022-03-14T19:37:35.535" v="4305" actId="113"/>
          <ac:spMkLst>
            <pc:docMk/>
            <pc:sldMk cId="275110976" sldId="389"/>
            <ac:spMk id="6" creationId="{478EC480-35B4-4BF4-9381-726F3AC0F3D8}"/>
          </ac:spMkLst>
        </pc:spChg>
      </pc:sldChg>
      <pc:sldChg chg="addSp delSp modSp new mod setBg">
        <pc:chgData name="ΤΡΙΑΝΤΑΦΥΛΛΙΔΟΥ ΑΜΑΛΙΑ" userId="d7223647-1edf-4e00-953a-96b95b1dcce7" providerId="ADAL" clId="{87E3AFB4-BFF6-4D8A-A554-E9AC5F14BC0E}" dt="2022-03-14T19:41:58.304" v="4475" actId="1076"/>
        <pc:sldMkLst>
          <pc:docMk/>
          <pc:sldMk cId="1025829234" sldId="390"/>
        </pc:sldMkLst>
        <pc:spChg chg="mod">
          <ac:chgData name="ΤΡΙΑΝΤΑΦΥΛΛΙΔΟΥ ΑΜΑΛΙΑ" userId="d7223647-1edf-4e00-953a-96b95b1dcce7" providerId="ADAL" clId="{87E3AFB4-BFF6-4D8A-A554-E9AC5F14BC0E}" dt="2022-03-14T19:41:58.304" v="4475" actId="1076"/>
          <ac:spMkLst>
            <pc:docMk/>
            <pc:sldMk cId="1025829234" sldId="390"/>
            <ac:spMk id="2" creationId="{8FB73CF1-DCF0-45DD-9B1D-9CC7FEFBD65A}"/>
          </ac:spMkLst>
        </pc:spChg>
        <pc:spChg chg="del">
          <ac:chgData name="ΤΡΙΑΝΤΑΦΥΛΛΙΔΟΥ ΑΜΑΛΙΑ" userId="d7223647-1edf-4e00-953a-96b95b1dcce7" providerId="ADAL" clId="{87E3AFB4-BFF6-4D8A-A554-E9AC5F14BC0E}" dt="2022-03-14T19:40:10.354" v="4465" actId="478"/>
          <ac:spMkLst>
            <pc:docMk/>
            <pc:sldMk cId="1025829234" sldId="390"/>
            <ac:spMk id="3" creationId="{94FFD081-B288-43A7-A34E-03DAF48DD02E}"/>
          </ac:spMkLst>
        </pc:spChg>
        <pc:spChg chg="del">
          <ac:chgData name="ΤΡΙΑΝΤΑΦΥΛΛΙΔΟΥ ΑΜΑΛΙΑ" userId="d7223647-1edf-4e00-953a-96b95b1dcce7" providerId="ADAL" clId="{87E3AFB4-BFF6-4D8A-A554-E9AC5F14BC0E}" dt="2022-03-14T19:40:07.631" v="4464" actId="478"/>
          <ac:spMkLst>
            <pc:docMk/>
            <pc:sldMk cId="1025829234" sldId="390"/>
            <ac:spMk id="4" creationId="{DF89B6B3-0BCD-4EE3-B751-F6EF29E94953}"/>
          </ac:spMkLst>
        </pc:spChg>
        <pc:spChg chg="mod">
          <ac:chgData name="ΤΡΙΑΝΤΑΦΥΛΛΙΔΟΥ ΑΜΑΛΙΑ" userId="d7223647-1edf-4e00-953a-96b95b1dcce7" providerId="ADAL" clId="{87E3AFB4-BFF6-4D8A-A554-E9AC5F14BC0E}" dt="2022-03-14T19:41:22.702" v="4468" actId="26606"/>
          <ac:spMkLst>
            <pc:docMk/>
            <pc:sldMk cId="1025829234" sldId="390"/>
            <ac:spMk id="5" creationId="{B269B10D-E3DB-45E6-A80B-FBF674CF5089}"/>
          </ac:spMkLst>
        </pc:spChg>
        <pc:spChg chg="del">
          <ac:chgData name="ΤΡΙΑΝΤΑΦΥΛΛΙΔΟΥ ΑΜΑΛΙΑ" userId="d7223647-1edf-4e00-953a-96b95b1dcce7" providerId="ADAL" clId="{87E3AFB4-BFF6-4D8A-A554-E9AC5F14BC0E}" dt="2022-03-14T19:40:01.742" v="4461"/>
          <ac:spMkLst>
            <pc:docMk/>
            <pc:sldMk cId="1025829234" sldId="390"/>
            <ac:spMk id="6" creationId="{5C4E9777-610B-46A7-BFEE-2635D0F9EAC3}"/>
          </ac:spMkLst>
        </pc:spChg>
        <pc:spChg chg="add">
          <ac:chgData name="ΤΡΙΑΝΤΑΦΥΛΛΙΔΟΥ ΑΜΑΛΙΑ" userId="d7223647-1edf-4e00-953a-96b95b1dcce7" providerId="ADAL" clId="{87E3AFB4-BFF6-4D8A-A554-E9AC5F14BC0E}" dt="2022-03-14T19:41:22.702" v="4468" actId="26606"/>
          <ac:spMkLst>
            <pc:docMk/>
            <pc:sldMk cId="1025829234" sldId="390"/>
            <ac:spMk id="81" creationId="{25AD4A59-91FA-4E30-8F32-A8AB51F768C6}"/>
          </ac:spMkLst>
        </pc:spChg>
        <pc:spChg chg="add">
          <ac:chgData name="ΤΡΙΑΝΤΑΦΥΛΛΙΔΟΥ ΑΜΑΛΙΑ" userId="d7223647-1edf-4e00-953a-96b95b1dcce7" providerId="ADAL" clId="{87E3AFB4-BFF6-4D8A-A554-E9AC5F14BC0E}" dt="2022-03-14T19:41:22.702" v="4468" actId="26606"/>
          <ac:spMkLst>
            <pc:docMk/>
            <pc:sldMk cId="1025829234" sldId="390"/>
            <ac:spMk id="83" creationId="{AC0EAF8B-2ACD-4691-8CC3-7CBBAE47D4B9}"/>
          </ac:spMkLst>
        </pc:spChg>
        <pc:spChg chg="add">
          <ac:chgData name="ΤΡΙΑΝΤΑΦΥΛΛΙΔΟΥ ΑΜΑΛΙΑ" userId="d7223647-1edf-4e00-953a-96b95b1dcce7" providerId="ADAL" clId="{87E3AFB4-BFF6-4D8A-A554-E9AC5F14BC0E}" dt="2022-03-14T19:41:22.702" v="4468" actId="26606"/>
          <ac:spMkLst>
            <pc:docMk/>
            <pc:sldMk cId="1025829234" sldId="390"/>
            <ac:spMk id="85" creationId="{91252515-7118-4CCA-A9AC-6D2B3C749922}"/>
          </ac:spMkLst>
        </pc:spChg>
        <pc:spChg chg="add del">
          <ac:chgData name="ΤΡΙΑΝΤΑΦΥΛΛΙΔΟΥ ΑΜΑΛΙΑ" userId="d7223647-1edf-4e00-953a-96b95b1dcce7" providerId="ADAL" clId="{87E3AFB4-BFF6-4D8A-A554-E9AC5F14BC0E}" dt="2022-03-14T19:41:32.843" v="4469" actId="478"/>
          <ac:spMkLst>
            <pc:docMk/>
            <pc:sldMk cId="1025829234" sldId="390"/>
            <ac:spMk id="1030" creationId="{A9705D5B-5E9C-E3DE-832A-2E2A23F5488A}"/>
          </ac:spMkLst>
        </pc:spChg>
        <pc:grpChg chg="add">
          <ac:chgData name="ΤΡΙΑΝΤΑΦΥΛΛΙΔΟΥ ΑΜΑΛΙΑ" userId="d7223647-1edf-4e00-953a-96b95b1dcce7" providerId="ADAL" clId="{87E3AFB4-BFF6-4D8A-A554-E9AC5F14BC0E}" dt="2022-03-14T19:41:22.702" v="4468" actId="26606"/>
          <ac:grpSpMkLst>
            <pc:docMk/>
            <pc:sldMk cId="1025829234" sldId="390"/>
            <ac:grpSpMk id="73" creationId="{D91916A1-FEE7-41E7-BEE3-2B4941A6F305}"/>
          </ac:grpSpMkLst>
        </pc:grpChg>
        <pc:grpChg chg="add">
          <ac:chgData name="ΤΡΙΑΝΤΑΦΥΛΛΙΔΟΥ ΑΜΑΛΙΑ" userId="d7223647-1edf-4e00-953a-96b95b1dcce7" providerId="ADAL" clId="{87E3AFB4-BFF6-4D8A-A554-E9AC5F14BC0E}" dt="2022-03-14T19:41:22.702" v="4468" actId="26606"/>
          <ac:grpSpMkLst>
            <pc:docMk/>
            <pc:sldMk cId="1025829234" sldId="390"/>
            <ac:grpSpMk id="87" creationId="{439C6B98-092C-450D-B04F-415FA9C68B1B}"/>
          </ac:grpSpMkLst>
        </pc:grpChg>
        <pc:picChg chg="add mod ord">
          <ac:chgData name="ΤΡΙΑΝΤΑΦΥΛΛΙΔΟΥ ΑΜΑΛΙΑ" userId="d7223647-1edf-4e00-953a-96b95b1dcce7" providerId="ADAL" clId="{87E3AFB4-BFF6-4D8A-A554-E9AC5F14BC0E}" dt="2022-03-14T19:41:22.702" v="4468" actId="26606"/>
          <ac:picMkLst>
            <pc:docMk/>
            <pc:sldMk cId="1025829234" sldId="390"/>
            <ac:picMk id="7" creationId="{D0BC5A69-8ABB-4537-AFB9-82D92C69E3F2}"/>
          </ac:picMkLst>
        </pc:picChg>
        <pc:picChg chg="add mod ord">
          <ac:chgData name="ΤΡΙΑΝΤΑΦΥΛΛΙΔΟΥ ΑΜΑΛΙΑ" userId="d7223647-1edf-4e00-953a-96b95b1dcce7" providerId="ADAL" clId="{87E3AFB4-BFF6-4D8A-A554-E9AC5F14BC0E}" dt="2022-03-14T19:41:46.815" v="4472" actId="1076"/>
          <ac:picMkLst>
            <pc:docMk/>
            <pc:sldMk cId="1025829234" sldId="390"/>
            <ac:picMk id="1026" creationId="{4C836E0D-0B6E-40A1-9DA9-D3DAAB16FD4B}"/>
          </ac:picMkLst>
        </pc:picChg>
      </pc:sldChg>
      <pc:sldChg chg="addSp delSp modSp new mod">
        <pc:chgData name="ΤΡΙΑΝΤΑΦΥΛΛΙΔΟΥ ΑΜΑΛΙΑ" userId="d7223647-1edf-4e00-953a-96b95b1dcce7" providerId="ADAL" clId="{87E3AFB4-BFF6-4D8A-A554-E9AC5F14BC0E}" dt="2022-03-14T19:45:41.664" v="4629" actId="1076"/>
        <pc:sldMkLst>
          <pc:docMk/>
          <pc:sldMk cId="3803151282" sldId="391"/>
        </pc:sldMkLst>
        <pc:spChg chg="mod">
          <ac:chgData name="ΤΡΙΑΝΤΑΦΥΛΛΙΔΟΥ ΑΜΑΛΙΑ" userId="d7223647-1edf-4e00-953a-96b95b1dcce7" providerId="ADAL" clId="{87E3AFB4-BFF6-4D8A-A554-E9AC5F14BC0E}" dt="2022-03-14T19:45:37.662" v="4627" actId="1076"/>
          <ac:spMkLst>
            <pc:docMk/>
            <pc:sldMk cId="3803151282" sldId="391"/>
            <ac:spMk id="2" creationId="{DE726F19-5FD3-4B45-A79E-2CDD32F0B539}"/>
          </ac:spMkLst>
        </pc:spChg>
        <pc:spChg chg="del">
          <ac:chgData name="ΤΡΙΑΝΤΑΦΥΛΛΙΔΟΥ ΑΜΑΛΙΑ" userId="d7223647-1edf-4e00-953a-96b95b1dcce7" providerId="ADAL" clId="{87E3AFB4-BFF6-4D8A-A554-E9AC5F14BC0E}" dt="2022-03-14T19:45:30.909" v="4623" actId="478"/>
          <ac:spMkLst>
            <pc:docMk/>
            <pc:sldMk cId="3803151282" sldId="391"/>
            <ac:spMk id="3" creationId="{8E005188-B4E9-4132-8211-F0F51B9D6A12}"/>
          </ac:spMkLst>
        </pc:spChg>
        <pc:spChg chg="del">
          <ac:chgData name="ΤΡΙΑΝΤΑΦΥΛΛΙΔΟΥ ΑΜΑΛΙΑ" userId="d7223647-1edf-4e00-953a-96b95b1dcce7" providerId="ADAL" clId="{87E3AFB4-BFF6-4D8A-A554-E9AC5F14BC0E}" dt="2022-03-14T19:45:32.543" v="4624" actId="478"/>
          <ac:spMkLst>
            <pc:docMk/>
            <pc:sldMk cId="3803151282" sldId="391"/>
            <ac:spMk id="4" creationId="{A0CA9DF8-7181-44C5-9B59-DCB841A0063C}"/>
          </ac:spMkLst>
        </pc:spChg>
        <pc:spChg chg="del">
          <ac:chgData name="ΤΡΙΑΝΤΑΦΥΛΛΙΔΟΥ ΑΜΑΛΙΑ" userId="d7223647-1edf-4e00-953a-96b95b1dcce7" providerId="ADAL" clId="{87E3AFB4-BFF6-4D8A-A554-E9AC5F14BC0E}" dt="2022-03-14T19:42:20.110" v="4477"/>
          <ac:spMkLst>
            <pc:docMk/>
            <pc:sldMk cId="3803151282" sldId="391"/>
            <ac:spMk id="6" creationId="{09064C9E-9DA0-489F-8FEF-12AE29DAB193}"/>
          </ac:spMkLst>
        </pc:spChg>
        <pc:spChg chg="add mod">
          <ac:chgData name="ΤΡΙΑΝΤΑΦΥΛΛΙΔΟΥ ΑΜΑΛΙΑ" userId="d7223647-1edf-4e00-953a-96b95b1dcce7" providerId="ADAL" clId="{87E3AFB4-BFF6-4D8A-A554-E9AC5F14BC0E}" dt="2022-03-14T19:45:41.664" v="4629" actId="1076"/>
          <ac:spMkLst>
            <pc:docMk/>
            <pc:sldMk cId="3803151282" sldId="391"/>
            <ac:spMk id="8" creationId="{D734C6A7-9880-4930-A0C3-7567A284B756}"/>
          </ac:spMkLst>
        </pc:spChg>
        <pc:graphicFrameChg chg="add del mod">
          <ac:chgData name="ΤΡΙΑΝΤΑΦΥΛΛΙΔΟΥ ΑΜΑΛΙΑ" userId="d7223647-1edf-4e00-953a-96b95b1dcce7" providerId="ADAL" clId="{87E3AFB4-BFF6-4D8A-A554-E9AC5F14BC0E}" dt="2022-03-14T19:42:38.253" v="4479" actId="11529"/>
          <ac:graphicFrameMkLst>
            <pc:docMk/>
            <pc:sldMk cId="3803151282" sldId="391"/>
            <ac:graphicFrameMk id="7" creationId="{22E304BA-6E1A-4649-B322-7FCB3014C878}"/>
          </ac:graphicFrameMkLst>
        </pc:graphicFrameChg>
      </pc:sldChg>
      <pc:sldChg chg="modSp new mod">
        <pc:chgData name="ΤΡΙΑΝΤΑΦΥΛΛΙΔΟΥ ΑΜΑΛΙΑ" userId="d7223647-1edf-4e00-953a-96b95b1dcce7" providerId="ADAL" clId="{87E3AFB4-BFF6-4D8A-A554-E9AC5F14BC0E}" dt="2022-03-14T19:48:33.284" v="4798" actId="20577"/>
        <pc:sldMkLst>
          <pc:docMk/>
          <pc:sldMk cId="2848201533" sldId="392"/>
        </pc:sldMkLst>
        <pc:spChg chg="mod">
          <ac:chgData name="ΤΡΙΑΝΤΑΦΥΛΛΙΔΟΥ ΑΜΑΛΙΑ" userId="d7223647-1edf-4e00-953a-96b95b1dcce7" providerId="ADAL" clId="{87E3AFB4-BFF6-4D8A-A554-E9AC5F14BC0E}" dt="2022-03-14T19:48:33.284" v="4798" actId="20577"/>
          <ac:spMkLst>
            <pc:docMk/>
            <pc:sldMk cId="2848201533" sldId="392"/>
            <ac:spMk id="2" creationId="{C50CF183-3344-4BCF-85C4-31485AB98E18}"/>
          </ac:spMkLst>
        </pc:spChg>
        <pc:spChg chg="mod">
          <ac:chgData name="ΤΡΙΑΝΤΑΦΥΛΛΙΔΟΥ ΑΜΑΛΙΑ" userId="d7223647-1edf-4e00-953a-96b95b1dcce7" providerId="ADAL" clId="{87E3AFB4-BFF6-4D8A-A554-E9AC5F14BC0E}" dt="2022-03-14T19:48:28.196" v="4788" actId="15"/>
          <ac:spMkLst>
            <pc:docMk/>
            <pc:sldMk cId="2848201533" sldId="392"/>
            <ac:spMk id="6" creationId="{E1EFC3F6-CAB4-4E10-A47A-F7D6F60A932D}"/>
          </ac:spMkLst>
        </pc:spChg>
      </pc:sldChg>
      <pc:sldChg chg="addSp delSp modSp new mod">
        <pc:chgData name="ΤΡΙΑΝΤΑΦΥΛΛΙΔΟΥ ΑΜΑΛΙΑ" userId="d7223647-1edf-4e00-953a-96b95b1dcce7" providerId="ADAL" clId="{87E3AFB4-BFF6-4D8A-A554-E9AC5F14BC0E}" dt="2022-03-14T19:46:54.927" v="4733" actId="20577"/>
        <pc:sldMkLst>
          <pc:docMk/>
          <pc:sldMk cId="774819964" sldId="393"/>
        </pc:sldMkLst>
        <pc:spChg chg="mod">
          <ac:chgData name="ΤΡΙΑΝΤΑΦΥΛΛΙΔΟΥ ΑΜΑΛΙΑ" userId="d7223647-1edf-4e00-953a-96b95b1dcce7" providerId="ADAL" clId="{87E3AFB4-BFF6-4D8A-A554-E9AC5F14BC0E}" dt="2022-03-14T19:46:54.927" v="4733" actId="20577"/>
          <ac:spMkLst>
            <pc:docMk/>
            <pc:sldMk cId="774819964" sldId="393"/>
            <ac:spMk id="2" creationId="{21FE2617-40BB-43CC-9368-7BFA764DFDD4}"/>
          </ac:spMkLst>
        </pc:spChg>
        <pc:spChg chg="del">
          <ac:chgData name="ΤΡΙΑΝΤΑΦΥΛΛΙΔΟΥ ΑΜΑΛΙΑ" userId="d7223647-1edf-4e00-953a-96b95b1dcce7" providerId="ADAL" clId="{87E3AFB4-BFF6-4D8A-A554-E9AC5F14BC0E}" dt="2022-03-14T19:46:33.829" v="4669"/>
          <ac:spMkLst>
            <pc:docMk/>
            <pc:sldMk cId="774819964" sldId="393"/>
            <ac:spMk id="6" creationId="{6723B274-456D-4851-8BC2-4419F806C668}"/>
          </ac:spMkLst>
        </pc:spChg>
        <pc:graphicFrameChg chg="add mod">
          <ac:chgData name="ΤΡΙΑΝΤΑΦΥΛΛΙΔΟΥ ΑΜΑΛΙΑ" userId="d7223647-1edf-4e00-953a-96b95b1dcce7" providerId="ADAL" clId="{87E3AFB4-BFF6-4D8A-A554-E9AC5F14BC0E}" dt="2022-03-14T19:46:33.829" v="4669"/>
          <ac:graphicFrameMkLst>
            <pc:docMk/>
            <pc:sldMk cId="774819964" sldId="393"/>
            <ac:graphicFrameMk id="7" creationId="{7921C89F-2A52-4915-869F-B341F715CD5B}"/>
          </ac:graphicFrameMkLst>
        </pc:graphicFrameChg>
      </pc:sldChg>
      <pc:sldChg chg="delSp modSp new mod">
        <pc:chgData name="ΤΡΙΑΝΤΑΦΥΛΛΙΔΟΥ ΑΜΑΛΙΑ" userId="d7223647-1edf-4e00-953a-96b95b1dcce7" providerId="ADAL" clId="{87E3AFB4-BFF6-4D8A-A554-E9AC5F14BC0E}" dt="2022-03-14T19:47:59.110" v="4784" actId="478"/>
        <pc:sldMkLst>
          <pc:docMk/>
          <pc:sldMk cId="3759680458" sldId="394"/>
        </pc:sldMkLst>
        <pc:spChg chg="mod">
          <ac:chgData name="ΤΡΙΑΝΤΑΦΥΛΛΙΔΟΥ ΑΜΑΛΙΑ" userId="d7223647-1edf-4e00-953a-96b95b1dcce7" providerId="ADAL" clId="{87E3AFB4-BFF6-4D8A-A554-E9AC5F14BC0E}" dt="2022-03-14T19:47:48.509" v="4781" actId="1076"/>
          <ac:spMkLst>
            <pc:docMk/>
            <pc:sldMk cId="3759680458" sldId="394"/>
            <ac:spMk id="2" creationId="{F5988D06-073D-448D-925C-29AE4BEC00F8}"/>
          </ac:spMkLst>
        </pc:spChg>
        <pc:spChg chg="del">
          <ac:chgData name="ΤΡΙΑΝΤΑΦΥΛΛΙΔΟΥ ΑΜΑΛΙΑ" userId="d7223647-1edf-4e00-953a-96b95b1dcce7" providerId="ADAL" clId="{87E3AFB4-BFF6-4D8A-A554-E9AC5F14BC0E}" dt="2022-03-14T19:47:56.464" v="4783" actId="478"/>
          <ac:spMkLst>
            <pc:docMk/>
            <pc:sldMk cId="3759680458" sldId="394"/>
            <ac:spMk id="3" creationId="{97A662E5-A072-4B18-B0E2-A0C40570F41C}"/>
          </ac:spMkLst>
        </pc:spChg>
        <pc:spChg chg="del">
          <ac:chgData name="ΤΡΙΑΝΤΑΦΥΛΛΙΔΟΥ ΑΜΑΛΙΑ" userId="d7223647-1edf-4e00-953a-96b95b1dcce7" providerId="ADAL" clId="{87E3AFB4-BFF6-4D8A-A554-E9AC5F14BC0E}" dt="2022-03-14T19:47:59.110" v="4784" actId="478"/>
          <ac:spMkLst>
            <pc:docMk/>
            <pc:sldMk cId="3759680458" sldId="394"/>
            <ac:spMk id="4" creationId="{A579286E-6B0E-4ED4-B60A-0F2ECE861EDA}"/>
          </ac:spMkLst>
        </pc:spChg>
        <pc:spChg chg="mod">
          <ac:chgData name="ΤΡΙΑΝΤΑΦΥΛΛΙΔΟΥ ΑΜΑΛΙΑ" userId="d7223647-1edf-4e00-953a-96b95b1dcce7" providerId="ADAL" clId="{87E3AFB4-BFF6-4D8A-A554-E9AC5F14BC0E}" dt="2022-03-14T19:47:49.784" v="4782" actId="1076"/>
          <ac:spMkLst>
            <pc:docMk/>
            <pc:sldMk cId="3759680458" sldId="394"/>
            <ac:spMk id="6" creationId="{0C7AED0E-D1B7-419D-9AC8-C06926C8308B}"/>
          </ac:spMkLst>
        </pc:spChg>
      </pc:sldChg>
      <pc:sldChg chg="modSp new mod">
        <pc:chgData name="ΤΡΙΑΝΤΑΦΥΛΛΙΔΟΥ ΑΜΑΛΙΑ" userId="d7223647-1edf-4e00-953a-96b95b1dcce7" providerId="ADAL" clId="{87E3AFB4-BFF6-4D8A-A554-E9AC5F14BC0E}" dt="2022-03-14T19:49:55.893" v="4919" actId="115"/>
        <pc:sldMkLst>
          <pc:docMk/>
          <pc:sldMk cId="2252537839" sldId="395"/>
        </pc:sldMkLst>
        <pc:spChg chg="mod">
          <ac:chgData name="ΤΡΙΑΝΤΑΦΥΛΛΙΔΟΥ ΑΜΑΛΙΑ" userId="d7223647-1edf-4e00-953a-96b95b1dcce7" providerId="ADAL" clId="{87E3AFB4-BFF6-4D8A-A554-E9AC5F14BC0E}" dt="2022-03-14T19:49:24.383" v="4827" actId="1076"/>
          <ac:spMkLst>
            <pc:docMk/>
            <pc:sldMk cId="2252537839" sldId="395"/>
            <ac:spMk id="2" creationId="{E5B1B453-89BA-492C-8A17-4511EAA0BA3E}"/>
          </ac:spMkLst>
        </pc:spChg>
        <pc:spChg chg="mod">
          <ac:chgData name="ΤΡΙΑΝΤΑΦΥΛΛΙΔΟΥ ΑΜΑΛΙΑ" userId="d7223647-1edf-4e00-953a-96b95b1dcce7" providerId="ADAL" clId="{87E3AFB4-BFF6-4D8A-A554-E9AC5F14BC0E}" dt="2022-03-14T19:49:55.893" v="4919" actId="115"/>
          <ac:spMkLst>
            <pc:docMk/>
            <pc:sldMk cId="2252537839" sldId="395"/>
            <ac:spMk id="6" creationId="{247431E0-B834-434E-BACC-03FDE28CA94D}"/>
          </ac:spMkLst>
        </pc:spChg>
      </pc:sldChg>
      <pc:sldChg chg="addSp delSp modSp new mod">
        <pc:chgData name="ΤΡΙΑΝΤΑΦΥΛΛΙΔΟΥ ΑΜΑΛΙΑ" userId="d7223647-1edf-4e00-953a-96b95b1dcce7" providerId="ADAL" clId="{87E3AFB4-BFF6-4D8A-A554-E9AC5F14BC0E}" dt="2022-03-14T19:51:18.010" v="5019" actId="478"/>
        <pc:sldMkLst>
          <pc:docMk/>
          <pc:sldMk cId="1577523993" sldId="396"/>
        </pc:sldMkLst>
        <pc:spChg chg="mod">
          <ac:chgData name="ΤΡΙΑΝΤΑΦΥΛΛΙΔΟΥ ΑΜΑΛΙΑ" userId="d7223647-1edf-4e00-953a-96b95b1dcce7" providerId="ADAL" clId="{87E3AFB4-BFF6-4D8A-A554-E9AC5F14BC0E}" dt="2022-03-14T19:50:57.298" v="5014" actId="20577"/>
          <ac:spMkLst>
            <pc:docMk/>
            <pc:sldMk cId="1577523993" sldId="396"/>
            <ac:spMk id="2" creationId="{A371116F-1B46-42A5-BF87-8FD30EEC23BD}"/>
          </ac:spMkLst>
        </pc:spChg>
        <pc:spChg chg="del">
          <ac:chgData name="ΤΡΙΑΝΤΑΦΥΛΛΙΔΟΥ ΑΜΑΛΙΑ" userId="d7223647-1edf-4e00-953a-96b95b1dcce7" providerId="ADAL" clId="{87E3AFB4-BFF6-4D8A-A554-E9AC5F14BC0E}" dt="2022-03-14T19:51:18.010" v="5019" actId="478"/>
          <ac:spMkLst>
            <pc:docMk/>
            <pc:sldMk cId="1577523993" sldId="396"/>
            <ac:spMk id="3" creationId="{5E1830BC-E8C9-49F6-8E06-DAF8B63FED87}"/>
          </ac:spMkLst>
        </pc:spChg>
        <pc:spChg chg="del">
          <ac:chgData name="ΤΡΙΑΝΤΑΦΥΛΛΙΔΟΥ ΑΜΑΛΙΑ" userId="d7223647-1edf-4e00-953a-96b95b1dcce7" providerId="ADAL" clId="{87E3AFB4-BFF6-4D8A-A554-E9AC5F14BC0E}" dt="2022-03-14T19:51:16.444" v="5018" actId="478"/>
          <ac:spMkLst>
            <pc:docMk/>
            <pc:sldMk cId="1577523993" sldId="396"/>
            <ac:spMk id="4" creationId="{91D3F79E-E704-4823-AD13-933BC1957B9A}"/>
          </ac:spMkLst>
        </pc:spChg>
        <pc:spChg chg="del">
          <ac:chgData name="ΤΡΙΑΝΤΑΦΥΛΛΙΔΟΥ ΑΜΑΛΙΑ" userId="d7223647-1edf-4e00-953a-96b95b1dcce7" providerId="ADAL" clId="{87E3AFB4-BFF6-4D8A-A554-E9AC5F14BC0E}" dt="2022-03-14T19:51:07.525" v="5015"/>
          <ac:spMkLst>
            <pc:docMk/>
            <pc:sldMk cId="1577523993" sldId="396"/>
            <ac:spMk id="6" creationId="{9ED08BBD-CBA0-4EE0-A58C-1CF73F2EF668}"/>
          </ac:spMkLst>
        </pc:spChg>
        <pc:picChg chg="add mod">
          <ac:chgData name="ΤΡΙΑΝΤΑΦΥΛΛΙΔΟΥ ΑΜΑΛΙΑ" userId="d7223647-1edf-4e00-953a-96b95b1dcce7" providerId="ADAL" clId="{87E3AFB4-BFF6-4D8A-A554-E9AC5F14BC0E}" dt="2022-03-14T19:51:14.280" v="5017" actId="14100"/>
          <ac:picMkLst>
            <pc:docMk/>
            <pc:sldMk cId="1577523993" sldId="396"/>
            <ac:picMk id="7" creationId="{2335DA6D-B263-429E-8D86-A6CFF0F5A78D}"/>
          </ac:picMkLst>
        </pc:picChg>
      </pc:sldChg>
      <pc:sldChg chg="modSp new mod">
        <pc:chgData name="ΤΡΙΑΝΤΑΦΥΛΛΙΔΟΥ ΑΜΑΛΙΑ" userId="d7223647-1edf-4e00-953a-96b95b1dcce7" providerId="ADAL" clId="{87E3AFB4-BFF6-4D8A-A554-E9AC5F14BC0E}" dt="2022-03-14T19:52:27.801" v="5250" actId="20577"/>
        <pc:sldMkLst>
          <pc:docMk/>
          <pc:sldMk cId="955304764" sldId="397"/>
        </pc:sldMkLst>
        <pc:spChg chg="mod">
          <ac:chgData name="ΤΡΙΑΝΤΑΦΥΛΛΙΔΟΥ ΑΜΑΛΙΑ" userId="d7223647-1edf-4e00-953a-96b95b1dcce7" providerId="ADAL" clId="{87E3AFB4-BFF6-4D8A-A554-E9AC5F14BC0E}" dt="2022-03-14T19:51:27.330" v="5054" actId="20577"/>
          <ac:spMkLst>
            <pc:docMk/>
            <pc:sldMk cId="955304764" sldId="397"/>
            <ac:spMk id="2" creationId="{4C50A134-14C4-469B-BCD0-4EA8EBB8FA73}"/>
          </ac:spMkLst>
        </pc:spChg>
        <pc:spChg chg="mod">
          <ac:chgData name="ΤΡΙΑΝΤΑΦΥΛΛΙΔΟΥ ΑΜΑΛΙΑ" userId="d7223647-1edf-4e00-953a-96b95b1dcce7" providerId="ADAL" clId="{87E3AFB4-BFF6-4D8A-A554-E9AC5F14BC0E}" dt="2022-03-14T19:52:27.801" v="5250" actId="20577"/>
          <ac:spMkLst>
            <pc:docMk/>
            <pc:sldMk cId="955304764" sldId="397"/>
            <ac:spMk id="6" creationId="{D35EBD12-7F48-417F-AD27-6206266848E3}"/>
          </ac:spMkLst>
        </pc:spChg>
      </pc:sldChg>
      <pc:sldChg chg="modSp new mod">
        <pc:chgData name="ΤΡΙΑΝΤΑΦΥΛΛΙΔΟΥ ΑΜΑΛΙΑ" userId="d7223647-1edf-4e00-953a-96b95b1dcce7" providerId="ADAL" clId="{87E3AFB4-BFF6-4D8A-A554-E9AC5F14BC0E}" dt="2022-03-14T19:54:03.154" v="5648" actId="255"/>
        <pc:sldMkLst>
          <pc:docMk/>
          <pc:sldMk cId="1768279749" sldId="398"/>
        </pc:sldMkLst>
        <pc:spChg chg="mod">
          <ac:chgData name="ΤΡΙΑΝΤΑΦΥΛΛΙΔΟΥ ΑΜΑΛΙΑ" userId="d7223647-1edf-4e00-953a-96b95b1dcce7" providerId="ADAL" clId="{87E3AFB4-BFF6-4D8A-A554-E9AC5F14BC0E}" dt="2022-03-14T19:52:38.186" v="5292" actId="20577"/>
          <ac:spMkLst>
            <pc:docMk/>
            <pc:sldMk cId="1768279749" sldId="398"/>
            <ac:spMk id="2" creationId="{08D7E4C1-8C84-4238-BEC6-A8116072799D}"/>
          </ac:spMkLst>
        </pc:spChg>
        <pc:spChg chg="mod">
          <ac:chgData name="ΤΡΙΑΝΤΑΦΥΛΛΙΔΟΥ ΑΜΑΛΙΑ" userId="d7223647-1edf-4e00-953a-96b95b1dcce7" providerId="ADAL" clId="{87E3AFB4-BFF6-4D8A-A554-E9AC5F14BC0E}" dt="2022-03-14T19:54:03.154" v="5648" actId="255"/>
          <ac:spMkLst>
            <pc:docMk/>
            <pc:sldMk cId="1768279749" sldId="398"/>
            <ac:spMk id="6" creationId="{B108F0DE-FE77-40CF-BAC9-90D0AF2B641D}"/>
          </ac:spMkLst>
        </pc:spChg>
      </pc:sldChg>
      <pc:sldMasterChg chg="delSldLayout">
        <pc:chgData name="ΤΡΙΑΝΤΑΦΥΛΛΙΔΟΥ ΑΜΑΛΙΑ" userId="d7223647-1edf-4e00-953a-96b95b1dcce7" providerId="ADAL" clId="{87E3AFB4-BFF6-4D8A-A554-E9AC5F14BC0E}" dt="2022-03-14T19:50:11.226" v="4930" actId="47"/>
        <pc:sldMasterMkLst>
          <pc:docMk/>
          <pc:sldMasterMk cId="2640189336" sldId="2147483744"/>
        </pc:sldMasterMkLst>
        <pc:sldLayoutChg chg="del">
          <pc:chgData name="ΤΡΙΑΝΤΑΦΥΛΛΙΔΟΥ ΑΜΑΛΙΑ" userId="d7223647-1edf-4e00-953a-96b95b1dcce7" providerId="ADAL" clId="{87E3AFB4-BFF6-4D8A-A554-E9AC5F14BC0E}" dt="2022-03-14T19:20:46.838" v="3099" actId="2696"/>
          <pc:sldLayoutMkLst>
            <pc:docMk/>
            <pc:sldMasterMk cId="2640189336" sldId="2147483744"/>
            <pc:sldLayoutMk cId="1354976467" sldId="2147483792"/>
          </pc:sldLayoutMkLst>
        </pc:sldLayoutChg>
        <pc:sldLayoutChg chg="del">
          <pc:chgData name="ΤΡΙΑΝΤΑΦΥΛΛΙΔΟΥ ΑΜΑΛΙΑ" userId="d7223647-1edf-4e00-953a-96b95b1dcce7" providerId="ADAL" clId="{87E3AFB4-BFF6-4D8A-A554-E9AC5F14BC0E}" dt="2022-03-14T19:50:11.226" v="4930" actId="47"/>
          <pc:sldLayoutMkLst>
            <pc:docMk/>
            <pc:sldMasterMk cId="2640189336" sldId="2147483744"/>
            <pc:sldLayoutMk cId="2217219834" sldId="2147483793"/>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95929F-6305-4BF7-809B-7C54956EB862}" type="doc">
      <dgm:prSet loTypeId="urn:microsoft.com/office/officeart/2005/8/layout/lProcess2" loCatId="list" qsTypeId="urn:microsoft.com/office/officeart/2005/8/quickstyle/simple1" qsCatId="simple" csTypeId="urn:microsoft.com/office/officeart/2005/8/colors/colorful2" csCatId="colorful" phldr="1"/>
      <dgm:spPr/>
      <dgm:t>
        <a:bodyPr/>
        <a:lstStyle/>
        <a:p>
          <a:endParaRPr lang="en-US"/>
        </a:p>
      </dgm:t>
    </dgm:pt>
    <dgm:pt modelId="{97E68675-DDE3-45CF-8CD2-3E52FCC17F35}">
      <dgm:prSet/>
      <dgm:spPr/>
      <dgm:t>
        <a:bodyPr/>
        <a:lstStyle/>
        <a:p>
          <a:r>
            <a:rPr lang="el-GR"/>
            <a:t>Δυο προσεγγίσεις στην στρατηγική επικοινωνία και τις στρατηγικές δημόσιες σχέσεις.</a:t>
          </a:r>
          <a:endParaRPr lang="en-US"/>
        </a:p>
      </dgm:t>
    </dgm:pt>
    <dgm:pt modelId="{A6109B77-32F9-4426-AB2C-F8A0E948B714}" type="parTrans" cxnId="{BDF56A1E-FA11-48FD-ABAA-75453546001B}">
      <dgm:prSet/>
      <dgm:spPr/>
      <dgm:t>
        <a:bodyPr/>
        <a:lstStyle/>
        <a:p>
          <a:endParaRPr lang="en-US"/>
        </a:p>
      </dgm:t>
    </dgm:pt>
    <dgm:pt modelId="{F3FED568-CB24-4D99-BF77-5589AB799DCD}" type="sibTrans" cxnId="{BDF56A1E-FA11-48FD-ABAA-75453546001B}">
      <dgm:prSet/>
      <dgm:spPr/>
      <dgm:t>
        <a:bodyPr/>
        <a:lstStyle/>
        <a:p>
          <a:endParaRPr lang="en-US"/>
        </a:p>
      </dgm:t>
    </dgm:pt>
    <dgm:pt modelId="{5BD6F05E-0664-4969-BF99-040478E2953E}">
      <dgm:prSet/>
      <dgm:spPr/>
      <dgm:t>
        <a:bodyPr/>
        <a:lstStyle/>
        <a:p>
          <a:r>
            <a:rPr lang="el-GR" dirty="0"/>
            <a:t>Εργαλείο επικοινωνίας επιχειρησιακής στρατηγικής</a:t>
          </a:r>
          <a:endParaRPr lang="en-US" dirty="0"/>
        </a:p>
      </dgm:t>
    </dgm:pt>
    <dgm:pt modelId="{8A8D4C5B-5484-4EFA-8F6B-56986FFF68BB}" type="parTrans" cxnId="{A9856C62-2888-4278-942A-48BAFD3661A4}">
      <dgm:prSet/>
      <dgm:spPr/>
      <dgm:t>
        <a:bodyPr/>
        <a:lstStyle/>
        <a:p>
          <a:endParaRPr lang="en-US"/>
        </a:p>
      </dgm:t>
    </dgm:pt>
    <dgm:pt modelId="{16877419-F5FD-4A9B-A110-03696C3C2E58}" type="sibTrans" cxnId="{A9856C62-2888-4278-942A-48BAFD3661A4}">
      <dgm:prSet/>
      <dgm:spPr/>
      <dgm:t>
        <a:bodyPr/>
        <a:lstStyle/>
        <a:p>
          <a:endParaRPr lang="en-US"/>
        </a:p>
      </dgm:t>
    </dgm:pt>
    <dgm:pt modelId="{AC4CCDB2-D5AA-4CFD-91D8-A4986C081786}">
      <dgm:prSet/>
      <dgm:spPr/>
      <dgm:t>
        <a:bodyPr/>
        <a:lstStyle/>
        <a:p>
          <a:r>
            <a:rPr lang="el-GR" dirty="0"/>
            <a:t>Εργαλείο συνεισφοράς στη διαμόρφωση της επιχειρησιακής στρατηγικής. </a:t>
          </a:r>
          <a:endParaRPr lang="en-US" dirty="0"/>
        </a:p>
      </dgm:t>
    </dgm:pt>
    <dgm:pt modelId="{87CB6F5D-0B96-4564-904C-827EFC98C4D4}" type="parTrans" cxnId="{BE4F56C9-9ECE-48B7-8E04-05618C9990DF}">
      <dgm:prSet/>
      <dgm:spPr/>
      <dgm:t>
        <a:bodyPr/>
        <a:lstStyle/>
        <a:p>
          <a:endParaRPr lang="en-US"/>
        </a:p>
      </dgm:t>
    </dgm:pt>
    <dgm:pt modelId="{0426345E-36BF-4158-8F28-D779B08400E7}" type="sibTrans" cxnId="{BE4F56C9-9ECE-48B7-8E04-05618C9990DF}">
      <dgm:prSet/>
      <dgm:spPr/>
      <dgm:t>
        <a:bodyPr/>
        <a:lstStyle/>
        <a:p>
          <a:endParaRPr lang="en-US"/>
        </a:p>
      </dgm:t>
    </dgm:pt>
    <dgm:pt modelId="{F10A7914-CEBF-4526-B6CB-40EDF0F91CDB}" type="pres">
      <dgm:prSet presAssocID="{B795929F-6305-4BF7-809B-7C54956EB862}" presName="theList" presStyleCnt="0">
        <dgm:presLayoutVars>
          <dgm:dir/>
          <dgm:animLvl val="lvl"/>
          <dgm:resizeHandles val="exact"/>
        </dgm:presLayoutVars>
      </dgm:prSet>
      <dgm:spPr/>
      <dgm:t>
        <a:bodyPr/>
        <a:lstStyle/>
        <a:p>
          <a:endParaRPr lang="el-GR"/>
        </a:p>
      </dgm:t>
    </dgm:pt>
    <dgm:pt modelId="{4FB2343C-9468-41FE-B110-5A6E7D07D9C0}" type="pres">
      <dgm:prSet presAssocID="{97E68675-DDE3-45CF-8CD2-3E52FCC17F35}" presName="compNode" presStyleCnt="0"/>
      <dgm:spPr/>
    </dgm:pt>
    <dgm:pt modelId="{52BB2D03-F0CA-461F-B5A7-E88BB2C7FFDD}" type="pres">
      <dgm:prSet presAssocID="{97E68675-DDE3-45CF-8CD2-3E52FCC17F35}" presName="aNode" presStyleLbl="bgShp" presStyleIdx="0" presStyleCnt="1"/>
      <dgm:spPr/>
      <dgm:t>
        <a:bodyPr/>
        <a:lstStyle/>
        <a:p>
          <a:endParaRPr lang="el-GR"/>
        </a:p>
      </dgm:t>
    </dgm:pt>
    <dgm:pt modelId="{D31FD1E5-790A-422A-9597-E9F5B302F1C6}" type="pres">
      <dgm:prSet presAssocID="{97E68675-DDE3-45CF-8CD2-3E52FCC17F35}" presName="textNode" presStyleLbl="bgShp" presStyleIdx="0" presStyleCnt="1"/>
      <dgm:spPr/>
      <dgm:t>
        <a:bodyPr/>
        <a:lstStyle/>
        <a:p>
          <a:endParaRPr lang="el-GR"/>
        </a:p>
      </dgm:t>
    </dgm:pt>
    <dgm:pt modelId="{836A6FE1-3EBA-4927-BC77-9D30FADC62B7}" type="pres">
      <dgm:prSet presAssocID="{97E68675-DDE3-45CF-8CD2-3E52FCC17F35}" presName="compChildNode" presStyleCnt="0"/>
      <dgm:spPr/>
    </dgm:pt>
    <dgm:pt modelId="{30CFA0EA-2FC4-4878-8806-61DA606C39D1}" type="pres">
      <dgm:prSet presAssocID="{97E68675-DDE3-45CF-8CD2-3E52FCC17F35}" presName="theInnerList" presStyleCnt="0"/>
      <dgm:spPr/>
    </dgm:pt>
    <dgm:pt modelId="{DD1483D9-095F-45DD-8C46-0838F4D53077}" type="pres">
      <dgm:prSet presAssocID="{5BD6F05E-0664-4969-BF99-040478E2953E}" presName="childNode" presStyleLbl="node1" presStyleIdx="0" presStyleCnt="2">
        <dgm:presLayoutVars>
          <dgm:bulletEnabled val="1"/>
        </dgm:presLayoutVars>
      </dgm:prSet>
      <dgm:spPr/>
      <dgm:t>
        <a:bodyPr/>
        <a:lstStyle/>
        <a:p>
          <a:endParaRPr lang="el-GR"/>
        </a:p>
      </dgm:t>
    </dgm:pt>
    <dgm:pt modelId="{4BFE9795-1FF0-4351-B324-3DC00344F88D}" type="pres">
      <dgm:prSet presAssocID="{5BD6F05E-0664-4969-BF99-040478E2953E}" presName="aSpace2" presStyleCnt="0"/>
      <dgm:spPr/>
    </dgm:pt>
    <dgm:pt modelId="{06B9F674-00CC-4609-B35B-57FF5706A8F0}" type="pres">
      <dgm:prSet presAssocID="{AC4CCDB2-D5AA-4CFD-91D8-A4986C081786}" presName="childNode" presStyleLbl="node1" presStyleIdx="1" presStyleCnt="2">
        <dgm:presLayoutVars>
          <dgm:bulletEnabled val="1"/>
        </dgm:presLayoutVars>
      </dgm:prSet>
      <dgm:spPr/>
      <dgm:t>
        <a:bodyPr/>
        <a:lstStyle/>
        <a:p>
          <a:endParaRPr lang="el-GR"/>
        </a:p>
      </dgm:t>
    </dgm:pt>
  </dgm:ptLst>
  <dgm:cxnLst>
    <dgm:cxn modelId="{227A8000-2FA9-4C3B-B727-27F3CE90A687}" type="presOf" srcId="{97E68675-DDE3-45CF-8CD2-3E52FCC17F35}" destId="{52BB2D03-F0CA-461F-B5A7-E88BB2C7FFDD}" srcOrd="0" destOrd="0" presId="urn:microsoft.com/office/officeart/2005/8/layout/lProcess2"/>
    <dgm:cxn modelId="{A9856C62-2888-4278-942A-48BAFD3661A4}" srcId="{97E68675-DDE3-45CF-8CD2-3E52FCC17F35}" destId="{5BD6F05E-0664-4969-BF99-040478E2953E}" srcOrd="0" destOrd="0" parTransId="{8A8D4C5B-5484-4EFA-8F6B-56986FFF68BB}" sibTransId="{16877419-F5FD-4A9B-A110-03696C3C2E58}"/>
    <dgm:cxn modelId="{BDF56A1E-FA11-48FD-ABAA-75453546001B}" srcId="{B795929F-6305-4BF7-809B-7C54956EB862}" destId="{97E68675-DDE3-45CF-8CD2-3E52FCC17F35}" srcOrd="0" destOrd="0" parTransId="{A6109B77-32F9-4426-AB2C-F8A0E948B714}" sibTransId="{F3FED568-CB24-4D99-BF77-5589AB799DCD}"/>
    <dgm:cxn modelId="{3202D541-8AAF-4BCB-B79F-7D99D7DAAA31}" type="presOf" srcId="{5BD6F05E-0664-4969-BF99-040478E2953E}" destId="{DD1483D9-095F-45DD-8C46-0838F4D53077}" srcOrd="0" destOrd="0" presId="urn:microsoft.com/office/officeart/2005/8/layout/lProcess2"/>
    <dgm:cxn modelId="{73A1F38C-1EDB-4AA0-AC91-488E5531A415}" type="presOf" srcId="{B795929F-6305-4BF7-809B-7C54956EB862}" destId="{F10A7914-CEBF-4526-B6CB-40EDF0F91CDB}" srcOrd="0" destOrd="0" presId="urn:microsoft.com/office/officeart/2005/8/layout/lProcess2"/>
    <dgm:cxn modelId="{BE4F56C9-9ECE-48B7-8E04-05618C9990DF}" srcId="{97E68675-DDE3-45CF-8CD2-3E52FCC17F35}" destId="{AC4CCDB2-D5AA-4CFD-91D8-A4986C081786}" srcOrd="1" destOrd="0" parTransId="{87CB6F5D-0B96-4564-904C-827EFC98C4D4}" sibTransId="{0426345E-36BF-4158-8F28-D779B08400E7}"/>
    <dgm:cxn modelId="{201622E6-1CF1-4385-8E1F-CB40C7D8A3F1}" type="presOf" srcId="{AC4CCDB2-D5AA-4CFD-91D8-A4986C081786}" destId="{06B9F674-00CC-4609-B35B-57FF5706A8F0}" srcOrd="0" destOrd="0" presId="urn:microsoft.com/office/officeart/2005/8/layout/lProcess2"/>
    <dgm:cxn modelId="{430EDBE3-6C77-4037-8388-C425CEC6C90D}" type="presOf" srcId="{97E68675-DDE3-45CF-8CD2-3E52FCC17F35}" destId="{D31FD1E5-790A-422A-9597-E9F5B302F1C6}" srcOrd="1" destOrd="0" presId="urn:microsoft.com/office/officeart/2005/8/layout/lProcess2"/>
    <dgm:cxn modelId="{EB27EFAC-6FDF-4612-AAB9-5F6A478A5F3B}" type="presParOf" srcId="{F10A7914-CEBF-4526-B6CB-40EDF0F91CDB}" destId="{4FB2343C-9468-41FE-B110-5A6E7D07D9C0}" srcOrd="0" destOrd="0" presId="urn:microsoft.com/office/officeart/2005/8/layout/lProcess2"/>
    <dgm:cxn modelId="{366938A5-7364-47CD-8978-572FDBF2260F}" type="presParOf" srcId="{4FB2343C-9468-41FE-B110-5A6E7D07D9C0}" destId="{52BB2D03-F0CA-461F-B5A7-E88BB2C7FFDD}" srcOrd="0" destOrd="0" presId="urn:microsoft.com/office/officeart/2005/8/layout/lProcess2"/>
    <dgm:cxn modelId="{3F1121BE-A8AE-46B7-B778-A2907DB0F89D}" type="presParOf" srcId="{4FB2343C-9468-41FE-B110-5A6E7D07D9C0}" destId="{D31FD1E5-790A-422A-9597-E9F5B302F1C6}" srcOrd="1" destOrd="0" presId="urn:microsoft.com/office/officeart/2005/8/layout/lProcess2"/>
    <dgm:cxn modelId="{B3D4A331-ACE8-44AA-B075-C497C017C2BB}" type="presParOf" srcId="{4FB2343C-9468-41FE-B110-5A6E7D07D9C0}" destId="{836A6FE1-3EBA-4927-BC77-9D30FADC62B7}" srcOrd="2" destOrd="0" presId="urn:microsoft.com/office/officeart/2005/8/layout/lProcess2"/>
    <dgm:cxn modelId="{C814AF67-944A-420E-A8F5-983BAD40ACAC}" type="presParOf" srcId="{836A6FE1-3EBA-4927-BC77-9D30FADC62B7}" destId="{30CFA0EA-2FC4-4878-8806-61DA606C39D1}" srcOrd="0" destOrd="0" presId="urn:microsoft.com/office/officeart/2005/8/layout/lProcess2"/>
    <dgm:cxn modelId="{EFBD28E2-C8CA-4879-AF66-B93FD4B8F402}" type="presParOf" srcId="{30CFA0EA-2FC4-4878-8806-61DA606C39D1}" destId="{DD1483D9-095F-45DD-8C46-0838F4D53077}" srcOrd="0" destOrd="0" presId="urn:microsoft.com/office/officeart/2005/8/layout/lProcess2"/>
    <dgm:cxn modelId="{2BC99494-87CF-42CE-9611-5F53AC681922}" type="presParOf" srcId="{30CFA0EA-2FC4-4878-8806-61DA606C39D1}" destId="{4BFE9795-1FF0-4351-B324-3DC00344F88D}" srcOrd="1" destOrd="0" presId="urn:microsoft.com/office/officeart/2005/8/layout/lProcess2"/>
    <dgm:cxn modelId="{98D87DC7-1B71-40D1-A2B1-E0E5907865BE}" type="presParOf" srcId="{30CFA0EA-2FC4-4878-8806-61DA606C39D1}" destId="{06B9F674-00CC-4609-B35B-57FF5706A8F0}"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0E94488-5990-4A05-A03A-EA24CC0CEF67}" type="doc">
      <dgm:prSet loTypeId="urn:microsoft.com/office/officeart/2005/8/layout/arrow3" loCatId="relationship" qsTypeId="urn:microsoft.com/office/officeart/2005/8/quickstyle/3d7" qsCatId="3D" csTypeId="urn:microsoft.com/office/officeart/2005/8/colors/accent2_5" csCatId="accent2" phldr="1"/>
      <dgm:spPr/>
      <dgm:t>
        <a:bodyPr/>
        <a:lstStyle/>
        <a:p>
          <a:endParaRPr lang="en-US"/>
        </a:p>
      </dgm:t>
    </dgm:pt>
    <dgm:pt modelId="{0CFC5CA3-28DF-4EFD-A030-1978E1D8D647}">
      <dgm:prSet/>
      <dgm:spPr/>
      <dgm:t>
        <a:bodyPr/>
        <a:lstStyle/>
        <a:p>
          <a:pPr rtl="0"/>
          <a:r>
            <a:rPr lang="el-GR" b="1" dirty="0"/>
            <a:t>Δημιουργικότητα</a:t>
          </a:r>
        </a:p>
        <a:p>
          <a:pPr rtl="0"/>
          <a:r>
            <a:rPr lang="el-GR" dirty="0"/>
            <a:t>Μελλοντικός προσανατολισμός και ανάγκη ανάπτυξης σεναρίων. </a:t>
          </a:r>
          <a:endParaRPr lang="en-US" b="1" dirty="0"/>
        </a:p>
      </dgm:t>
    </dgm:pt>
    <dgm:pt modelId="{70CDB65D-B79B-428D-8509-9AD4409F7411}" type="parTrans" cxnId="{63C7B8E1-988E-4B94-B822-22D9A99523AF}">
      <dgm:prSet/>
      <dgm:spPr/>
      <dgm:t>
        <a:bodyPr/>
        <a:lstStyle/>
        <a:p>
          <a:endParaRPr lang="en-US"/>
        </a:p>
      </dgm:t>
    </dgm:pt>
    <dgm:pt modelId="{0D0994D5-866F-46A0-BFD9-A2971EFB292A}" type="sibTrans" cxnId="{63C7B8E1-988E-4B94-B822-22D9A99523AF}">
      <dgm:prSet/>
      <dgm:spPr/>
      <dgm:t>
        <a:bodyPr/>
        <a:lstStyle/>
        <a:p>
          <a:endParaRPr lang="en-US"/>
        </a:p>
      </dgm:t>
    </dgm:pt>
    <dgm:pt modelId="{0D939706-9EE1-43D7-843E-1354F386A8B3}">
      <dgm:prSet/>
      <dgm:spPr/>
      <dgm:t>
        <a:bodyPr/>
        <a:lstStyle/>
        <a:p>
          <a:pPr rtl="0"/>
          <a:r>
            <a:rPr lang="el-GR" b="1" dirty="0"/>
            <a:t>Αναλυτική Σκέψη</a:t>
          </a:r>
        </a:p>
        <a:p>
          <a:pPr rtl="0"/>
          <a:r>
            <a:rPr lang="el-GR" dirty="0"/>
            <a:t>Ένα στέλεχος βασισμένο στο παρόν να κάνει τις απαραίτητες λογικές προβλέψεις, αλλά και να μπορεί να τις παρουσιάσει με έναν κατανοητό τρόπο (</a:t>
          </a:r>
          <a:r>
            <a:rPr lang="el-GR" dirty="0" err="1"/>
            <a:t>Bronn</a:t>
          </a:r>
          <a:r>
            <a:rPr lang="el-GR" dirty="0"/>
            <a:t>, P., 2001).</a:t>
          </a:r>
          <a:endParaRPr lang="en-US" b="1" dirty="0"/>
        </a:p>
      </dgm:t>
    </dgm:pt>
    <dgm:pt modelId="{D3DAAC7A-A2A5-4B53-BE0E-4CBE9688CD09}" type="parTrans" cxnId="{F01CF69D-70C8-49E5-80A2-D7F2FE9A8A71}">
      <dgm:prSet/>
      <dgm:spPr/>
      <dgm:t>
        <a:bodyPr/>
        <a:lstStyle/>
        <a:p>
          <a:endParaRPr lang="en-US"/>
        </a:p>
      </dgm:t>
    </dgm:pt>
    <dgm:pt modelId="{27433AC5-3B23-4580-81D2-B0250C69A9EC}" type="sibTrans" cxnId="{F01CF69D-70C8-49E5-80A2-D7F2FE9A8A71}">
      <dgm:prSet/>
      <dgm:spPr/>
      <dgm:t>
        <a:bodyPr/>
        <a:lstStyle/>
        <a:p>
          <a:endParaRPr lang="en-US"/>
        </a:p>
      </dgm:t>
    </dgm:pt>
    <dgm:pt modelId="{AA29D448-9916-43AC-B72B-1B0DD207627C}" type="pres">
      <dgm:prSet presAssocID="{80E94488-5990-4A05-A03A-EA24CC0CEF67}" presName="compositeShape" presStyleCnt="0">
        <dgm:presLayoutVars>
          <dgm:chMax val="2"/>
          <dgm:dir/>
          <dgm:resizeHandles val="exact"/>
        </dgm:presLayoutVars>
      </dgm:prSet>
      <dgm:spPr/>
      <dgm:t>
        <a:bodyPr/>
        <a:lstStyle/>
        <a:p>
          <a:endParaRPr lang="el-GR"/>
        </a:p>
      </dgm:t>
    </dgm:pt>
    <dgm:pt modelId="{A48A6D9C-E77A-4E74-A788-3232A20B52B4}" type="pres">
      <dgm:prSet presAssocID="{80E94488-5990-4A05-A03A-EA24CC0CEF67}" presName="divider" presStyleLbl="fgShp" presStyleIdx="0" presStyleCnt="1"/>
      <dgm:spPr/>
    </dgm:pt>
    <dgm:pt modelId="{8FCA8884-196D-43E5-8469-ACE270CF1D81}" type="pres">
      <dgm:prSet presAssocID="{0CFC5CA3-28DF-4EFD-A030-1978E1D8D647}" presName="downArrow" presStyleLbl="node1" presStyleIdx="0" presStyleCnt="2"/>
      <dgm:spPr/>
    </dgm:pt>
    <dgm:pt modelId="{AE1D39AD-4B7D-4823-8521-824E132CD139}" type="pres">
      <dgm:prSet presAssocID="{0CFC5CA3-28DF-4EFD-A030-1978E1D8D647}" presName="downArrowText" presStyleLbl="revTx" presStyleIdx="0" presStyleCnt="2" custScaleX="164781">
        <dgm:presLayoutVars>
          <dgm:bulletEnabled val="1"/>
        </dgm:presLayoutVars>
      </dgm:prSet>
      <dgm:spPr/>
      <dgm:t>
        <a:bodyPr/>
        <a:lstStyle/>
        <a:p>
          <a:endParaRPr lang="el-GR"/>
        </a:p>
      </dgm:t>
    </dgm:pt>
    <dgm:pt modelId="{FF8ED817-549E-4441-B60A-C2C55561E2FF}" type="pres">
      <dgm:prSet presAssocID="{0D939706-9EE1-43D7-843E-1354F386A8B3}" presName="upArrow" presStyleLbl="node1" presStyleIdx="1" presStyleCnt="2" custLinFactNeighborX="28757" custLinFactNeighborY="-9451"/>
      <dgm:spPr/>
    </dgm:pt>
    <dgm:pt modelId="{5D2A5B3B-A9DE-47F5-BDB0-38BE2AE0FFEF}" type="pres">
      <dgm:prSet presAssocID="{0D939706-9EE1-43D7-843E-1354F386A8B3}" presName="upArrowText" presStyleLbl="revTx" presStyleIdx="1" presStyleCnt="2" custScaleX="182112" custLinFactNeighborX="16986" custLinFactNeighborY="5806">
        <dgm:presLayoutVars>
          <dgm:bulletEnabled val="1"/>
        </dgm:presLayoutVars>
      </dgm:prSet>
      <dgm:spPr/>
      <dgm:t>
        <a:bodyPr/>
        <a:lstStyle/>
        <a:p>
          <a:endParaRPr lang="el-GR"/>
        </a:p>
      </dgm:t>
    </dgm:pt>
  </dgm:ptLst>
  <dgm:cxnLst>
    <dgm:cxn modelId="{0A680350-11FC-4A68-AD82-60F3CAC81FC4}" type="presOf" srcId="{0CFC5CA3-28DF-4EFD-A030-1978E1D8D647}" destId="{AE1D39AD-4B7D-4823-8521-824E132CD139}" srcOrd="0" destOrd="0" presId="urn:microsoft.com/office/officeart/2005/8/layout/arrow3"/>
    <dgm:cxn modelId="{63C7B8E1-988E-4B94-B822-22D9A99523AF}" srcId="{80E94488-5990-4A05-A03A-EA24CC0CEF67}" destId="{0CFC5CA3-28DF-4EFD-A030-1978E1D8D647}" srcOrd="0" destOrd="0" parTransId="{70CDB65D-B79B-428D-8509-9AD4409F7411}" sibTransId="{0D0994D5-866F-46A0-BFD9-A2971EFB292A}"/>
    <dgm:cxn modelId="{F01CF69D-70C8-49E5-80A2-D7F2FE9A8A71}" srcId="{80E94488-5990-4A05-A03A-EA24CC0CEF67}" destId="{0D939706-9EE1-43D7-843E-1354F386A8B3}" srcOrd="1" destOrd="0" parTransId="{D3DAAC7A-A2A5-4B53-BE0E-4CBE9688CD09}" sibTransId="{27433AC5-3B23-4580-81D2-B0250C69A9EC}"/>
    <dgm:cxn modelId="{34A9F2AC-1B57-4E0A-BBDE-00DD665C372E}" type="presOf" srcId="{0D939706-9EE1-43D7-843E-1354F386A8B3}" destId="{5D2A5B3B-A9DE-47F5-BDB0-38BE2AE0FFEF}" srcOrd="0" destOrd="0" presId="urn:microsoft.com/office/officeart/2005/8/layout/arrow3"/>
    <dgm:cxn modelId="{AEDD2B4E-2EBA-42F6-AA1E-2B753D288A93}" type="presOf" srcId="{80E94488-5990-4A05-A03A-EA24CC0CEF67}" destId="{AA29D448-9916-43AC-B72B-1B0DD207627C}" srcOrd="0" destOrd="0" presId="urn:microsoft.com/office/officeart/2005/8/layout/arrow3"/>
    <dgm:cxn modelId="{C1513C71-0D3B-4C1C-A983-5D0EC6B7B132}" type="presParOf" srcId="{AA29D448-9916-43AC-B72B-1B0DD207627C}" destId="{A48A6D9C-E77A-4E74-A788-3232A20B52B4}" srcOrd="0" destOrd="0" presId="urn:microsoft.com/office/officeart/2005/8/layout/arrow3"/>
    <dgm:cxn modelId="{492F3E57-D2DF-41B1-BE09-769A66F0B855}" type="presParOf" srcId="{AA29D448-9916-43AC-B72B-1B0DD207627C}" destId="{8FCA8884-196D-43E5-8469-ACE270CF1D81}" srcOrd="1" destOrd="0" presId="urn:microsoft.com/office/officeart/2005/8/layout/arrow3"/>
    <dgm:cxn modelId="{9893395E-6BBB-43FB-A422-E889BFC353E0}" type="presParOf" srcId="{AA29D448-9916-43AC-B72B-1B0DD207627C}" destId="{AE1D39AD-4B7D-4823-8521-824E132CD139}" srcOrd="2" destOrd="0" presId="urn:microsoft.com/office/officeart/2005/8/layout/arrow3"/>
    <dgm:cxn modelId="{71976AC8-BA5F-4809-81AB-FDAEE322E895}" type="presParOf" srcId="{AA29D448-9916-43AC-B72B-1B0DD207627C}" destId="{FF8ED817-549E-4441-B60A-C2C55561E2FF}" srcOrd="3" destOrd="0" presId="urn:microsoft.com/office/officeart/2005/8/layout/arrow3"/>
    <dgm:cxn modelId="{3D25AC35-19A4-4B28-A00A-164A115E541D}" type="presParOf" srcId="{AA29D448-9916-43AC-B72B-1B0DD207627C}" destId="{5D2A5B3B-A9DE-47F5-BDB0-38BE2AE0FFEF}"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8A6D9C-E77A-4E74-A788-3232A20B52B4}">
      <dsp:nvSpPr>
        <dsp:cNvPr id="0" name=""/>
        <dsp:cNvSpPr/>
      </dsp:nvSpPr>
      <dsp:spPr>
        <a:xfrm rot="21300000">
          <a:off x="114387" y="1618338"/>
          <a:ext cx="9293049" cy="813036"/>
        </a:xfrm>
        <a:prstGeom prst="mathMinus">
          <a:avLst/>
        </a:prstGeom>
        <a:solidFill>
          <a:schemeClr val="accent2">
            <a:tint val="40000"/>
            <a:hueOff val="0"/>
            <a:satOff val="0"/>
            <a:lumOff val="0"/>
            <a:alphaOff val="0"/>
          </a:schemeClr>
        </a:solidFill>
        <a:ln>
          <a:noFill/>
        </a:ln>
        <a:effectLst/>
        <a:sp3d z="57200" extrusionH="600" contourW="3000" prstMaterial="plastic">
          <a:bevelT w="80600" h="18600" prst="relaxedInset"/>
          <a:bevelB w="80600" h="8600" prst="relaxedInset"/>
        </a:sp3d>
      </dsp:spPr>
      <dsp:style>
        <a:lnRef idx="0">
          <a:scrgbClr r="0" g="0" b="0"/>
        </a:lnRef>
        <a:fillRef idx="1">
          <a:scrgbClr r="0" g="0" b="0"/>
        </a:fillRef>
        <a:effectRef idx="0">
          <a:scrgbClr r="0" g="0" b="0"/>
        </a:effectRef>
        <a:fontRef idx="minor"/>
      </dsp:style>
    </dsp:sp>
    <dsp:sp modelId="{8FCA8884-196D-43E5-8469-ACE270CF1D81}">
      <dsp:nvSpPr>
        <dsp:cNvPr id="0" name=""/>
        <dsp:cNvSpPr/>
      </dsp:nvSpPr>
      <dsp:spPr>
        <a:xfrm>
          <a:off x="1142619" y="202485"/>
          <a:ext cx="2856547" cy="1619885"/>
        </a:xfrm>
        <a:prstGeom prst="downArrow">
          <a:avLst/>
        </a:prstGeom>
        <a:solidFill>
          <a:schemeClr val="accent2">
            <a:alpha val="90000"/>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AE1D39AD-4B7D-4823-8521-824E132CD139}">
      <dsp:nvSpPr>
        <dsp:cNvPr id="0" name=""/>
        <dsp:cNvSpPr/>
      </dsp:nvSpPr>
      <dsp:spPr>
        <a:xfrm>
          <a:off x="4059633" y="0"/>
          <a:ext cx="5020850" cy="17008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l-GR" sz="1700" b="1" kern="1200" dirty="0"/>
            <a:t>Δημιουργικότητα</a:t>
          </a:r>
        </a:p>
        <a:p>
          <a:pPr lvl="0" algn="ctr" defTabSz="755650" rtl="0">
            <a:lnSpc>
              <a:spcPct val="90000"/>
            </a:lnSpc>
            <a:spcBef>
              <a:spcPct val="0"/>
            </a:spcBef>
            <a:spcAft>
              <a:spcPct val="35000"/>
            </a:spcAft>
          </a:pPr>
          <a:r>
            <a:rPr lang="el-GR" sz="1700" kern="1200" dirty="0"/>
            <a:t>Μελλοντικός προσανατολισμός και ανάγκη ανάπτυξης σεναρίων. </a:t>
          </a:r>
          <a:endParaRPr lang="en-US" sz="1700" b="1" kern="1200" dirty="0"/>
        </a:p>
      </dsp:txBody>
      <dsp:txXfrm>
        <a:off x="4059633" y="0"/>
        <a:ext cx="5020850" cy="1700879"/>
      </dsp:txXfrm>
    </dsp:sp>
    <dsp:sp modelId="{FF8ED817-549E-4441-B60A-C2C55561E2FF}">
      <dsp:nvSpPr>
        <dsp:cNvPr id="0" name=""/>
        <dsp:cNvSpPr/>
      </dsp:nvSpPr>
      <dsp:spPr>
        <a:xfrm>
          <a:off x="6344115" y="2074246"/>
          <a:ext cx="2856547" cy="1619885"/>
        </a:xfrm>
        <a:prstGeom prst="upArrow">
          <a:avLst/>
        </a:prstGeom>
        <a:solidFill>
          <a:schemeClr val="accent2">
            <a:alpha val="90000"/>
            <a:hueOff val="0"/>
            <a:satOff val="0"/>
            <a:lumOff val="0"/>
            <a:alphaOff val="-4000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5D2A5B3B-A9DE-47F5-BDB0-38BE2AE0FFEF}">
      <dsp:nvSpPr>
        <dsp:cNvPr id="0" name=""/>
        <dsp:cNvSpPr/>
      </dsp:nvSpPr>
      <dsp:spPr>
        <a:xfrm>
          <a:off x="694864" y="2348833"/>
          <a:ext cx="5548923" cy="17008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l-GR" sz="1700" b="1" kern="1200" dirty="0"/>
            <a:t>Αναλυτική Σκέψη</a:t>
          </a:r>
        </a:p>
        <a:p>
          <a:pPr lvl="0" algn="ctr" defTabSz="755650" rtl="0">
            <a:lnSpc>
              <a:spcPct val="90000"/>
            </a:lnSpc>
            <a:spcBef>
              <a:spcPct val="0"/>
            </a:spcBef>
            <a:spcAft>
              <a:spcPct val="35000"/>
            </a:spcAft>
          </a:pPr>
          <a:r>
            <a:rPr lang="el-GR" sz="1700" kern="1200" dirty="0"/>
            <a:t>Ένα στέλεχος βασισμένο στο παρόν να κάνει τις απαραίτητες λογικές προβλέψεις, αλλά και να μπορεί να τις παρουσιάσει με έναν κατανοητό τρόπο (</a:t>
          </a:r>
          <a:r>
            <a:rPr lang="el-GR" sz="1700" kern="1200" dirty="0" err="1"/>
            <a:t>Bronn</a:t>
          </a:r>
          <a:r>
            <a:rPr lang="el-GR" sz="1700" kern="1200" dirty="0"/>
            <a:t>, P., 2001).</a:t>
          </a:r>
          <a:endParaRPr lang="en-US" sz="1700" b="1" kern="1200" dirty="0"/>
        </a:p>
      </dsp:txBody>
      <dsp:txXfrm>
        <a:off x="694864" y="2348833"/>
        <a:ext cx="5548923" cy="1700879"/>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4AA98339-849B-4A1B-94AD-C4117A0FF41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xmlns="" id="{150D5E0A-DBC5-4154-AAB7-1A6EB3DE09E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50A84D-7040-4B66-A8F2-FF3252F0E77C}" type="datetimeFigureOut">
              <a:rPr lang="en-US" smtClean="0"/>
              <a:t>4/5/2022</a:t>
            </a:fld>
            <a:endParaRPr lang="en-US" dirty="0"/>
          </a:p>
        </p:txBody>
      </p:sp>
      <p:sp>
        <p:nvSpPr>
          <p:cNvPr id="4" name="Footer Placeholder 3">
            <a:extLst>
              <a:ext uri="{FF2B5EF4-FFF2-40B4-BE49-F238E27FC236}">
                <a16:creationId xmlns:a16="http://schemas.microsoft.com/office/drawing/2014/main" xmlns="" id="{7E10B103-107D-44C7-86CE-09C471DEAD0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xmlns="" id="{10E0EF81-D30D-4180-8B94-1BE4961093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051B87B-3F29-42F3-B07C-6AC1131073FA}" type="slidenum">
              <a:rPr lang="en-US" smtClean="0"/>
              <a:t>‹#›</a:t>
            </a:fld>
            <a:endParaRPr lang="en-US" dirty="0"/>
          </a:p>
        </p:txBody>
      </p:sp>
    </p:spTree>
    <p:extLst>
      <p:ext uri="{BB962C8B-B14F-4D97-AF65-F5344CB8AC3E}">
        <p14:creationId xmlns:p14="http://schemas.microsoft.com/office/powerpoint/2010/main" val="610513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252D08-8B84-4A6F-9F01-611184AC5843}" type="datetimeFigureOut">
              <a:rPr lang="en-US" smtClean="0"/>
              <a:t>4/5/2022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FC84E0-A62F-42E1-8B0C-7D28DFB4787A}" type="slidenum">
              <a:rPr lang="en-US" smtClean="0"/>
              <a:t>‹#›</a:t>
            </a:fld>
            <a:endParaRPr lang="en-US" dirty="0"/>
          </a:p>
        </p:txBody>
      </p:sp>
    </p:spTree>
    <p:extLst>
      <p:ext uri="{BB962C8B-B14F-4D97-AF65-F5344CB8AC3E}">
        <p14:creationId xmlns:p14="http://schemas.microsoft.com/office/powerpoint/2010/main" val="2855175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A29696-2BE8-442F-AE32-06B5202A784A}" type="slidenum">
              <a:rPr lang="en-US" smtClean="0"/>
              <a:t>1</a:t>
            </a:fld>
            <a:endParaRPr lang="en-US" dirty="0"/>
          </a:p>
        </p:txBody>
      </p:sp>
    </p:spTree>
    <p:extLst>
      <p:ext uri="{BB962C8B-B14F-4D97-AF65-F5344CB8AC3E}">
        <p14:creationId xmlns:p14="http://schemas.microsoft.com/office/powerpoint/2010/main" val="1368113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EDA29696-2BE8-442F-AE32-06B5202A784A}" type="slidenum">
              <a:rPr lang="en-US" smtClean="0"/>
              <a:t>12</a:t>
            </a:fld>
            <a:endParaRPr lang="en-US" dirty="0"/>
          </a:p>
        </p:txBody>
      </p:sp>
    </p:spTree>
    <p:extLst>
      <p:ext uri="{BB962C8B-B14F-4D97-AF65-F5344CB8AC3E}">
        <p14:creationId xmlns:p14="http://schemas.microsoft.com/office/powerpoint/2010/main" val="792577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accent5"/>
        </a:solidFill>
        <a:effectLst/>
      </p:bgPr>
    </p:bg>
    <p:spTree>
      <p:nvGrpSpPr>
        <p:cNvPr id="1" name=""/>
        <p:cNvGrpSpPr/>
        <p:nvPr/>
      </p:nvGrpSpPr>
      <p:grpSpPr>
        <a:xfrm>
          <a:off x="0" y="0"/>
          <a:ext cx="0" cy="0"/>
          <a:chOff x="0" y="0"/>
          <a:chExt cx="0" cy="0"/>
        </a:xfrm>
      </p:grpSpPr>
      <p:sp>
        <p:nvSpPr>
          <p:cNvPr id="23" name="Graphic 10">
            <a:extLst>
              <a:ext uri="{FF2B5EF4-FFF2-40B4-BE49-F238E27FC236}">
                <a16:creationId xmlns:a16="http://schemas.microsoft.com/office/drawing/2014/main" xmlns="" id="{750609E5-CE3B-4880-AF1C-03AAE8F98B27}"/>
              </a:ext>
              <a:ext uri="{C183D7F6-B498-43B3-948B-1728B52AA6E4}">
                <adec:decorative xmlns:adec="http://schemas.microsoft.com/office/drawing/2017/decorative" xmlns="" val="1"/>
              </a:ext>
            </a:extLst>
          </p:cNvPr>
          <p:cNvSpPr/>
          <p:nvPr/>
        </p:nvSpPr>
        <p:spPr>
          <a:xfrm rot="2700000">
            <a:off x="175989" y="443117"/>
            <a:ext cx="1066799" cy="1066799"/>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solidFill>
            <a:schemeClr val="accent5"/>
          </a:solidFill>
          <a:ln w="3848" cap="flat">
            <a:noFill/>
            <a:prstDash val="solid"/>
            <a:miter/>
          </a:ln>
          <a:effectLst>
            <a:outerShdw blurRad="101600" dist="38100" dir="16200000" rotWithShape="0">
              <a:srgbClr val="000000">
                <a:alpha val="25000"/>
              </a:srgbClr>
            </a:outerShdw>
          </a:effectLst>
        </p:spPr>
        <p:txBody>
          <a:bodyPr rtlCol="0" anchor="ctr"/>
          <a:lstStyle/>
          <a:p>
            <a:endParaRPr lang="en-US" dirty="0"/>
          </a:p>
        </p:txBody>
      </p:sp>
      <p:sp>
        <p:nvSpPr>
          <p:cNvPr id="24" name="Graphic 10">
            <a:extLst>
              <a:ext uri="{FF2B5EF4-FFF2-40B4-BE49-F238E27FC236}">
                <a16:creationId xmlns:a16="http://schemas.microsoft.com/office/drawing/2014/main" xmlns="" id="{30A1EBAD-5F9E-43E3-852F-53FD94BE234C}"/>
              </a:ext>
              <a:ext uri="{C183D7F6-B498-43B3-948B-1728B52AA6E4}">
                <adec:decorative xmlns:adec="http://schemas.microsoft.com/office/drawing/2017/decorative" xmlns="" val="1"/>
              </a:ext>
            </a:extLst>
          </p:cNvPr>
          <p:cNvSpPr/>
          <p:nvPr/>
        </p:nvSpPr>
        <p:spPr>
          <a:xfrm rot="2700000">
            <a:off x="3678849" y="710118"/>
            <a:ext cx="485348" cy="485348"/>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solidFill>
            <a:schemeClr val="accent5"/>
          </a:solidFill>
          <a:ln w="3848" cap="flat">
            <a:noFill/>
            <a:prstDash val="solid"/>
            <a:miter/>
          </a:ln>
          <a:effectLst>
            <a:outerShdw blurRad="101600" dist="38100" dir="16200000" rotWithShape="0">
              <a:srgbClr val="000000">
                <a:alpha val="25000"/>
              </a:srgbClr>
            </a:outerShdw>
          </a:effectLst>
        </p:spPr>
        <p:txBody>
          <a:bodyPr rtlCol="0" anchor="ctr"/>
          <a:lstStyle/>
          <a:p>
            <a:endParaRPr lang="en-US" dirty="0"/>
          </a:p>
        </p:txBody>
      </p:sp>
      <p:sp>
        <p:nvSpPr>
          <p:cNvPr id="26" name="Oval 25">
            <a:extLst>
              <a:ext uri="{FF2B5EF4-FFF2-40B4-BE49-F238E27FC236}">
                <a16:creationId xmlns:a16="http://schemas.microsoft.com/office/drawing/2014/main" xmlns="" id="{B12F733F-6A95-4365-941D-3C310EC06055}"/>
              </a:ext>
              <a:ext uri="{C183D7F6-B498-43B3-948B-1728B52AA6E4}">
                <adec:decorative xmlns:adec="http://schemas.microsoft.com/office/drawing/2017/decorative" xmlns="" val="1"/>
              </a:ext>
            </a:extLst>
          </p:cNvPr>
          <p:cNvSpPr/>
          <p:nvPr/>
        </p:nvSpPr>
        <p:spPr>
          <a:xfrm rot="10800000">
            <a:off x="1949364" y="328201"/>
            <a:ext cx="418430" cy="418430"/>
          </a:xfrm>
          <a:prstGeom prst="ellipse">
            <a:avLst/>
          </a:prstGeom>
          <a:solidFill>
            <a:schemeClr val="accent5"/>
          </a:solidFill>
          <a:ln w="3848" cap="flat">
            <a:noFill/>
            <a:prstDash val="solid"/>
            <a:miter/>
          </a:ln>
          <a:effectLst>
            <a:outerShdw blurRad="101600" dist="38100" dir="16200000" rotWithShape="0">
              <a:srgbClr val="000000">
                <a:alpha val="25000"/>
              </a:srgbClr>
            </a:outerShdw>
          </a:effectLst>
        </p:spPr>
        <p:txBody>
          <a:bodyPr rtlCol="0" anchor="ctr"/>
          <a:lstStyle/>
          <a:p>
            <a:endParaRPr lang="en-US" dirty="0"/>
          </a:p>
        </p:txBody>
      </p:sp>
      <p:sp>
        <p:nvSpPr>
          <p:cNvPr id="34" name="Title 1">
            <a:extLst>
              <a:ext uri="{FF2B5EF4-FFF2-40B4-BE49-F238E27FC236}">
                <a16:creationId xmlns:a16="http://schemas.microsoft.com/office/drawing/2014/main" xmlns="" id="{1F2624E7-C182-4BF3-A1CE-10E080235268}"/>
              </a:ext>
            </a:extLst>
          </p:cNvPr>
          <p:cNvSpPr>
            <a:spLocks noGrp="1"/>
          </p:cNvSpPr>
          <p:nvPr>
            <p:ph type="ctrTitle"/>
          </p:nvPr>
        </p:nvSpPr>
        <p:spPr>
          <a:xfrm>
            <a:off x="485634" y="575423"/>
            <a:ext cx="5435027" cy="3234577"/>
          </a:xfrm>
        </p:spPr>
        <p:txBody>
          <a:bodyPr anchor="b">
            <a:normAutofit/>
          </a:bodyPr>
          <a:lstStyle>
            <a:lvl1pPr>
              <a:defRPr sz="5400">
                <a:solidFill>
                  <a:schemeClr val="bg1"/>
                </a:solidFill>
              </a:defRPr>
            </a:lvl1pPr>
          </a:lstStyle>
          <a:p>
            <a:pPr algn="l"/>
            <a:r>
              <a:rPr lang="en-US" sz="5400">
                <a:solidFill>
                  <a:srgbClr val="FFFFFF"/>
                </a:solidFill>
              </a:rPr>
              <a:t>Click to edit Master title style</a:t>
            </a:r>
            <a:endParaRPr lang="en-US" sz="5400" dirty="0">
              <a:solidFill>
                <a:srgbClr val="FFFFFF"/>
              </a:solidFill>
            </a:endParaRPr>
          </a:p>
        </p:txBody>
      </p:sp>
      <p:sp>
        <p:nvSpPr>
          <p:cNvPr id="29" name="Subtitle 2">
            <a:extLst>
              <a:ext uri="{FF2B5EF4-FFF2-40B4-BE49-F238E27FC236}">
                <a16:creationId xmlns:a16="http://schemas.microsoft.com/office/drawing/2014/main" xmlns="" id="{2E173997-1548-44F7-B0A4-108B77F0B820}"/>
              </a:ext>
            </a:extLst>
          </p:cNvPr>
          <p:cNvSpPr>
            <a:spLocks noGrp="1"/>
          </p:cNvSpPr>
          <p:nvPr>
            <p:ph type="subTitle" idx="1"/>
          </p:nvPr>
        </p:nvSpPr>
        <p:spPr>
          <a:xfrm>
            <a:off x="485636" y="4004423"/>
            <a:ext cx="5435026" cy="2278154"/>
          </a:xfrm>
        </p:spPr>
        <p:txBody>
          <a:bodyPr anchor="t">
            <a:normAutofit/>
          </a:bodyPr>
          <a:lstStyle>
            <a:lvl1pPr marL="0" indent="0">
              <a:buNone/>
              <a:defRPr sz="2400">
                <a:solidFill>
                  <a:schemeClr val="bg1"/>
                </a:solidFill>
              </a:defRPr>
            </a:lvl1pPr>
          </a:lstStyle>
          <a:p>
            <a:pPr algn="l"/>
            <a:r>
              <a:rPr lang="en-US">
                <a:solidFill>
                  <a:srgbClr val="FFFFFF"/>
                </a:solidFill>
              </a:rPr>
              <a:t>Click to edit Master subtitle style</a:t>
            </a:r>
            <a:endParaRPr lang="en-US" dirty="0">
              <a:solidFill>
                <a:srgbClr val="FFFFFF"/>
              </a:solidFill>
            </a:endParaRPr>
          </a:p>
        </p:txBody>
      </p:sp>
      <p:sp>
        <p:nvSpPr>
          <p:cNvPr id="37" name="Picture Placeholder 34">
            <a:extLst>
              <a:ext uri="{FF2B5EF4-FFF2-40B4-BE49-F238E27FC236}">
                <a16:creationId xmlns:a16="http://schemas.microsoft.com/office/drawing/2014/main" xmlns="" id="{A37CD930-076A-4257-8800-922EDF1A0576}"/>
              </a:ext>
            </a:extLst>
          </p:cNvPr>
          <p:cNvSpPr>
            <a:spLocks noGrp="1"/>
          </p:cNvSpPr>
          <p:nvPr>
            <p:ph type="pic" sz="quarter" idx="13" hasCustomPrompt="1"/>
          </p:nvPr>
        </p:nvSpPr>
        <p:spPr>
          <a:xfrm>
            <a:off x="6197600" y="574675"/>
            <a:ext cx="5445125" cy="5749925"/>
          </a:xfrm>
        </p:spPr>
        <p:txBody>
          <a:bodyPr>
            <a:normAutofit/>
          </a:bodyPr>
          <a:lstStyle>
            <a:lvl1pPr marL="0" indent="0" algn="ctr">
              <a:buNone/>
              <a:defRPr sz="2000">
                <a:solidFill>
                  <a:schemeClr val="bg1"/>
                </a:solidFill>
              </a:defRPr>
            </a:lvl1pPr>
          </a:lstStyle>
          <a:p>
            <a:r>
              <a:rPr lang="en-US" dirty="0"/>
              <a:t>Insert photo here</a:t>
            </a:r>
          </a:p>
        </p:txBody>
      </p:sp>
      <p:sp>
        <p:nvSpPr>
          <p:cNvPr id="31" name="Date Placeholder 4">
            <a:extLst>
              <a:ext uri="{FF2B5EF4-FFF2-40B4-BE49-F238E27FC236}">
                <a16:creationId xmlns:a16="http://schemas.microsoft.com/office/drawing/2014/main" xmlns="" id="{B17F4254-E7F3-482D-83B2-F40E678DC31A}"/>
              </a:ext>
            </a:extLst>
          </p:cNvPr>
          <p:cNvSpPr>
            <a:spLocks noGrp="1"/>
          </p:cNvSpPr>
          <p:nvPr>
            <p:ph type="dt" sz="half" idx="10"/>
          </p:nvPr>
        </p:nvSpPr>
        <p:spPr>
          <a:xfrm>
            <a:off x="838200" y="6400800"/>
            <a:ext cx="2743200" cy="365125"/>
          </a:xfrm>
        </p:spPr>
        <p:txBody>
          <a:bodyPr/>
          <a:lstStyle/>
          <a:p>
            <a:r>
              <a:rPr lang="en-US">
                <a:solidFill>
                  <a:srgbClr val="FFFFFF"/>
                </a:solidFill>
              </a:rPr>
              <a:t>2/2/20XX</a:t>
            </a:r>
            <a:endParaRPr lang="en-US" dirty="0">
              <a:solidFill>
                <a:srgbClr val="FFFFFF"/>
              </a:solidFill>
            </a:endParaRPr>
          </a:p>
        </p:txBody>
      </p:sp>
      <p:sp>
        <p:nvSpPr>
          <p:cNvPr id="32" name="Footer Placeholder 5">
            <a:extLst>
              <a:ext uri="{FF2B5EF4-FFF2-40B4-BE49-F238E27FC236}">
                <a16:creationId xmlns:a16="http://schemas.microsoft.com/office/drawing/2014/main" xmlns="" id="{69A3213B-8554-4293-925C-3977950B2FC8}"/>
              </a:ext>
            </a:extLst>
          </p:cNvPr>
          <p:cNvSpPr>
            <a:spLocks noGrp="1"/>
          </p:cNvSpPr>
          <p:nvPr>
            <p:ph type="ftr" sz="quarter" idx="11"/>
          </p:nvPr>
        </p:nvSpPr>
        <p:spPr>
          <a:xfrm>
            <a:off x="4038600" y="6400800"/>
            <a:ext cx="4114800" cy="365125"/>
          </a:xfrm>
        </p:spPr>
        <p:txBody>
          <a:bodyPr/>
          <a:lstStyle/>
          <a:p>
            <a:r>
              <a:rPr lang="en-US" dirty="0">
                <a:solidFill>
                  <a:srgbClr val="FFFFFF"/>
                </a:solidFill>
              </a:rPr>
              <a:t>PRESENTATION TITLE</a:t>
            </a:r>
          </a:p>
        </p:txBody>
      </p:sp>
      <p:sp>
        <p:nvSpPr>
          <p:cNvPr id="33" name="Slide Number Placeholder 6">
            <a:extLst>
              <a:ext uri="{FF2B5EF4-FFF2-40B4-BE49-F238E27FC236}">
                <a16:creationId xmlns:a16="http://schemas.microsoft.com/office/drawing/2014/main" xmlns="" id="{E6081EFA-FDDB-48B1-8F8F-506DAA8FB2BE}"/>
              </a:ext>
            </a:extLst>
          </p:cNvPr>
          <p:cNvSpPr>
            <a:spLocks noGrp="1"/>
          </p:cNvSpPr>
          <p:nvPr>
            <p:ph type="sldNum" sz="quarter" idx="12"/>
          </p:nvPr>
        </p:nvSpPr>
        <p:spPr>
          <a:xfrm>
            <a:off x="8610600" y="6400800"/>
            <a:ext cx="2743200" cy="365125"/>
          </a:xfrm>
        </p:spPr>
        <p:txBody>
          <a:bodyPr/>
          <a:lstStyle/>
          <a:p>
            <a:fld id="{DFA5D71E-5CDF-4C93-8A75-5B916FDC5BEA}" type="slidenum">
              <a:rPr lang="en-US" smtClean="0">
                <a:solidFill>
                  <a:srgbClr val="FFFFFF"/>
                </a:solidFill>
              </a:rPr>
              <a:pPr/>
              <a:t>‹#›</a:t>
            </a:fld>
            <a:endParaRPr lang="en-US" dirty="0">
              <a:solidFill>
                <a:srgbClr val="FFFFFF"/>
              </a:solidFill>
            </a:endParaRPr>
          </a:p>
        </p:txBody>
      </p:sp>
      <p:sp>
        <p:nvSpPr>
          <p:cNvPr id="39" name="Oval 38">
            <a:extLst>
              <a:ext uri="{FF2B5EF4-FFF2-40B4-BE49-F238E27FC236}">
                <a16:creationId xmlns:a16="http://schemas.microsoft.com/office/drawing/2014/main" xmlns="" id="{7A5EAFD9-C10D-423D-877A-A7E344B82A86}"/>
              </a:ext>
              <a:ext uri="{C183D7F6-B498-43B3-948B-1728B52AA6E4}">
                <adec:decorative xmlns:adec="http://schemas.microsoft.com/office/drawing/2017/decorative" xmlns="" val="1"/>
              </a:ext>
            </a:extLst>
          </p:cNvPr>
          <p:cNvSpPr/>
          <p:nvPr userDrawn="1"/>
        </p:nvSpPr>
        <p:spPr>
          <a:xfrm rot="10800000">
            <a:off x="11725987" y="6085893"/>
            <a:ext cx="261660" cy="261660"/>
          </a:xfrm>
          <a:prstGeom prst="ellipse">
            <a:avLst/>
          </a:prstGeom>
          <a:solidFill>
            <a:schemeClr val="accent5"/>
          </a:solidFill>
          <a:ln w="3848" cap="flat">
            <a:noFill/>
            <a:prstDash val="solid"/>
            <a:miter/>
          </a:ln>
          <a:effectLst>
            <a:outerShdw blurRad="101600" dist="38100" dir="16200000" rotWithShape="0">
              <a:srgbClr val="000000">
                <a:alpha val="25000"/>
              </a:srgbClr>
            </a:outerShdw>
          </a:effectLst>
        </p:spPr>
        <p:txBody>
          <a:bodyPr rtlCol="0" anchor="ctr"/>
          <a:lstStyle/>
          <a:p>
            <a:endParaRPr lang="en-US" dirty="0"/>
          </a:p>
        </p:txBody>
      </p:sp>
      <p:sp>
        <p:nvSpPr>
          <p:cNvPr id="41" name="Oval 40">
            <a:extLst>
              <a:ext uri="{FF2B5EF4-FFF2-40B4-BE49-F238E27FC236}">
                <a16:creationId xmlns:a16="http://schemas.microsoft.com/office/drawing/2014/main" xmlns="" id="{552E34FD-F45A-4FC4-A537-1CD327317B7F}"/>
              </a:ext>
              <a:ext uri="{C183D7F6-B498-43B3-948B-1728B52AA6E4}">
                <adec:decorative xmlns:adec="http://schemas.microsoft.com/office/drawing/2017/decorative" xmlns="" val="1"/>
              </a:ext>
            </a:extLst>
          </p:cNvPr>
          <p:cNvSpPr/>
          <p:nvPr userDrawn="1"/>
        </p:nvSpPr>
        <p:spPr>
          <a:xfrm rot="10800000">
            <a:off x="11234728" y="5325178"/>
            <a:ext cx="418430" cy="418430"/>
          </a:xfrm>
          <a:prstGeom prst="ellipse">
            <a:avLst/>
          </a:prstGeom>
          <a:solidFill>
            <a:schemeClr val="accent5"/>
          </a:solidFill>
          <a:ln w="3848" cap="flat">
            <a:noFill/>
            <a:prstDash val="solid"/>
            <a:miter/>
          </a:ln>
          <a:effectLst>
            <a:outerShdw blurRad="101600" dist="38100" dir="16200000" rotWithShape="0">
              <a:srgbClr val="000000">
                <a:alpha val="25000"/>
              </a:srgbClr>
            </a:outerShdw>
          </a:effectLst>
        </p:spPr>
        <p:txBody>
          <a:bodyPr rtlCol="0" anchor="ctr"/>
          <a:lstStyle/>
          <a:p>
            <a:endParaRPr lang="en-US" dirty="0"/>
          </a:p>
        </p:txBody>
      </p:sp>
    </p:spTree>
    <p:extLst>
      <p:ext uri="{BB962C8B-B14F-4D97-AF65-F5344CB8AC3E}">
        <p14:creationId xmlns:p14="http://schemas.microsoft.com/office/powerpoint/2010/main" val="3840208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2 Column">
    <p:bg>
      <p:bgPr>
        <a:solidFill>
          <a:schemeClr val="accent5"/>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01B714E7-4FD4-46B0-8831-48EB663CFE50}"/>
              </a:ext>
              <a:ext uri="{C183D7F6-B498-43B3-948B-1728B52AA6E4}">
                <adec:decorative xmlns:adec="http://schemas.microsoft.com/office/drawing/2017/decorative" xmlns="" val="1"/>
              </a:ext>
            </a:extLst>
          </p:cNvPr>
          <p:cNvGrpSpPr/>
          <p:nvPr userDrawn="1"/>
        </p:nvGrpSpPr>
        <p:grpSpPr>
          <a:xfrm>
            <a:off x="183404" y="225822"/>
            <a:ext cx="1847971" cy="2438142"/>
            <a:chOff x="183404" y="225822"/>
            <a:chExt cx="1847971" cy="2438142"/>
          </a:xfrm>
        </p:grpSpPr>
        <p:sp useBgFill="1">
          <p:nvSpPr>
            <p:cNvPr id="11" name="Graphic 10">
              <a:extLst>
                <a:ext uri="{FF2B5EF4-FFF2-40B4-BE49-F238E27FC236}">
                  <a16:creationId xmlns:a16="http://schemas.microsoft.com/office/drawing/2014/main" xmlns="" id="{28748170-3B03-4983-B18A-BD3434F6A1E0}"/>
                </a:ext>
              </a:extLst>
            </p:cNvPr>
            <p:cNvSpPr/>
            <p:nvPr/>
          </p:nvSpPr>
          <p:spPr>
            <a:xfrm rot="2700000">
              <a:off x="304800" y="965970"/>
              <a:ext cx="1066799" cy="1066799"/>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2" name="Oval 11">
              <a:extLst>
                <a:ext uri="{FF2B5EF4-FFF2-40B4-BE49-F238E27FC236}">
                  <a16:creationId xmlns:a16="http://schemas.microsoft.com/office/drawing/2014/main" xmlns="" id="{8763577F-7D99-42DD-8DEE-6CC576187D1E}"/>
                </a:ext>
              </a:extLst>
            </p:cNvPr>
            <p:cNvSpPr/>
            <p:nvPr/>
          </p:nvSpPr>
          <p:spPr>
            <a:xfrm rot="10800000">
              <a:off x="1815651" y="1342540"/>
              <a:ext cx="215724" cy="215724"/>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3" name="Oval 12">
              <a:extLst>
                <a:ext uri="{FF2B5EF4-FFF2-40B4-BE49-F238E27FC236}">
                  <a16:creationId xmlns:a16="http://schemas.microsoft.com/office/drawing/2014/main" xmlns="" id="{4EF5F2E5-90C0-417E-8B26-0927E3086B9A}"/>
                </a:ext>
              </a:extLst>
            </p:cNvPr>
            <p:cNvSpPr/>
            <p:nvPr/>
          </p:nvSpPr>
          <p:spPr>
            <a:xfrm rot="10800000">
              <a:off x="183404" y="225822"/>
              <a:ext cx="474023" cy="474023"/>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4" name="Oval 13">
              <a:extLst>
                <a:ext uri="{FF2B5EF4-FFF2-40B4-BE49-F238E27FC236}">
                  <a16:creationId xmlns:a16="http://schemas.microsoft.com/office/drawing/2014/main" xmlns="" id="{648150F6-4F74-4696-AF2C-455208042AA2}"/>
                </a:ext>
              </a:extLst>
            </p:cNvPr>
            <p:cNvSpPr/>
            <p:nvPr/>
          </p:nvSpPr>
          <p:spPr>
            <a:xfrm rot="10800000">
              <a:off x="583574" y="2333139"/>
              <a:ext cx="330825" cy="330825"/>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grpSp>
      <p:sp>
        <p:nvSpPr>
          <p:cNvPr id="16" name="Title 1">
            <a:extLst>
              <a:ext uri="{FF2B5EF4-FFF2-40B4-BE49-F238E27FC236}">
                <a16:creationId xmlns:a16="http://schemas.microsoft.com/office/drawing/2014/main" xmlns="" id="{DF341ACE-BA74-497F-B0A2-112DCBB28EDA}"/>
              </a:ext>
            </a:extLst>
          </p:cNvPr>
          <p:cNvSpPr>
            <a:spLocks noGrp="1"/>
          </p:cNvSpPr>
          <p:nvPr>
            <p:ph type="title"/>
          </p:nvPr>
        </p:nvSpPr>
        <p:spPr>
          <a:xfrm>
            <a:off x="822352" y="566127"/>
            <a:ext cx="10531448" cy="1490825"/>
          </a:xfrm>
        </p:spPr>
        <p:txBody>
          <a:bodyPr anchor="ctr">
            <a:normAutofit/>
          </a:bodyPr>
          <a:lstStyle>
            <a:lvl1pPr algn="ctr">
              <a:defRPr>
                <a:solidFill>
                  <a:schemeClr val="bg1"/>
                </a:solidFill>
                <a:effectLst>
                  <a:outerShdw blurRad="50800" dist="38100" dir="2700000" algn="tl" rotWithShape="0">
                    <a:prstClr val="black">
                      <a:alpha val="40000"/>
                    </a:prstClr>
                  </a:outerShdw>
                </a:effectLst>
              </a:defRPr>
            </a:lvl1pPr>
          </a:lstStyle>
          <a:p>
            <a:pPr algn="ctr"/>
            <a:r>
              <a:rPr lang="en-US">
                <a:solidFill>
                  <a:srgbClr val="FFFFFF"/>
                </a:solidFill>
                <a:effectLst>
                  <a:outerShdw blurRad="38100" dist="38100" dir="2700000" algn="tl">
                    <a:srgbClr val="000000">
                      <a:alpha val="43137"/>
                    </a:srgbClr>
                  </a:outerShdw>
                </a:effectLst>
                <a:cs typeface="Segoe UI" panose="020B0502040204020203" pitchFamily="34" charset="0"/>
              </a:rPr>
              <a:t>Click to edit Master title style</a:t>
            </a:r>
            <a:endParaRPr lang="en-US" dirty="0">
              <a:solidFill>
                <a:srgbClr val="FFFFFF"/>
              </a:solidFill>
              <a:effectLst>
                <a:outerShdw blurRad="38100" dist="38100" dir="2700000" algn="tl">
                  <a:srgbClr val="000000">
                    <a:alpha val="43137"/>
                  </a:srgbClr>
                </a:outerShdw>
              </a:effectLst>
              <a:cs typeface="Segoe UI" panose="020B0502040204020203" pitchFamily="34" charset="0"/>
            </a:endParaRPr>
          </a:p>
        </p:txBody>
      </p:sp>
      <p:sp>
        <p:nvSpPr>
          <p:cNvPr id="24" name="Text Placeholder 23">
            <a:extLst>
              <a:ext uri="{FF2B5EF4-FFF2-40B4-BE49-F238E27FC236}">
                <a16:creationId xmlns:a16="http://schemas.microsoft.com/office/drawing/2014/main" xmlns="" id="{03858BEB-3028-46B2-A113-0312EFEC2187}"/>
              </a:ext>
            </a:extLst>
          </p:cNvPr>
          <p:cNvSpPr>
            <a:spLocks noGrp="1"/>
          </p:cNvSpPr>
          <p:nvPr>
            <p:ph type="body" sz="quarter" idx="13" hasCustomPrompt="1"/>
          </p:nvPr>
        </p:nvSpPr>
        <p:spPr>
          <a:xfrm>
            <a:off x="1592541" y="2346854"/>
            <a:ext cx="4360512" cy="552450"/>
          </a:xfrm>
        </p:spPr>
        <p:txBody>
          <a:bodyPr>
            <a:normAutofit/>
          </a:bodyPr>
          <a:lstStyle>
            <a:lvl1pPr marL="0" indent="0">
              <a:buNone/>
              <a:defRPr sz="2000" b="1">
                <a:solidFill>
                  <a:schemeClr val="bg1"/>
                </a:solidFill>
                <a:effectLst>
                  <a:outerShdw blurRad="38100" dist="38100" dir="2700000" algn="tl">
                    <a:srgbClr val="000000">
                      <a:alpha val="43137"/>
                    </a:srgbClr>
                  </a:outerShdw>
                </a:effectLst>
              </a:defRPr>
            </a:lvl1pPr>
          </a:lstStyle>
          <a:p>
            <a:pPr lvl="0"/>
            <a:r>
              <a:rPr lang="en-US" dirty="0"/>
              <a:t>Click to add subtitle</a:t>
            </a:r>
          </a:p>
        </p:txBody>
      </p:sp>
      <p:sp>
        <p:nvSpPr>
          <p:cNvPr id="28" name="Text Placeholder 25">
            <a:extLst>
              <a:ext uri="{FF2B5EF4-FFF2-40B4-BE49-F238E27FC236}">
                <a16:creationId xmlns:a16="http://schemas.microsoft.com/office/drawing/2014/main" xmlns="" id="{04B6002D-221D-4D66-93ED-DAD87E6478D3}"/>
              </a:ext>
            </a:extLst>
          </p:cNvPr>
          <p:cNvSpPr>
            <a:spLocks noGrp="1"/>
          </p:cNvSpPr>
          <p:nvPr>
            <p:ph type="body" sz="quarter" idx="14" hasCustomPrompt="1"/>
          </p:nvPr>
        </p:nvSpPr>
        <p:spPr>
          <a:xfrm>
            <a:off x="1592191" y="2899269"/>
            <a:ext cx="4360862" cy="3215781"/>
          </a:xfrm>
        </p:spPr>
        <p:txBody>
          <a:bodyPr>
            <a:normAutofit/>
          </a:bodyPr>
          <a:lstStyle>
            <a:lvl1pPr marL="285750" indent="-285750">
              <a:buClr>
                <a:schemeClr val="accent3"/>
              </a:buClr>
              <a:buFontTx/>
              <a:buChar char="+"/>
              <a:defRPr sz="1800">
                <a:solidFill>
                  <a:schemeClr val="bg1"/>
                </a:solidFill>
              </a:defRPr>
            </a:lvl1pPr>
          </a:lstStyle>
          <a:p>
            <a:pPr lvl="0"/>
            <a:r>
              <a:rPr lang="en-US" dirty="0"/>
              <a:t>Click to insert text</a:t>
            </a:r>
          </a:p>
        </p:txBody>
      </p:sp>
      <p:sp>
        <p:nvSpPr>
          <p:cNvPr id="31" name="Text Placeholder 23">
            <a:extLst>
              <a:ext uri="{FF2B5EF4-FFF2-40B4-BE49-F238E27FC236}">
                <a16:creationId xmlns:a16="http://schemas.microsoft.com/office/drawing/2014/main" xmlns="" id="{37B583B4-9EAA-4C7A-8DE1-DF310A0D2442}"/>
              </a:ext>
            </a:extLst>
          </p:cNvPr>
          <p:cNvSpPr>
            <a:spLocks noGrp="1"/>
          </p:cNvSpPr>
          <p:nvPr>
            <p:ph type="body" sz="quarter" idx="15" hasCustomPrompt="1"/>
          </p:nvPr>
        </p:nvSpPr>
        <p:spPr>
          <a:xfrm>
            <a:off x="6287397" y="2346854"/>
            <a:ext cx="4360512" cy="552450"/>
          </a:xfrm>
        </p:spPr>
        <p:txBody>
          <a:bodyPr>
            <a:normAutofit/>
          </a:bodyPr>
          <a:lstStyle>
            <a:lvl1pPr marL="0" indent="0">
              <a:buNone/>
              <a:defRPr sz="2000" b="1">
                <a:solidFill>
                  <a:schemeClr val="bg1"/>
                </a:solidFill>
                <a:effectLst>
                  <a:outerShdw blurRad="38100" dist="38100" dir="2700000" algn="tl">
                    <a:srgbClr val="000000">
                      <a:alpha val="43137"/>
                    </a:srgbClr>
                  </a:outerShdw>
                </a:effectLst>
              </a:defRPr>
            </a:lvl1pPr>
          </a:lstStyle>
          <a:p>
            <a:pPr lvl="0"/>
            <a:r>
              <a:rPr lang="en-US" dirty="0"/>
              <a:t>Click to add subtitle</a:t>
            </a:r>
          </a:p>
        </p:txBody>
      </p:sp>
      <p:sp>
        <p:nvSpPr>
          <p:cNvPr id="32" name="Text Placeholder 25">
            <a:extLst>
              <a:ext uri="{FF2B5EF4-FFF2-40B4-BE49-F238E27FC236}">
                <a16:creationId xmlns:a16="http://schemas.microsoft.com/office/drawing/2014/main" xmlns="" id="{694B9F6A-3683-47F2-8548-EA26CEADE524}"/>
              </a:ext>
            </a:extLst>
          </p:cNvPr>
          <p:cNvSpPr>
            <a:spLocks noGrp="1"/>
          </p:cNvSpPr>
          <p:nvPr>
            <p:ph type="body" sz="quarter" idx="16" hasCustomPrompt="1"/>
          </p:nvPr>
        </p:nvSpPr>
        <p:spPr>
          <a:xfrm>
            <a:off x="6287047" y="2899269"/>
            <a:ext cx="4360862" cy="3215781"/>
          </a:xfrm>
        </p:spPr>
        <p:txBody>
          <a:bodyPr>
            <a:normAutofit/>
          </a:bodyPr>
          <a:lstStyle>
            <a:lvl1pPr marL="285750" indent="-285750">
              <a:buClr>
                <a:schemeClr val="accent3"/>
              </a:buClr>
              <a:buFontTx/>
              <a:buChar char="+"/>
              <a:defRPr sz="1800">
                <a:solidFill>
                  <a:schemeClr val="bg1"/>
                </a:solidFill>
              </a:defRPr>
            </a:lvl1pPr>
          </a:lstStyle>
          <a:p>
            <a:pPr lvl="0"/>
            <a:r>
              <a:rPr lang="en-US" dirty="0"/>
              <a:t>Click to insert text</a:t>
            </a:r>
          </a:p>
        </p:txBody>
      </p:sp>
      <p:sp>
        <p:nvSpPr>
          <p:cNvPr id="18" name="Date Placeholder 4">
            <a:extLst>
              <a:ext uri="{FF2B5EF4-FFF2-40B4-BE49-F238E27FC236}">
                <a16:creationId xmlns:a16="http://schemas.microsoft.com/office/drawing/2014/main" xmlns="" id="{1FDFCFD6-336A-4319-8946-39E7EC2CD1B3}"/>
              </a:ext>
            </a:extLst>
          </p:cNvPr>
          <p:cNvSpPr>
            <a:spLocks noGrp="1"/>
          </p:cNvSpPr>
          <p:nvPr>
            <p:ph type="dt" sz="half" idx="10"/>
          </p:nvPr>
        </p:nvSpPr>
        <p:spPr>
          <a:xfrm>
            <a:off x="838200" y="6400800"/>
            <a:ext cx="2743200" cy="365125"/>
          </a:xfrm>
        </p:spPr>
        <p:txBody>
          <a:bodyPr/>
          <a:lstStyle>
            <a:lvl1pPr>
              <a:defRPr>
                <a:solidFill>
                  <a:schemeClr val="bg1"/>
                </a:solidFill>
                <a:effectLst>
                  <a:outerShdw blurRad="38100" dist="38100" dir="2700000" algn="tl">
                    <a:srgbClr val="000000">
                      <a:alpha val="43137"/>
                    </a:srgbClr>
                  </a:outerShdw>
                </a:effectLst>
              </a:defRPr>
            </a:lvl1pPr>
          </a:lstStyle>
          <a:p>
            <a:r>
              <a:rPr lang="en-US"/>
              <a:t>2/2/20XX</a:t>
            </a:r>
            <a:endParaRPr lang="en-US" dirty="0"/>
          </a:p>
        </p:txBody>
      </p:sp>
      <p:sp>
        <p:nvSpPr>
          <p:cNvPr id="19" name="Footer Placeholder 5">
            <a:extLst>
              <a:ext uri="{FF2B5EF4-FFF2-40B4-BE49-F238E27FC236}">
                <a16:creationId xmlns:a16="http://schemas.microsoft.com/office/drawing/2014/main" xmlns="" id="{EDA87BDB-4AAD-4508-9D8E-9413194A6FB5}"/>
              </a:ext>
            </a:extLst>
          </p:cNvPr>
          <p:cNvSpPr>
            <a:spLocks noGrp="1"/>
          </p:cNvSpPr>
          <p:nvPr>
            <p:ph type="ftr" sz="quarter" idx="11"/>
          </p:nvPr>
        </p:nvSpPr>
        <p:spPr>
          <a:xfrm>
            <a:off x="4038600" y="6400800"/>
            <a:ext cx="4114800" cy="365125"/>
          </a:xfrm>
        </p:spPr>
        <p:txBody>
          <a:bodyPr/>
          <a:lstStyle>
            <a:lvl1pPr>
              <a:defRPr>
                <a:solidFill>
                  <a:schemeClr val="bg1"/>
                </a:solidFill>
                <a:effectLst>
                  <a:outerShdw blurRad="38100" dist="38100" dir="2700000" algn="tl">
                    <a:srgbClr val="000000">
                      <a:alpha val="43137"/>
                    </a:srgbClr>
                  </a:outerShdw>
                </a:effectLst>
              </a:defRPr>
            </a:lvl1pPr>
          </a:lstStyle>
          <a:p>
            <a:r>
              <a:rPr lang="en-US" dirty="0"/>
              <a:t>PRESENTATION TITLE</a:t>
            </a:r>
          </a:p>
        </p:txBody>
      </p:sp>
      <p:sp>
        <p:nvSpPr>
          <p:cNvPr id="20" name="Slide Number Placeholder 6">
            <a:extLst>
              <a:ext uri="{FF2B5EF4-FFF2-40B4-BE49-F238E27FC236}">
                <a16:creationId xmlns:a16="http://schemas.microsoft.com/office/drawing/2014/main" xmlns="" id="{972B28B4-16BA-417A-B46D-DBD7D41F7650}"/>
              </a:ext>
            </a:extLst>
          </p:cNvPr>
          <p:cNvSpPr>
            <a:spLocks noGrp="1"/>
          </p:cNvSpPr>
          <p:nvPr>
            <p:ph type="sldNum" sz="quarter" idx="12"/>
          </p:nvPr>
        </p:nvSpPr>
        <p:spPr>
          <a:xfrm>
            <a:off x="8610600" y="6400800"/>
            <a:ext cx="2743200" cy="365125"/>
          </a:xfrm>
        </p:spPr>
        <p:txBody>
          <a:bodyPr/>
          <a:lstStyle>
            <a:lvl1pPr>
              <a:defRPr>
                <a:solidFill>
                  <a:schemeClr val="bg1"/>
                </a:solidFill>
                <a:effectLst>
                  <a:outerShdw blurRad="38100" dist="38100" dir="2700000" algn="tl">
                    <a:srgbClr val="000000">
                      <a:alpha val="43137"/>
                    </a:srgbClr>
                  </a:outerShdw>
                </a:effectLst>
              </a:defRPr>
            </a:lvl1p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1642508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lumn 3 Content">
    <p:bg>
      <p:bgPr>
        <a:solidFill>
          <a:schemeClr val="accent5"/>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D8A1D0A1-1FD1-4F94-B2C0-06C2E2030D53}"/>
              </a:ext>
              <a:ext uri="{C183D7F6-B498-43B3-948B-1728B52AA6E4}">
                <adec:decorative xmlns:adec="http://schemas.microsoft.com/office/drawing/2017/decorative" xmlns="" val="1"/>
              </a:ext>
            </a:extLst>
          </p:cNvPr>
          <p:cNvGrpSpPr/>
          <p:nvPr userDrawn="1"/>
        </p:nvGrpSpPr>
        <p:grpSpPr>
          <a:xfrm>
            <a:off x="183404" y="225822"/>
            <a:ext cx="1847971" cy="2438142"/>
            <a:chOff x="183404" y="225822"/>
            <a:chExt cx="1847971" cy="2438142"/>
          </a:xfrm>
        </p:grpSpPr>
        <p:sp useBgFill="1">
          <p:nvSpPr>
            <p:cNvPr id="11" name="Graphic 10">
              <a:extLst>
                <a:ext uri="{FF2B5EF4-FFF2-40B4-BE49-F238E27FC236}">
                  <a16:creationId xmlns:a16="http://schemas.microsoft.com/office/drawing/2014/main" xmlns="" id="{58CFF91A-90A9-4CD1-A803-636F9F1304A4}"/>
                </a:ext>
              </a:extLst>
            </p:cNvPr>
            <p:cNvSpPr/>
            <p:nvPr/>
          </p:nvSpPr>
          <p:spPr>
            <a:xfrm rot="2700000">
              <a:off x="304800" y="965970"/>
              <a:ext cx="1066799" cy="1066799"/>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2" name="Oval 11">
              <a:extLst>
                <a:ext uri="{FF2B5EF4-FFF2-40B4-BE49-F238E27FC236}">
                  <a16:creationId xmlns:a16="http://schemas.microsoft.com/office/drawing/2014/main" xmlns="" id="{4FBC4BC7-0780-43F3-A67A-65EB564F696D}"/>
                </a:ext>
              </a:extLst>
            </p:cNvPr>
            <p:cNvSpPr/>
            <p:nvPr/>
          </p:nvSpPr>
          <p:spPr>
            <a:xfrm rot="10800000">
              <a:off x="1815651" y="1342540"/>
              <a:ext cx="215724" cy="215724"/>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3" name="Oval 12">
              <a:extLst>
                <a:ext uri="{FF2B5EF4-FFF2-40B4-BE49-F238E27FC236}">
                  <a16:creationId xmlns:a16="http://schemas.microsoft.com/office/drawing/2014/main" xmlns="" id="{1CE0ABAF-CF8C-4E0D-A844-F01B6E85B2E3}"/>
                </a:ext>
              </a:extLst>
            </p:cNvPr>
            <p:cNvSpPr/>
            <p:nvPr/>
          </p:nvSpPr>
          <p:spPr>
            <a:xfrm rot="10800000">
              <a:off x="183404" y="225822"/>
              <a:ext cx="474023" cy="474023"/>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4" name="Oval 13">
              <a:extLst>
                <a:ext uri="{FF2B5EF4-FFF2-40B4-BE49-F238E27FC236}">
                  <a16:creationId xmlns:a16="http://schemas.microsoft.com/office/drawing/2014/main" xmlns="" id="{5E894DEB-17BA-46D9-AF52-DFC04FC4E93A}"/>
                </a:ext>
              </a:extLst>
            </p:cNvPr>
            <p:cNvSpPr/>
            <p:nvPr/>
          </p:nvSpPr>
          <p:spPr>
            <a:xfrm rot="10800000">
              <a:off x="583574" y="2333139"/>
              <a:ext cx="330825" cy="330825"/>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grpSp>
      <p:sp>
        <p:nvSpPr>
          <p:cNvPr id="16" name="Title 1">
            <a:extLst>
              <a:ext uri="{FF2B5EF4-FFF2-40B4-BE49-F238E27FC236}">
                <a16:creationId xmlns:a16="http://schemas.microsoft.com/office/drawing/2014/main" xmlns="" id="{30AFDACD-10D0-493F-9AA6-0C0AC8835228}"/>
              </a:ext>
            </a:extLst>
          </p:cNvPr>
          <p:cNvSpPr>
            <a:spLocks noGrp="1"/>
          </p:cNvSpPr>
          <p:nvPr>
            <p:ph type="title"/>
          </p:nvPr>
        </p:nvSpPr>
        <p:spPr>
          <a:xfrm>
            <a:off x="822352" y="566127"/>
            <a:ext cx="10531448" cy="1490825"/>
          </a:xfrm>
        </p:spPr>
        <p:txBody>
          <a:bodyPr anchor="ctr">
            <a:normAutofit/>
          </a:bodyPr>
          <a:lstStyle>
            <a:lvl1pPr algn="ctr">
              <a:defRPr>
                <a:solidFill>
                  <a:schemeClr val="bg1"/>
                </a:solidFill>
                <a:effectLst>
                  <a:outerShdw blurRad="50800" dist="38100" dir="2700000" algn="tl" rotWithShape="0">
                    <a:prstClr val="black">
                      <a:alpha val="40000"/>
                    </a:prstClr>
                  </a:outerShdw>
                </a:effectLst>
              </a:defRPr>
            </a:lvl1pPr>
          </a:lstStyle>
          <a:p>
            <a:pPr algn="ctr"/>
            <a:r>
              <a:rPr lang="en-US">
                <a:solidFill>
                  <a:srgbClr val="FFFFFF"/>
                </a:solidFill>
                <a:effectLst>
                  <a:outerShdw blurRad="38100" dist="38100" dir="2700000" algn="tl">
                    <a:srgbClr val="000000">
                      <a:alpha val="43137"/>
                    </a:srgbClr>
                  </a:outerShdw>
                </a:effectLst>
                <a:cs typeface="Segoe UI" panose="020B0502040204020203" pitchFamily="34" charset="0"/>
              </a:rPr>
              <a:t>Click to edit Master title style</a:t>
            </a:r>
            <a:endParaRPr lang="en-US" dirty="0">
              <a:solidFill>
                <a:srgbClr val="FFFFFF"/>
              </a:solidFill>
              <a:effectLst>
                <a:outerShdw blurRad="38100" dist="38100" dir="2700000" algn="tl">
                  <a:srgbClr val="000000">
                    <a:alpha val="43137"/>
                  </a:srgbClr>
                </a:outerShdw>
              </a:effectLst>
              <a:cs typeface="Segoe UI" panose="020B0502040204020203" pitchFamily="34" charset="0"/>
            </a:endParaRPr>
          </a:p>
        </p:txBody>
      </p:sp>
      <p:sp>
        <p:nvSpPr>
          <p:cNvPr id="20" name="Text Placeholder 23">
            <a:extLst>
              <a:ext uri="{FF2B5EF4-FFF2-40B4-BE49-F238E27FC236}">
                <a16:creationId xmlns:a16="http://schemas.microsoft.com/office/drawing/2014/main" xmlns="" id="{FCFF65AC-D857-44D4-8C75-42685EEC828C}"/>
              </a:ext>
            </a:extLst>
          </p:cNvPr>
          <p:cNvSpPr>
            <a:spLocks noGrp="1"/>
          </p:cNvSpPr>
          <p:nvPr>
            <p:ph type="body" sz="quarter" idx="13" hasCustomPrompt="1"/>
          </p:nvPr>
        </p:nvSpPr>
        <p:spPr>
          <a:xfrm>
            <a:off x="1001992" y="2346854"/>
            <a:ext cx="3303394" cy="552450"/>
          </a:xfrm>
        </p:spPr>
        <p:txBody>
          <a:bodyPr>
            <a:normAutofit/>
          </a:bodyPr>
          <a:lstStyle>
            <a:lvl1pPr marL="0" indent="0">
              <a:buNone/>
              <a:defRPr sz="2000" b="1">
                <a:solidFill>
                  <a:schemeClr val="bg1"/>
                </a:solidFill>
                <a:effectLst>
                  <a:outerShdw blurRad="38100" dist="38100" dir="2700000" algn="tl">
                    <a:srgbClr val="000000">
                      <a:alpha val="43137"/>
                    </a:srgbClr>
                  </a:outerShdw>
                </a:effectLst>
              </a:defRPr>
            </a:lvl1pPr>
          </a:lstStyle>
          <a:p>
            <a:pPr lvl="0"/>
            <a:r>
              <a:rPr lang="en-US" dirty="0"/>
              <a:t>Click to add subtitle</a:t>
            </a:r>
          </a:p>
        </p:txBody>
      </p:sp>
      <p:sp>
        <p:nvSpPr>
          <p:cNvPr id="21" name="Text Placeholder 25">
            <a:extLst>
              <a:ext uri="{FF2B5EF4-FFF2-40B4-BE49-F238E27FC236}">
                <a16:creationId xmlns:a16="http://schemas.microsoft.com/office/drawing/2014/main" xmlns="" id="{CBC02743-732C-4B86-AB3D-5C05A02D0D11}"/>
              </a:ext>
            </a:extLst>
          </p:cNvPr>
          <p:cNvSpPr>
            <a:spLocks noGrp="1"/>
          </p:cNvSpPr>
          <p:nvPr>
            <p:ph type="body" sz="quarter" idx="14" hasCustomPrompt="1"/>
          </p:nvPr>
        </p:nvSpPr>
        <p:spPr>
          <a:xfrm>
            <a:off x="1001641" y="2899269"/>
            <a:ext cx="3303659" cy="3215781"/>
          </a:xfrm>
        </p:spPr>
        <p:txBody>
          <a:bodyPr>
            <a:normAutofit/>
          </a:bodyPr>
          <a:lstStyle>
            <a:lvl1pPr marL="285750" indent="-285750">
              <a:buClr>
                <a:schemeClr val="accent3"/>
              </a:buClr>
              <a:buFontTx/>
              <a:buChar char="+"/>
              <a:defRPr sz="1800">
                <a:solidFill>
                  <a:schemeClr val="bg1"/>
                </a:solidFill>
              </a:defRPr>
            </a:lvl1pPr>
          </a:lstStyle>
          <a:p>
            <a:pPr lvl="0"/>
            <a:r>
              <a:rPr lang="en-US" dirty="0"/>
              <a:t>Click to insert text</a:t>
            </a:r>
          </a:p>
        </p:txBody>
      </p:sp>
      <p:sp>
        <p:nvSpPr>
          <p:cNvPr id="32" name="Text Placeholder 23">
            <a:extLst>
              <a:ext uri="{FF2B5EF4-FFF2-40B4-BE49-F238E27FC236}">
                <a16:creationId xmlns:a16="http://schemas.microsoft.com/office/drawing/2014/main" xmlns="" id="{01F8B39A-529F-4E49-AE13-52EC4704DEB0}"/>
              </a:ext>
            </a:extLst>
          </p:cNvPr>
          <p:cNvSpPr>
            <a:spLocks noGrp="1"/>
          </p:cNvSpPr>
          <p:nvPr>
            <p:ph type="body" sz="quarter" idx="15" hasCustomPrompt="1"/>
          </p:nvPr>
        </p:nvSpPr>
        <p:spPr>
          <a:xfrm>
            <a:off x="4453829" y="2346854"/>
            <a:ext cx="3303394" cy="552450"/>
          </a:xfrm>
        </p:spPr>
        <p:txBody>
          <a:bodyPr>
            <a:normAutofit/>
          </a:bodyPr>
          <a:lstStyle>
            <a:lvl1pPr marL="0" indent="0">
              <a:buNone/>
              <a:defRPr sz="2000" b="1">
                <a:solidFill>
                  <a:schemeClr val="bg1"/>
                </a:solidFill>
                <a:effectLst>
                  <a:outerShdw blurRad="38100" dist="38100" dir="2700000" algn="tl">
                    <a:srgbClr val="000000">
                      <a:alpha val="43137"/>
                    </a:srgbClr>
                  </a:outerShdw>
                </a:effectLst>
              </a:defRPr>
            </a:lvl1pPr>
          </a:lstStyle>
          <a:p>
            <a:pPr lvl="0"/>
            <a:r>
              <a:rPr lang="en-US" dirty="0"/>
              <a:t>Click to add subtitle</a:t>
            </a:r>
          </a:p>
        </p:txBody>
      </p:sp>
      <p:sp>
        <p:nvSpPr>
          <p:cNvPr id="33" name="Text Placeholder 25">
            <a:extLst>
              <a:ext uri="{FF2B5EF4-FFF2-40B4-BE49-F238E27FC236}">
                <a16:creationId xmlns:a16="http://schemas.microsoft.com/office/drawing/2014/main" xmlns="" id="{2A6AE7B0-4281-44CE-83E8-FF70EB548ACA}"/>
              </a:ext>
            </a:extLst>
          </p:cNvPr>
          <p:cNvSpPr>
            <a:spLocks noGrp="1"/>
          </p:cNvSpPr>
          <p:nvPr>
            <p:ph type="body" sz="quarter" idx="16" hasCustomPrompt="1"/>
          </p:nvPr>
        </p:nvSpPr>
        <p:spPr>
          <a:xfrm>
            <a:off x="4453478" y="2899269"/>
            <a:ext cx="3303659" cy="3215781"/>
          </a:xfrm>
        </p:spPr>
        <p:txBody>
          <a:bodyPr>
            <a:normAutofit/>
          </a:bodyPr>
          <a:lstStyle>
            <a:lvl1pPr marL="285750" indent="-285750">
              <a:buClr>
                <a:schemeClr val="accent3"/>
              </a:buClr>
              <a:buFontTx/>
              <a:buChar char="+"/>
              <a:defRPr sz="1800">
                <a:solidFill>
                  <a:schemeClr val="bg1"/>
                </a:solidFill>
              </a:defRPr>
            </a:lvl1pPr>
          </a:lstStyle>
          <a:p>
            <a:pPr lvl="0"/>
            <a:r>
              <a:rPr lang="en-US" dirty="0"/>
              <a:t>Click to insert text</a:t>
            </a:r>
          </a:p>
        </p:txBody>
      </p:sp>
      <p:sp>
        <p:nvSpPr>
          <p:cNvPr id="34" name="Text Placeholder 23">
            <a:extLst>
              <a:ext uri="{FF2B5EF4-FFF2-40B4-BE49-F238E27FC236}">
                <a16:creationId xmlns:a16="http://schemas.microsoft.com/office/drawing/2014/main" xmlns="" id="{9D1E92C6-323C-467F-8117-84624685E70D}"/>
              </a:ext>
            </a:extLst>
          </p:cNvPr>
          <p:cNvSpPr>
            <a:spLocks noGrp="1"/>
          </p:cNvSpPr>
          <p:nvPr>
            <p:ph type="body" sz="quarter" idx="17" hasCustomPrompt="1"/>
          </p:nvPr>
        </p:nvSpPr>
        <p:spPr>
          <a:xfrm>
            <a:off x="7906017" y="2333139"/>
            <a:ext cx="3303394" cy="552450"/>
          </a:xfrm>
        </p:spPr>
        <p:txBody>
          <a:bodyPr>
            <a:normAutofit/>
          </a:bodyPr>
          <a:lstStyle>
            <a:lvl1pPr marL="0" indent="0">
              <a:buNone/>
              <a:defRPr sz="2000" b="1">
                <a:solidFill>
                  <a:schemeClr val="bg1"/>
                </a:solidFill>
                <a:effectLst>
                  <a:outerShdw blurRad="38100" dist="38100" dir="2700000" algn="tl">
                    <a:srgbClr val="000000">
                      <a:alpha val="43137"/>
                    </a:srgbClr>
                  </a:outerShdw>
                </a:effectLst>
              </a:defRPr>
            </a:lvl1pPr>
          </a:lstStyle>
          <a:p>
            <a:pPr lvl="0"/>
            <a:r>
              <a:rPr lang="en-US" dirty="0"/>
              <a:t>Click to add subtitle</a:t>
            </a:r>
          </a:p>
        </p:txBody>
      </p:sp>
      <p:sp>
        <p:nvSpPr>
          <p:cNvPr id="35" name="Text Placeholder 25">
            <a:extLst>
              <a:ext uri="{FF2B5EF4-FFF2-40B4-BE49-F238E27FC236}">
                <a16:creationId xmlns:a16="http://schemas.microsoft.com/office/drawing/2014/main" xmlns="" id="{E292D7CF-B506-4D5A-9747-949D5607895B}"/>
              </a:ext>
            </a:extLst>
          </p:cNvPr>
          <p:cNvSpPr>
            <a:spLocks noGrp="1"/>
          </p:cNvSpPr>
          <p:nvPr>
            <p:ph type="body" sz="quarter" idx="18" hasCustomPrompt="1"/>
          </p:nvPr>
        </p:nvSpPr>
        <p:spPr>
          <a:xfrm>
            <a:off x="7905666" y="2885554"/>
            <a:ext cx="3303659" cy="3215781"/>
          </a:xfrm>
        </p:spPr>
        <p:txBody>
          <a:bodyPr>
            <a:normAutofit/>
          </a:bodyPr>
          <a:lstStyle>
            <a:lvl1pPr marL="285750" indent="-285750">
              <a:buClr>
                <a:schemeClr val="accent3"/>
              </a:buClr>
              <a:buFontTx/>
              <a:buChar char="+"/>
              <a:defRPr sz="1800">
                <a:solidFill>
                  <a:schemeClr val="bg1"/>
                </a:solidFill>
              </a:defRPr>
            </a:lvl1pPr>
          </a:lstStyle>
          <a:p>
            <a:pPr lvl="0"/>
            <a:r>
              <a:rPr lang="en-US" dirty="0"/>
              <a:t>Click to insert text</a:t>
            </a:r>
          </a:p>
        </p:txBody>
      </p:sp>
      <p:sp>
        <p:nvSpPr>
          <p:cNvPr id="17" name="Date Placeholder 4">
            <a:extLst>
              <a:ext uri="{FF2B5EF4-FFF2-40B4-BE49-F238E27FC236}">
                <a16:creationId xmlns:a16="http://schemas.microsoft.com/office/drawing/2014/main" xmlns="" id="{39C4FF29-BCBF-4D15-B2D8-AE2E1F3891F7}"/>
              </a:ext>
            </a:extLst>
          </p:cNvPr>
          <p:cNvSpPr>
            <a:spLocks noGrp="1"/>
          </p:cNvSpPr>
          <p:nvPr>
            <p:ph type="dt" sz="half" idx="10"/>
          </p:nvPr>
        </p:nvSpPr>
        <p:spPr>
          <a:xfrm>
            <a:off x="838200" y="6400800"/>
            <a:ext cx="2743200" cy="365125"/>
          </a:xfrm>
        </p:spPr>
        <p:txBody>
          <a:bodyPr/>
          <a:lstStyle>
            <a:lvl1pPr>
              <a:defRPr>
                <a:solidFill>
                  <a:schemeClr val="bg1"/>
                </a:solidFill>
                <a:effectLst>
                  <a:outerShdw blurRad="38100" dist="38100" dir="2700000" algn="tl">
                    <a:srgbClr val="000000">
                      <a:alpha val="43137"/>
                    </a:srgbClr>
                  </a:outerShdw>
                </a:effectLst>
              </a:defRPr>
            </a:lvl1pPr>
          </a:lstStyle>
          <a:p>
            <a:r>
              <a:rPr lang="en-US"/>
              <a:t>2/2/20XX</a:t>
            </a:r>
            <a:endParaRPr lang="en-US" dirty="0"/>
          </a:p>
        </p:txBody>
      </p:sp>
      <p:sp>
        <p:nvSpPr>
          <p:cNvPr id="18" name="Footer Placeholder 5">
            <a:extLst>
              <a:ext uri="{FF2B5EF4-FFF2-40B4-BE49-F238E27FC236}">
                <a16:creationId xmlns:a16="http://schemas.microsoft.com/office/drawing/2014/main" xmlns="" id="{308F6E4A-924F-4513-8E2C-B2815410DE94}"/>
              </a:ext>
            </a:extLst>
          </p:cNvPr>
          <p:cNvSpPr>
            <a:spLocks noGrp="1"/>
          </p:cNvSpPr>
          <p:nvPr>
            <p:ph type="ftr" sz="quarter" idx="11"/>
          </p:nvPr>
        </p:nvSpPr>
        <p:spPr>
          <a:xfrm>
            <a:off x="4038600" y="6400800"/>
            <a:ext cx="4114800" cy="365125"/>
          </a:xfrm>
        </p:spPr>
        <p:txBody>
          <a:bodyPr/>
          <a:lstStyle>
            <a:lvl1pPr>
              <a:defRPr>
                <a:solidFill>
                  <a:schemeClr val="bg1"/>
                </a:solidFill>
                <a:effectLst>
                  <a:outerShdw blurRad="38100" dist="38100" dir="2700000" algn="tl">
                    <a:srgbClr val="000000">
                      <a:alpha val="43137"/>
                    </a:srgbClr>
                  </a:outerShdw>
                </a:effectLst>
              </a:defRPr>
            </a:lvl1pPr>
          </a:lstStyle>
          <a:p>
            <a:r>
              <a:rPr lang="en-US" dirty="0"/>
              <a:t>PRESENTATION TITLE</a:t>
            </a:r>
          </a:p>
        </p:txBody>
      </p:sp>
      <p:sp>
        <p:nvSpPr>
          <p:cNvPr id="19" name="Slide Number Placeholder 6">
            <a:extLst>
              <a:ext uri="{FF2B5EF4-FFF2-40B4-BE49-F238E27FC236}">
                <a16:creationId xmlns:a16="http://schemas.microsoft.com/office/drawing/2014/main" xmlns="" id="{54E5349C-86B2-431A-A9BA-60665D1797BD}"/>
              </a:ext>
            </a:extLst>
          </p:cNvPr>
          <p:cNvSpPr>
            <a:spLocks noGrp="1"/>
          </p:cNvSpPr>
          <p:nvPr>
            <p:ph type="sldNum" sz="quarter" idx="12"/>
          </p:nvPr>
        </p:nvSpPr>
        <p:spPr>
          <a:xfrm>
            <a:off x="8610600" y="6400800"/>
            <a:ext cx="2743200" cy="365125"/>
          </a:xfrm>
        </p:spPr>
        <p:txBody>
          <a:bodyPr/>
          <a:lstStyle>
            <a:lvl1pPr>
              <a:defRPr>
                <a:solidFill>
                  <a:schemeClr val="bg1"/>
                </a:solidFill>
                <a:effectLst>
                  <a:outerShdw blurRad="38100" dist="38100" dir="2700000" algn="tl">
                    <a:srgbClr val="000000">
                      <a:alpha val="43137"/>
                    </a:srgbClr>
                  </a:outerShdw>
                </a:effectLst>
              </a:defRPr>
            </a:lvl1p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4212544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losing">
    <p:spTree>
      <p:nvGrpSpPr>
        <p:cNvPr id="1" name=""/>
        <p:cNvGrpSpPr/>
        <p:nvPr/>
      </p:nvGrpSpPr>
      <p:grpSpPr>
        <a:xfrm>
          <a:off x="0" y="0"/>
          <a:ext cx="0" cy="0"/>
          <a:chOff x="0" y="0"/>
          <a:chExt cx="0" cy="0"/>
        </a:xfrm>
      </p:grpSpPr>
      <p:sp useBgFill="1">
        <p:nvSpPr>
          <p:cNvPr id="9" name="Oval 8">
            <a:extLst>
              <a:ext uri="{FF2B5EF4-FFF2-40B4-BE49-F238E27FC236}">
                <a16:creationId xmlns:a16="http://schemas.microsoft.com/office/drawing/2014/main" xmlns="" id="{CE03E97F-76F9-45EC-AE80-C1D5F8B5A142}"/>
              </a:ext>
              <a:ext uri="{C183D7F6-B498-43B3-948B-1728B52AA6E4}">
                <adec:decorative xmlns:adec="http://schemas.microsoft.com/office/drawing/2017/decorative" xmlns="" val="1"/>
              </a:ext>
            </a:extLst>
          </p:cNvPr>
          <p:cNvSpPr/>
          <p:nvPr userDrawn="1"/>
        </p:nvSpPr>
        <p:spPr>
          <a:xfrm rot="10800000">
            <a:off x="2422250" y="1219200"/>
            <a:ext cx="373689" cy="373689"/>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0" name="Graphic 10">
            <a:extLst>
              <a:ext uri="{FF2B5EF4-FFF2-40B4-BE49-F238E27FC236}">
                <a16:creationId xmlns:a16="http://schemas.microsoft.com/office/drawing/2014/main" xmlns="" id="{C3FCAC5B-085B-4039-869E-017D5522AAF5}"/>
              </a:ext>
              <a:ext uri="{C183D7F6-B498-43B3-948B-1728B52AA6E4}">
                <adec:decorative xmlns:adec="http://schemas.microsoft.com/office/drawing/2017/decorative" xmlns="" val="1"/>
              </a:ext>
            </a:extLst>
          </p:cNvPr>
          <p:cNvSpPr/>
          <p:nvPr userDrawn="1"/>
        </p:nvSpPr>
        <p:spPr>
          <a:xfrm rot="2700000">
            <a:off x="145890" y="28456"/>
            <a:ext cx="1977027" cy="1977027"/>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p:nvSpPr>
          <p:cNvPr id="11" name="Title 1">
            <a:extLst>
              <a:ext uri="{FF2B5EF4-FFF2-40B4-BE49-F238E27FC236}">
                <a16:creationId xmlns:a16="http://schemas.microsoft.com/office/drawing/2014/main" xmlns="" id="{5BA51163-2B3E-42EC-9F43-B0BBBAB574B7}"/>
              </a:ext>
            </a:extLst>
          </p:cNvPr>
          <p:cNvSpPr>
            <a:spLocks noGrp="1"/>
          </p:cNvSpPr>
          <p:nvPr>
            <p:ph type="ctrTitle"/>
          </p:nvPr>
        </p:nvSpPr>
        <p:spPr>
          <a:xfrm>
            <a:off x="485634" y="728905"/>
            <a:ext cx="5893683" cy="3184274"/>
          </a:xfrm>
        </p:spPr>
        <p:txBody>
          <a:bodyPr anchor="b">
            <a:normAutofit/>
          </a:bodyPr>
          <a:lstStyle/>
          <a:p>
            <a:pPr algn="l"/>
            <a:r>
              <a:rPr lang="en-US" sz="5400"/>
              <a:t>Click to edit Master title style</a:t>
            </a:r>
            <a:endParaRPr lang="en-US" sz="5400" dirty="0"/>
          </a:p>
        </p:txBody>
      </p:sp>
      <p:sp>
        <p:nvSpPr>
          <p:cNvPr id="3" name="Text Placeholder 2">
            <a:extLst>
              <a:ext uri="{FF2B5EF4-FFF2-40B4-BE49-F238E27FC236}">
                <a16:creationId xmlns:a16="http://schemas.microsoft.com/office/drawing/2014/main" xmlns="" id="{B7A0A2EA-07DC-44D9-B650-F1F2DC25B0F7}"/>
              </a:ext>
            </a:extLst>
          </p:cNvPr>
          <p:cNvSpPr>
            <a:spLocks noGrp="1"/>
          </p:cNvSpPr>
          <p:nvPr>
            <p:ph type="body" sz="quarter" idx="14" hasCustomPrompt="1"/>
          </p:nvPr>
        </p:nvSpPr>
        <p:spPr>
          <a:xfrm>
            <a:off x="452754" y="4092681"/>
            <a:ext cx="5926564" cy="2500206"/>
          </a:xfrm>
        </p:spPr>
        <p:txBody>
          <a:bodyPr>
            <a:normAutofit/>
          </a:bodyPr>
          <a:lstStyle>
            <a:lvl1pPr>
              <a:lnSpc>
                <a:spcPct val="100000"/>
              </a:lnSpc>
              <a:buClr>
                <a:schemeClr val="accent6"/>
              </a:buClr>
              <a:defRPr sz="2400"/>
            </a:lvl1pPr>
            <a:lvl2pPr>
              <a:defRPr sz="2400"/>
            </a:lvl2pPr>
            <a:lvl3pPr>
              <a:defRPr sz="2400"/>
            </a:lvl3pPr>
            <a:lvl4pPr>
              <a:defRPr sz="2400"/>
            </a:lvl4pPr>
            <a:lvl5pPr>
              <a:defRPr sz="2400"/>
            </a:lvl5pPr>
          </a:lstStyle>
          <a:p>
            <a:pPr lvl="0"/>
            <a:r>
              <a:rPr lang="en-US" dirty="0"/>
              <a:t>Click to add subtitle</a:t>
            </a:r>
          </a:p>
        </p:txBody>
      </p:sp>
      <p:sp>
        <p:nvSpPr>
          <p:cNvPr id="15" name="Date Placeholder 10">
            <a:extLst>
              <a:ext uri="{FF2B5EF4-FFF2-40B4-BE49-F238E27FC236}">
                <a16:creationId xmlns:a16="http://schemas.microsoft.com/office/drawing/2014/main" xmlns="" id="{79CBD6DC-50A5-42AC-B06C-16CD14A3EF40}"/>
              </a:ext>
            </a:extLst>
          </p:cNvPr>
          <p:cNvSpPr>
            <a:spLocks noGrp="1"/>
          </p:cNvSpPr>
          <p:nvPr>
            <p:ph type="dt" sz="half" idx="10"/>
          </p:nvPr>
        </p:nvSpPr>
        <p:spPr>
          <a:xfrm>
            <a:off x="838200" y="6400800"/>
            <a:ext cx="2743200" cy="365125"/>
          </a:xfrm>
        </p:spPr>
        <p:txBody>
          <a:bodyPr/>
          <a:lstStyle/>
          <a:p>
            <a:r>
              <a:rPr lang="en-US"/>
              <a:t>2/2/20XX</a:t>
            </a:r>
            <a:endParaRPr lang="en-US" dirty="0"/>
          </a:p>
        </p:txBody>
      </p:sp>
      <p:sp>
        <p:nvSpPr>
          <p:cNvPr id="16" name="Footer Placeholder 11">
            <a:extLst>
              <a:ext uri="{FF2B5EF4-FFF2-40B4-BE49-F238E27FC236}">
                <a16:creationId xmlns:a16="http://schemas.microsoft.com/office/drawing/2014/main" xmlns="" id="{AEB7CDBA-0E82-4480-9708-7E305596A662}"/>
              </a:ext>
            </a:extLst>
          </p:cNvPr>
          <p:cNvSpPr>
            <a:spLocks noGrp="1"/>
          </p:cNvSpPr>
          <p:nvPr>
            <p:ph type="ftr" sz="quarter" idx="11"/>
          </p:nvPr>
        </p:nvSpPr>
        <p:spPr>
          <a:xfrm>
            <a:off x="3581400" y="6400800"/>
            <a:ext cx="3657600" cy="365125"/>
          </a:xfrm>
        </p:spPr>
        <p:txBody>
          <a:bodyPr/>
          <a:lstStyle>
            <a:lvl1pPr>
              <a:defRPr/>
            </a:lvl1pPr>
          </a:lstStyle>
          <a:p>
            <a:r>
              <a:rPr lang="en-US" dirty="0"/>
              <a:t>PRESENTATION TITLE</a:t>
            </a:r>
          </a:p>
        </p:txBody>
      </p:sp>
      <p:sp>
        <p:nvSpPr>
          <p:cNvPr id="13" name="Picture Placeholder 12">
            <a:extLst>
              <a:ext uri="{FF2B5EF4-FFF2-40B4-BE49-F238E27FC236}">
                <a16:creationId xmlns:a16="http://schemas.microsoft.com/office/drawing/2014/main" xmlns="" id="{F7AE4B01-8A3C-46A5-A1F0-E67DE4EC8A2C}"/>
              </a:ext>
            </a:extLst>
          </p:cNvPr>
          <p:cNvSpPr>
            <a:spLocks noGrp="1"/>
          </p:cNvSpPr>
          <p:nvPr>
            <p:ph type="pic" sz="quarter" idx="13" hasCustomPrompt="1"/>
          </p:nvPr>
        </p:nvSpPr>
        <p:spPr>
          <a:xfrm>
            <a:off x="7331075" y="0"/>
            <a:ext cx="4860925" cy="6858000"/>
          </a:xfrm>
          <a:custGeom>
            <a:avLst/>
            <a:gdLst>
              <a:gd name="connsiteX0" fmla="*/ 0 w 4860925"/>
              <a:gd name="connsiteY0" fmla="*/ 0 h 6858000"/>
              <a:gd name="connsiteX1" fmla="*/ 4860925 w 4860925"/>
              <a:gd name="connsiteY1" fmla="*/ 0 h 6858000"/>
              <a:gd name="connsiteX2" fmla="*/ 4860925 w 4860925"/>
              <a:gd name="connsiteY2" fmla="*/ 6858000 h 6858000"/>
              <a:gd name="connsiteX3" fmla="*/ 0 w 4860925"/>
              <a:gd name="connsiteY3" fmla="*/ 6858000 h 6858000"/>
              <a:gd name="connsiteX4" fmla="*/ 0 w 4860925"/>
              <a:gd name="connsiteY4" fmla="*/ 5663791 h 6858000"/>
              <a:gd name="connsiteX5" fmla="*/ 158149 w 4860925"/>
              <a:gd name="connsiteY5" fmla="*/ 5821940 h 6858000"/>
              <a:gd name="connsiteX6" fmla="*/ 250704 w 4860925"/>
              <a:gd name="connsiteY6" fmla="*/ 5821940 h 6858000"/>
              <a:gd name="connsiteX7" fmla="*/ 250704 w 4860925"/>
              <a:gd name="connsiteY7" fmla="*/ 5729385 h 6858000"/>
              <a:gd name="connsiteX8" fmla="*/ 88738 w 4860925"/>
              <a:gd name="connsiteY8" fmla="*/ 5567420 h 6858000"/>
              <a:gd name="connsiteX9" fmla="*/ 250701 w 4860925"/>
              <a:gd name="connsiteY9" fmla="*/ 5405457 h 6858000"/>
              <a:gd name="connsiteX10" fmla="*/ 250701 w 4860925"/>
              <a:gd name="connsiteY10" fmla="*/ 5312902 h 6858000"/>
              <a:gd name="connsiteX11" fmla="*/ 158146 w 4860925"/>
              <a:gd name="connsiteY11" fmla="*/ 5312902 h 6858000"/>
              <a:gd name="connsiteX12" fmla="*/ 0 w 4860925"/>
              <a:gd name="connsiteY12" fmla="*/ 547104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860925" h="6858000">
                <a:moveTo>
                  <a:pt x="0" y="0"/>
                </a:moveTo>
                <a:lnTo>
                  <a:pt x="4860925" y="0"/>
                </a:lnTo>
                <a:lnTo>
                  <a:pt x="4860925" y="6858000"/>
                </a:lnTo>
                <a:lnTo>
                  <a:pt x="0" y="6858000"/>
                </a:lnTo>
                <a:lnTo>
                  <a:pt x="0" y="5663791"/>
                </a:lnTo>
                <a:lnTo>
                  <a:pt x="158149" y="5821940"/>
                </a:lnTo>
                <a:cubicBezTo>
                  <a:pt x="183706" y="5847497"/>
                  <a:pt x="225146" y="5847497"/>
                  <a:pt x="250704" y="5821940"/>
                </a:cubicBezTo>
                <a:cubicBezTo>
                  <a:pt x="276261" y="5796382"/>
                  <a:pt x="276264" y="5754945"/>
                  <a:pt x="250704" y="5729385"/>
                </a:cubicBezTo>
                <a:lnTo>
                  <a:pt x="88738" y="5567420"/>
                </a:lnTo>
                <a:lnTo>
                  <a:pt x="250701" y="5405457"/>
                </a:lnTo>
                <a:cubicBezTo>
                  <a:pt x="276258" y="5379899"/>
                  <a:pt x="276261" y="5338463"/>
                  <a:pt x="250701" y="5312902"/>
                </a:cubicBezTo>
                <a:cubicBezTo>
                  <a:pt x="225143" y="5287344"/>
                  <a:pt x="183703" y="5287344"/>
                  <a:pt x="158146" y="5312902"/>
                </a:cubicBezTo>
                <a:lnTo>
                  <a:pt x="0" y="5471047"/>
                </a:lnTo>
                <a:close/>
              </a:path>
            </a:pathLst>
          </a:custGeom>
        </p:spPr>
        <p:txBody>
          <a:bodyPr wrap="square">
            <a:noAutofit/>
          </a:bodyPr>
          <a:lstStyle>
            <a:lvl1pPr marL="0" indent="0" algn="ctr">
              <a:buFont typeface="Arial" panose="020B0604020202020204" pitchFamily="34" charset="0"/>
              <a:buNone/>
              <a:defRPr sz="2000"/>
            </a:lvl1pPr>
          </a:lstStyle>
          <a:p>
            <a:r>
              <a:rPr lang="en-US" dirty="0"/>
              <a:t>Insert photo here</a:t>
            </a:r>
          </a:p>
        </p:txBody>
      </p:sp>
      <p:sp>
        <p:nvSpPr>
          <p:cNvPr id="17" name="Slide Number Placeholder 12">
            <a:extLst>
              <a:ext uri="{FF2B5EF4-FFF2-40B4-BE49-F238E27FC236}">
                <a16:creationId xmlns:a16="http://schemas.microsoft.com/office/drawing/2014/main" xmlns="" id="{92F0D34E-56DB-45B4-B7F0-CE5961F94587}"/>
              </a:ext>
            </a:extLst>
          </p:cNvPr>
          <p:cNvSpPr>
            <a:spLocks noGrp="1"/>
          </p:cNvSpPr>
          <p:nvPr>
            <p:ph type="sldNum" sz="quarter" idx="12"/>
          </p:nvPr>
        </p:nvSpPr>
        <p:spPr>
          <a:xfrm>
            <a:off x="8610600" y="6400800"/>
            <a:ext cx="2743200" cy="365125"/>
          </a:xfrm>
        </p:spPr>
        <p:txBody>
          <a:bodyPr/>
          <a:lstStyle/>
          <a:p>
            <a:fld id="{DFA5D71E-5CDF-4C93-8A75-5B916FDC5BEA}" type="slidenum">
              <a:rPr lang="en-US" smtClean="0">
                <a:solidFill>
                  <a:srgbClr val="FFFFFF"/>
                </a:solidFill>
                <a:effectLst>
                  <a:outerShdw blurRad="38100" dist="38100" dir="2700000" algn="tl">
                    <a:srgbClr val="000000">
                      <a:alpha val="43137"/>
                    </a:srgbClr>
                  </a:outerShdw>
                </a:effectLst>
              </a:rPr>
              <a:pPr/>
              <a:t>‹#›</a:t>
            </a:fld>
            <a:endParaRPr lang="en-US" dirty="0">
              <a:solidFill>
                <a:srgbClr val="FFFFFF"/>
              </a:solidFill>
              <a:effectLst>
                <a:outerShdw blurRad="38100" dist="38100" dir="2700000" algn="tl">
                  <a:srgbClr val="000000">
                    <a:alpha val="43137"/>
                  </a:srgbClr>
                </a:outerShdw>
              </a:effectLst>
            </a:endParaRPr>
          </a:p>
        </p:txBody>
      </p:sp>
      <p:sp useBgFill="1">
        <p:nvSpPr>
          <p:cNvPr id="14" name="Graphic 10">
            <a:extLst>
              <a:ext uri="{FF2B5EF4-FFF2-40B4-BE49-F238E27FC236}">
                <a16:creationId xmlns:a16="http://schemas.microsoft.com/office/drawing/2014/main" xmlns="" id="{6EFE6B19-328D-40CF-90BA-F287CC59B04E}"/>
              </a:ext>
              <a:ext uri="{C183D7F6-B498-43B3-948B-1728B52AA6E4}">
                <adec:decorative xmlns:adec="http://schemas.microsoft.com/office/drawing/2017/decorative" xmlns="" val="1"/>
              </a:ext>
            </a:extLst>
          </p:cNvPr>
          <p:cNvSpPr/>
          <p:nvPr userDrawn="1"/>
        </p:nvSpPr>
        <p:spPr>
          <a:xfrm rot="2700000">
            <a:off x="6967314" y="5207478"/>
            <a:ext cx="719888" cy="719888"/>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Tree>
    <p:extLst>
      <p:ext uri="{BB962C8B-B14F-4D97-AF65-F5344CB8AC3E}">
        <p14:creationId xmlns:p14="http://schemas.microsoft.com/office/powerpoint/2010/main" val="720232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xmlns="" id="{0BE28B89-23CB-4E2C-9090-24A7CDF75E0C}"/>
              </a:ext>
              <a:ext uri="{C183D7F6-B498-43B3-948B-1728B52AA6E4}">
                <adec:decorative xmlns:adec="http://schemas.microsoft.com/office/drawing/2017/decorative" xmlns="" val="1"/>
              </a:ext>
            </a:extLst>
          </p:cNvPr>
          <p:cNvGrpSpPr/>
          <p:nvPr userDrawn="1"/>
        </p:nvGrpSpPr>
        <p:grpSpPr>
          <a:xfrm>
            <a:off x="127986" y="173174"/>
            <a:ext cx="11687253" cy="6145490"/>
            <a:chOff x="127986" y="173174"/>
            <a:chExt cx="11687253" cy="6145490"/>
          </a:xfrm>
        </p:grpSpPr>
        <p:sp useBgFill="1">
          <p:nvSpPr>
            <p:cNvPr id="10" name="Graphic 10">
              <a:extLst>
                <a:ext uri="{FF2B5EF4-FFF2-40B4-BE49-F238E27FC236}">
                  <a16:creationId xmlns:a16="http://schemas.microsoft.com/office/drawing/2014/main" xmlns="" id="{26535BF8-E789-4325-8C4F-264426E02116}"/>
                </a:ext>
              </a:extLst>
            </p:cNvPr>
            <p:cNvSpPr/>
            <p:nvPr/>
          </p:nvSpPr>
          <p:spPr>
            <a:xfrm rot="18900000" flipH="1">
              <a:off x="10799652" y="173174"/>
              <a:ext cx="1015587" cy="1015587"/>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1" name="Oval 10">
              <a:extLst>
                <a:ext uri="{FF2B5EF4-FFF2-40B4-BE49-F238E27FC236}">
                  <a16:creationId xmlns:a16="http://schemas.microsoft.com/office/drawing/2014/main" xmlns="" id="{B78DBD66-1754-4720-8E59-A61B23F58E27}"/>
                </a:ext>
              </a:extLst>
            </p:cNvPr>
            <p:cNvSpPr/>
            <p:nvPr/>
          </p:nvSpPr>
          <p:spPr>
            <a:xfrm rot="10800000" flipH="1">
              <a:off x="10187575" y="200771"/>
              <a:ext cx="175876" cy="175876"/>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2" name="Oval 11">
              <a:extLst>
                <a:ext uri="{FF2B5EF4-FFF2-40B4-BE49-F238E27FC236}">
                  <a16:creationId xmlns:a16="http://schemas.microsoft.com/office/drawing/2014/main" xmlns="" id="{75D17540-387A-482A-B432-46A1EFB58756}"/>
                </a:ext>
              </a:extLst>
            </p:cNvPr>
            <p:cNvSpPr/>
            <p:nvPr/>
          </p:nvSpPr>
          <p:spPr>
            <a:xfrm rot="10800000" flipH="1">
              <a:off x="127986" y="6031517"/>
              <a:ext cx="287147" cy="287147"/>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3" name="Oval 12">
              <a:extLst>
                <a:ext uri="{FF2B5EF4-FFF2-40B4-BE49-F238E27FC236}">
                  <a16:creationId xmlns:a16="http://schemas.microsoft.com/office/drawing/2014/main" xmlns="" id="{E29BA681-D191-4B3E-B7AD-D4DD1956C66B}"/>
                </a:ext>
              </a:extLst>
            </p:cNvPr>
            <p:cNvSpPr/>
            <p:nvPr/>
          </p:nvSpPr>
          <p:spPr>
            <a:xfrm rot="10800000" flipH="1">
              <a:off x="9714204" y="733387"/>
              <a:ext cx="348801" cy="348801"/>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grpSp>
      <p:sp>
        <p:nvSpPr>
          <p:cNvPr id="14" name="Title 1">
            <a:extLst>
              <a:ext uri="{FF2B5EF4-FFF2-40B4-BE49-F238E27FC236}">
                <a16:creationId xmlns:a16="http://schemas.microsoft.com/office/drawing/2014/main" xmlns="" id="{B0E8379E-F532-476C-8A66-79F96DB2E7A9}"/>
              </a:ext>
            </a:extLst>
          </p:cNvPr>
          <p:cNvSpPr>
            <a:spLocks noGrp="1"/>
          </p:cNvSpPr>
          <p:nvPr>
            <p:ph type="title"/>
          </p:nvPr>
        </p:nvSpPr>
        <p:spPr>
          <a:xfrm>
            <a:off x="5178252" y="544786"/>
            <a:ext cx="6400800" cy="1683971"/>
          </a:xfrm>
        </p:spPr>
        <p:txBody>
          <a:bodyPr anchor="b">
            <a:normAutofit/>
          </a:bodyPr>
          <a:lstStyle/>
          <a:p>
            <a:r>
              <a:rPr lang="en-US">
                <a:cs typeface="Segoe UI" panose="020B0502040204020203" pitchFamily="34" charset="0"/>
              </a:rPr>
              <a:t>Click to edit Master title style</a:t>
            </a:r>
            <a:endParaRPr lang="en-US" dirty="0">
              <a:cs typeface="Segoe UI" panose="020B0502040204020203" pitchFamily="34" charset="0"/>
            </a:endParaRPr>
          </a:p>
        </p:txBody>
      </p:sp>
      <p:sp>
        <p:nvSpPr>
          <p:cNvPr id="28" name="Picture Placeholder 22">
            <a:extLst>
              <a:ext uri="{FF2B5EF4-FFF2-40B4-BE49-F238E27FC236}">
                <a16:creationId xmlns:a16="http://schemas.microsoft.com/office/drawing/2014/main" xmlns="" id="{C1B7FDD6-4D3A-4AE1-B7D0-86DC45B0EA39}"/>
              </a:ext>
            </a:extLst>
          </p:cNvPr>
          <p:cNvSpPr>
            <a:spLocks noGrp="1"/>
          </p:cNvSpPr>
          <p:nvPr>
            <p:ph type="pic" sz="quarter" idx="13" hasCustomPrompt="1"/>
          </p:nvPr>
        </p:nvSpPr>
        <p:spPr>
          <a:xfrm>
            <a:off x="542925" y="574675"/>
            <a:ext cx="4022725" cy="1867360"/>
          </a:xfrm>
        </p:spPr>
        <p:txBody>
          <a:bodyPr>
            <a:normAutofit/>
          </a:bodyPr>
          <a:lstStyle>
            <a:lvl1pPr marL="0" indent="0" algn="ctr">
              <a:buNone/>
              <a:defRPr sz="2000"/>
            </a:lvl1pPr>
          </a:lstStyle>
          <a:p>
            <a:r>
              <a:rPr lang="en-US" dirty="0"/>
              <a:t>Insert photo here</a:t>
            </a:r>
          </a:p>
        </p:txBody>
      </p:sp>
      <p:sp>
        <p:nvSpPr>
          <p:cNvPr id="29" name="Picture Placeholder 24">
            <a:extLst>
              <a:ext uri="{FF2B5EF4-FFF2-40B4-BE49-F238E27FC236}">
                <a16:creationId xmlns:a16="http://schemas.microsoft.com/office/drawing/2014/main" xmlns="" id="{31A33AED-20A4-4373-814A-DA708A6CBE47}"/>
              </a:ext>
            </a:extLst>
          </p:cNvPr>
          <p:cNvSpPr>
            <a:spLocks noGrp="1"/>
          </p:cNvSpPr>
          <p:nvPr>
            <p:ph type="pic" sz="quarter" idx="14" hasCustomPrompt="1"/>
          </p:nvPr>
        </p:nvSpPr>
        <p:spPr>
          <a:xfrm>
            <a:off x="542925" y="2519163"/>
            <a:ext cx="4022725" cy="1843040"/>
          </a:xfrm>
        </p:spPr>
        <p:txBody>
          <a:bodyPr>
            <a:normAutofit/>
          </a:bodyPr>
          <a:lstStyle>
            <a:lvl1pPr marL="0" indent="0" algn="ctr">
              <a:buNone/>
              <a:defRPr sz="2000"/>
            </a:lvl1pPr>
          </a:lstStyle>
          <a:p>
            <a:r>
              <a:rPr lang="en-US" dirty="0"/>
              <a:t>Insert photo here</a:t>
            </a:r>
          </a:p>
        </p:txBody>
      </p:sp>
      <p:sp>
        <p:nvSpPr>
          <p:cNvPr id="30" name="Picture Placeholder 26">
            <a:extLst>
              <a:ext uri="{FF2B5EF4-FFF2-40B4-BE49-F238E27FC236}">
                <a16:creationId xmlns:a16="http://schemas.microsoft.com/office/drawing/2014/main" xmlns="" id="{912C8FB0-089E-45C8-820C-1DB37CF6EDD2}"/>
              </a:ext>
            </a:extLst>
          </p:cNvPr>
          <p:cNvSpPr>
            <a:spLocks noGrp="1"/>
          </p:cNvSpPr>
          <p:nvPr>
            <p:ph type="pic" sz="quarter" idx="15" hasCustomPrompt="1"/>
          </p:nvPr>
        </p:nvSpPr>
        <p:spPr>
          <a:xfrm>
            <a:off x="542925" y="4439331"/>
            <a:ext cx="4022725" cy="1879333"/>
          </a:xfrm>
        </p:spPr>
        <p:txBody>
          <a:bodyPr>
            <a:normAutofit/>
          </a:bodyPr>
          <a:lstStyle>
            <a:lvl1pPr marL="0" indent="0" algn="ctr">
              <a:buNone/>
              <a:defRPr sz="2000"/>
            </a:lvl1pPr>
          </a:lstStyle>
          <a:p>
            <a:r>
              <a:rPr lang="en-US" dirty="0"/>
              <a:t>Insert photo here</a:t>
            </a:r>
          </a:p>
        </p:txBody>
      </p:sp>
      <p:sp>
        <p:nvSpPr>
          <p:cNvPr id="18" name="Content Placeholder 2">
            <a:extLst>
              <a:ext uri="{FF2B5EF4-FFF2-40B4-BE49-F238E27FC236}">
                <a16:creationId xmlns:a16="http://schemas.microsoft.com/office/drawing/2014/main" xmlns="" id="{27E06B4D-C658-4E45-A3F7-F9764B1970D4}"/>
              </a:ext>
            </a:extLst>
          </p:cNvPr>
          <p:cNvSpPr>
            <a:spLocks noGrp="1"/>
          </p:cNvSpPr>
          <p:nvPr>
            <p:ph idx="1"/>
          </p:nvPr>
        </p:nvSpPr>
        <p:spPr>
          <a:xfrm>
            <a:off x="5178252" y="2409776"/>
            <a:ext cx="6400800" cy="3714837"/>
          </a:xfrm>
        </p:spPr>
        <p:txBody>
          <a:bodyPr anchor="t">
            <a:normAutofit/>
          </a:bodyPr>
          <a:lstStyle>
            <a:lvl1pPr>
              <a:lnSpc>
                <a:spcPct val="100000"/>
              </a:lnSpc>
              <a:buClr>
                <a:schemeClr val="accent6"/>
              </a:buClr>
              <a:defRPr/>
            </a:lvl1pPr>
          </a:lstStyle>
          <a:p>
            <a:pPr lvl="0">
              <a:lnSpc>
                <a:spcPct val="120000"/>
              </a:lnSpc>
              <a:buFont typeface="Aller" panose="020B0603020203020204" pitchFamily="34" charset="0"/>
              <a:buChar char="+"/>
            </a:pPr>
            <a:r>
              <a:rPr lang="en-US" sz="1800">
                <a:cs typeface="Segoe UI" panose="020B0502040204020203" pitchFamily="34" charset="0"/>
              </a:rPr>
              <a:t>Click to edit Master text styles</a:t>
            </a:r>
          </a:p>
        </p:txBody>
      </p:sp>
      <p:sp>
        <p:nvSpPr>
          <p:cNvPr id="19" name="Date Placeholder 4">
            <a:extLst>
              <a:ext uri="{FF2B5EF4-FFF2-40B4-BE49-F238E27FC236}">
                <a16:creationId xmlns:a16="http://schemas.microsoft.com/office/drawing/2014/main" xmlns="" id="{15A75550-8D38-4A9F-85E4-7A0AAC044353}"/>
              </a:ext>
            </a:extLst>
          </p:cNvPr>
          <p:cNvSpPr>
            <a:spLocks noGrp="1"/>
          </p:cNvSpPr>
          <p:nvPr>
            <p:ph type="dt" sz="half" idx="10"/>
          </p:nvPr>
        </p:nvSpPr>
        <p:spPr>
          <a:xfrm>
            <a:off x="838200" y="6400800"/>
            <a:ext cx="2743200" cy="365125"/>
          </a:xfrm>
        </p:spPr>
        <p:txBody>
          <a:bodyPr/>
          <a:lstStyle/>
          <a:p>
            <a:r>
              <a:rPr lang="en-US"/>
              <a:t>2/2/20XX</a:t>
            </a:r>
            <a:endParaRPr lang="en-US" dirty="0"/>
          </a:p>
        </p:txBody>
      </p:sp>
      <p:sp>
        <p:nvSpPr>
          <p:cNvPr id="20" name="Footer Placeholder 5">
            <a:extLst>
              <a:ext uri="{FF2B5EF4-FFF2-40B4-BE49-F238E27FC236}">
                <a16:creationId xmlns:a16="http://schemas.microsoft.com/office/drawing/2014/main" xmlns="" id="{38B8FA61-4080-4FE6-A841-33EBEFFA7F0E}"/>
              </a:ext>
            </a:extLst>
          </p:cNvPr>
          <p:cNvSpPr>
            <a:spLocks noGrp="1"/>
          </p:cNvSpPr>
          <p:nvPr>
            <p:ph type="ftr" sz="quarter" idx="11"/>
          </p:nvPr>
        </p:nvSpPr>
        <p:spPr>
          <a:xfrm>
            <a:off x="4038600" y="6400800"/>
            <a:ext cx="4114800" cy="365125"/>
          </a:xfrm>
        </p:spPr>
        <p:txBody>
          <a:bodyPr/>
          <a:lstStyle>
            <a:lvl1pPr>
              <a:defRPr/>
            </a:lvl1pPr>
          </a:lstStyle>
          <a:p>
            <a:r>
              <a:rPr lang="en-US" dirty="0"/>
              <a:t>PRESENTATION TITLE</a:t>
            </a:r>
          </a:p>
        </p:txBody>
      </p:sp>
      <p:sp>
        <p:nvSpPr>
          <p:cNvPr id="21" name="Slide Number Placeholder 6">
            <a:extLst>
              <a:ext uri="{FF2B5EF4-FFF2-40B4-BE49-F238E27FC236}">
                <a16:creationId xmlns:a16="http://schemas.microsoft.com/office/drawing/2014/main" xmlns="" id="{D100CF52-3E48-4F45-8364-508D4B714566}"/>
              </a:ext>
            </a:extLst>
          </p:cNvPr>
          <p:cNvSpPr>
            <a:spLocks noGrp="1"/>
          </p:cNvSpPr>
          <p:nvPr>
            <p:ph type="sldNum" sz="quarter" idx="12"/>
          </p:nvPr>
        </p:nvSpPr>
        <p:spPr>
          <a:xfrm>
            <a:off x="8610600" y="6400800"/>
            <a:ext cx="2743200" cy="365125"/>
          </a:xfrm>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1091261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useBgFill="1">
        <p:nvSpPr>
          <p:cNvPr id="9" name="Graphic 10">
            <a:extLst>
              <a:ext uri="{FF2B5EF4-FFF2-40B4-BE49-F238E27FC236}">
                <a16:creationId xmlns:a16="http://schemas.microsoft.com/office/drawing/2014/main" xmlns="" id="{700F5C96-E2D7-4D19-99B6-D56001B8D3D4}"/>
              </a:ext>
              <a:ext uri="{C183D7F6-B498-43B3-948B-1728B52AA6E4}">
                <adec:decorative xmlns:adec="http://schemas.microsoft.com/office/drawing/2017/decorative" xmlns="" val="1"/>
              </a:ext>
            </a:extLst>
          </p:cNvPr>
          <p:cNvSpPr/>
          <p:nvPr userDrawn="1"/>
        </p:nvSpPr>
        <p:spPr>
          <a:xfrm rot="2700000">
            <a:off x="10891156" y="241085"/>
            <a:ext cx="925287" cy="925287"/>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0" name="Oval 9">
            <a:extLst>
              <a:ext uri="{FF2B5EF4-FFF2-40B4-BE49-F238E27FC236}">
                <a16:creationId xmlns:a16="http://schemas.microsoft.com/office/drawing/2014/main" xmlns="" id="{C3AFF211-012D-43E4-B59F-BAFA07FEE0EF}"/>
              </a:ext>
              <a:ext uri="{C183D7F6-B498-43B3-948B-1728B52AA6E4}">
                <adec:decorative xmlns:adec="http://schemas.microsoft.com/office/drawing/2017/decorative" xmlns="" val="1"/>
              </a:ext>
            </a:extLst>
          </p:cNvPr>
          <p:cNvSpPr/>
          <p:nvPr userDrawn="1"/>
        </p:nvSpPr>
        <p:spPr>
          <a:xfrm rot="10800000">
            <a:off x="10734076" y="1394142"/>
            <a:ext cx="261660" cy="261660"/>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p:nvSpPr>
          <p:cNvPr id="11" name="Title 1">
            <a:extLst>
              <a:ext uri="{FF2B5EF4-FFF2-40B4-BE49-F238E27FC236}">
                <a16:creationId xmlns:a16="http://schemas.microsoft.com/office/drawing/2014/main" xmlns="" id="{6525CA5D-5FF0-4FEA-A2FC-2239486D981A}"/>
              </a:ext>
            </a:extLst>
          </p:cNvPr>
          <p:cNvSpPr>
            <a:spLocks noGrp="1"/>
          </p:cNvSpPr>
          <p:nvPr>
            <p:ph type="title"/>
          </p:nvPr>
        </p:nvSpPr>
        <p:spPr>
          <a:xfrm>
            <a:off x="457199" y="566490"/>
            <a:ext cx="11238347" cy="1502704"/>
          </a:xfrm>
        </p:spPr>
        <p:txBody>
          <a:bodyPr anchor="ctr">
            <a:normAutofit/>
          </a:bodyPr>
          <a:lstStyle/>
          <a:p>
            <a:r>
              <a:rPr lang="en-US">
                <a:cs typeface="Segoe UI" panose="020B0502040204020203" pitchFamily="34" charset="0"/>
              </a:rPr>
              <a:t>Click to edit Master title style</a:t>
            </a:r>
            <a:endParaRPr lang="en-US" dirty="0">
              <a:cs typeface="Segoe UI" panose="020B0502040204020203" pitchFamily="34" charset="0"/>
            </a:endParaRPr>
          </a:p>
        </p:txBody>
      </p:sp>
      <p:sp>
        <p:nvSpPr>
          <p:cNvPr id="3" name="Content Placeholder 2">
            <a:extLst>
              <a:ext uri="{FF2B5EF4-FFF2-40B4-BE49-F238E27FC236}">
                <a16:creationId xmlns:a16="http://schemas.microsoft.com/office/drawing/2014/main" xmlns="" id="{A3976CE4-35AA-4B7D-B1D9-AFEC56F1F97C}"/>
              </a:ext>
            </a:extLst>
          </p:cNvPr>
          <p:cNvSpPr>
            <a:spLocks noGrp="1"/>
          </p:cNvSpPr>
          <p:nvPr>
            <p:ph sz="quarter" idx="14" hasCustomPrompt="1"/>
          </p:nvPr>
        </p:nvSpPr>
        <p:spPr>
          <a:xfrm>
            <a:off x="457201" y="2286000"/>
            <a:ext cx="5435600" cy="4005263"/>
          </a:xfrm>
        </p:spPr>
        <p:txBody>
          <a:bodyPr>
            <a:normAutofit/>
          </a:bodyPr>
          <a:lstStyle>
            <a:lvl1pPr marL="0" indent="0">
              <a:lnSpc>
                <a:spcPct val="100000"/>
              </a:lnSpc>
              <a:spcBef>
                <a:spcPts val="1000"/>
              </a:spcBef>
              <a:buNone/>
              <a:defRPr sz="1800" baseline="0"/>
            </a:lvl1pPr>
            <a:lvl2pPr marL="457200" indent="0">
              <a:lnSpc>
                <a:spcPct val="100000"/>
              </a:lnSpc>
              <a:spcBef>
                <a:spcPts val="1000"/>
              </a:spcBef>
              <a:buNone/>
              <a:defRPr/>
            </a:lvl2pPr>
            <a:lvl3pPr marL="914400" indent="0">
              <a:lnSpc>
                <a:spcPct val="100000"/>
              </a:lnSpc>
              <a:spcBef>
                <a:spcPts val="1000"/>
              </a:spcBef>
              <a:buNone/>
              <a:defRPr/>
            </a:lvl3pPr>
            <a:lvl4pPr marL="1371600" indent="0">
              <a:lnSpc>
                <a:spcPct val="100000"/>
              </a:lnSpc>
              <a:spcBef>
                <a:spcPts val="1000"/>
              </a:spcBef>
              <a:buNone/>
              <a:defRPr/>
            </a:lvl4pPr>
            <a:lvl5pPr marL="1828800" indent="0">
              <a:lnSpc>
                <a:spcPct val="100000"/>
              </a:lnSpc>
              <a:spcBef>
                <a:spcPts val="1000"/>
              </a:spcBef>
              <a:buNone/>
              <a:defRPr/>
            </a:lvl5pPr>
          </a:lstStyle>
          <a:p>
            <a:pPr lvl="0"/>
            <a:r>
              <a:rPr lang="en-US" dirty="0"/>
              <a:t>Object</a:t>
            </a:r>
          </a:p>
        </p:txBody>
      </p:sp>
      <p:sp>
        <p:nvSpPr>
          <p:cNvPr id="20" name="Picture Placeholder 18">
            <a:extLst>
              <a:ext uri="{FF2B5EF4-FFF2-40B4-BE49-F238E27FC236}">
                <a16:creationId xmlns:a16="http://schemas.microsoft.com/office/drawing/2014/main" xmlns="" id="{CA50A35E-7645-4F70-8ADA-229A6593E79D}"/>
              </a:ext>
            </a:extLst>
          </p:cNvPr>
          <p:cNvSpPr>
            <a:spLocks noGrp="1"/>
          </p:cNvSpPr>
          <p:nvPr>
            <p:ph type="pic" sz="quarter" idx="13" hasCustomPrompt="1"/>
          </p:nvPr>
        </p:nvSpPr>
        <p:spPr>
          <a:xfrm>
            <a:off x="6207125" y="2286000"/>
            <a:ext cx="5435600" cy="4038600"/>
          </a:xfrm>
        </p:spPr>
        <p:txBody>
          <a:bodyPr>
            <a:normAutofit/>
          </a:bodyPr>
          <a:lstStyle>
            <a:lvl1pPr marL="0" indent="0" algn="ctr">
              <a:buNone/>
              <a:defRPr sz="2000"/>
            </a:lvl1pPr>
          </a:lstStyle>
          <a:p>
            <a:r>
              <a:rPr lang="en-US" dirty="0"/>
              <a:t>Insert photo here</a:t>
            </a:r>
          </a:p>
        </p:txBody>
      </p:sp>
      <p:sp>
        <p:nvSpPr>
          <p:cNvPr id="15" name="Date Placeholder 4">
            <a:extLst>
              <a:ext uri="{FF2B5EF4-FFF2-40B4-BE49-F238E27FC236}">
                <a16:creationId xmlns:a16="http://schemas.microsoft.com/office/drawing/2014/main" xmlns="" id="{0190A104-68BF-4430-B596-8DF4AAFD6BA4}"/>
              </a:ext>
            </a:extLst>
          </p:cNvPr>
          <p:cNvSpPr>
            <a:spLocks noGrp="1"/>
          </p:cNvSpPr>
          <p:nvPr>
            <p:ph type="dt" sz="half" idx="10"/>
          </p:nvPr>
        </p:nvSpPr>
        <p:spPr>
          <a:xfrm>
            <a:off x="838200" y="6400800"/>
            <a:ext cx="2743200" cy="365125"/>
          </a:xfrm>
        </p:spPr>
        <p:txBody>
          <a:bodyPr/>
          <a:lstStyle/>
          <a:p>
            <a:r>
              <a:rPr lang="en-US"/>
              <a:t>2/2/20XX</a:t>
            </a:r>
            <a:endParaRPr lang="en-US" dirty="0"/>
          </a:p>
        </p:txBody>
      </p:sp>
      <p:sp>
        <p:nvSpPr>
          <p:cNvPr id="16" name="Footer Placeholder 5">
            <a:extLst>
              <a:ext uri="{FF2B5EF4-FFF2-40B4-BE49-F238E27FC236}">
                <a16:creationId xmlns:a16="http://schemas.microsoft.com/office/drawing/2014/main" xmlns="" id="{8CCC4275-F340-400B-8C07-11B2A7B22D7D}"/>
              </a:ext>
            </a:extLst>
          </p:cNvPr>
          <p:cNvSpPr>
            <a:spLocks noGrp="1"/>
          </p:cNvSpPr>
          <p:nvPr>
            <p:ph type="ftr" sz="quarter" idx="11"/>
          </p:nvPr>
        </p:nvSpPr>
        <p:spPr>
          <a:xfrm>
            <a:off x="4038600" y="6400800"/>
            <a:ext cx="4114800" cy="365125"/>
          </a:xfrm>
        </p:spPr>
        <p:txBody>
          <a:bodyPr/>
          <a:lstStyle>
            <a:lvl1pPr>
              <a:defRPr/>
            </a:lvl1pPr>
          </a:lstStyle>
          <a:p>
            <a:r>
              <a:rPr lang="en-US" dirty="0"/>
              <a:t>PRESENTATION TITLE</a:t>
            </a:r>
          </a:p>
        </p:txBody>
      </p:sp>
      <p:sp>
        <p:nvSpPr>
          <p:cNvPr id="17" name="Slide Number Placeholder 6">
            <a:extLst>
              <a:ext uri="{FF2B5EF4-FFF2-40B4-BE49-F238E27FC236}">
                <a16:creationId xmlns:a16="http://schemas.microsoft.com/office/drawing/2014/main" xmlns="" id="{9C38366E-8B47-475F-9F64-91C075E2FE0A}"/>
              </a:ext>
            </a:extLst>
          </p:cNvPr>
          <p:cNvSpPr>
            <a:spLocks noGrp="1"/>
          </p:cNvSpPr>
          <p:nvPr>
            <p:ph type="sldNum" sz="quarter" idx="12"/>
          </p:nvPr>
        </p:nvSpPr>
        <p:spPr>
          <a:xfrm>
            <a:off x="8610600" y="6400800"/>
            <a:ext cx="2743200" cy="365125"/>
          </a:xfrm>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123074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xmlns="" id="{DDDE94BA-93DF-4A00-A48C-185D23B2FF6B}"/>
              </a:ext>
            </a:extLst>
          </p:cNvPr>
          <p:cNvSpPr>
            <a:spLocks noGrp="1"/>
          </p:cNvSpPr>
          <p:nvPr>
            <p:ph type="ctrTitle"/>
          </p:nvPr>
        </p:nvSpPr>
        <p:spPr>
          <a:xfrm>
            <a:off x="5430848" y="728905"/>
            <a:ext cx="5922952" cy="3184274"/>
          </a:xfrm>
        </p:spPr>
        <p:txBody>
          <a:bodyPr anchor="b">
            <a:normAutofit/>
          </a:bodyPr>
          <a:lstStyle/>
          <a:p>
            <a:pPr algn="l"/>
            <a:r>
              <a:rPr lang="en-US" sz="5400"/>
              <a:t>Click to edit Master title style</a:t>
            </a:r>
            <a:endParaRPr lang="en-US" sz="5400" dirty="0"/>
          </a:p>
        </p:txBody>
      </p:sp>
      <p:sp>
        <p:nvSpPr>
          <p:cNvPr id="11" name="Subtitle 2">
            <a:extLst>
              <a:ext uri="{FF2B5EF4-FFF2-40B4-BE49-F238E27FC236}">
                <a16:creationId xmlns:a16="http://schemas.microsoft.com/office/drawing/2014/main" xmlns="" id="{4DBB12C2-98A6-4E7C-8122-E2EE21BFC7E7}"/>
              </a:ext>
            </a:extLst>
          </p:cNvPr>
          <p:cNvSpPr>
            <a:spLocks noGrp="1"/>
          </p:cNvSpPr>
          <p:nvPr>
            <p:ph type="subTitle" idx="1"/>
          </p:nvPr>
        </p:nvSpPr>
        <p:spPr>
          <a:xfrm>
            <a:off x="5397967" y="4072044"/>
            <a:ext cx="5942079" cy="1495379"/>
          </a:xfrm>
        </p:spPr>
        <p:txBody>
          <a:bodyPr/>
          <a:lstStyle>
            <a:lvl1pPr marL="0" indent="0">
              <a:buClr>
                <a:schemeClr val="accent6"/>
              </a:buClr>
              <a:buNone/>
              <a:defRPr/>
            </a:lvl1pPr>
          </a:lstStyle>
          <a:p>
            <a:pPr algn="l"/>
            <a:r>
              <a:rPr lang="en-US"/>
              <a:t>Click to edit Master subtitle style</a:t>
            </a:r>
            <a:endParaRPr lang="en-US" dirty="0"/>
          </a:p>
        </p:txBody>
      </p:sp>
      <p:sp>
        <p:nvSpPr>
          <p:cNvPr id="18" name="Date Placeholder 10">
            <a:extLst>
              <a:ext uri="{FF2B5EF4-FFF2-40B4-BE49-F238E27FC236}">
                <a16:creationId xmlns:a16="http://schemas.microsoft.com/office/drawing/2014/main" xmlns="" id="{AC49D1E9-8FDA-48E9-88F2-80DF0F22B64A}"/>
              </a:ext>
            </a:extLst>
          </p:cNvPr>
          <p:cNvSpPr>
            <a:spLocks noGrp="1"/>
          </p:cNvSpPr>
          <p:nvPr>
            <p:ph type="dt" sz="half" idx="10"/>
          </p:nvPr>
        </p:nvSpPr>
        <p:spPr>
          <a:xfrm>
            <a:off x="838200" y="6400800"/>
            <a:ext cx="2743200" cy="365125"/>
          </a:xfrm>
        </p:spPr>
        <p:txBody>
          <a:bodyPr/>
          <a:lstStyle/>
          <a:p>
            <a:r>
              <a:rPr lang="en-US"/>
              <a:t>2/2/20XX</a:t>
            </a:r>
            <a:endParaRPr lang="en-US" dirty="0"/>
          </a:p>
        </p:txBody>
      </p:sp>
      <p:sp>
        <p:nvSpPr>
          <p:cNvPr id="19" name="Footer Placeholder 11">
            <a:extLst>
              <a:ext uri="{FF2B5EF4-FFF2-40B4-BE49-F238E27FC236}">
                <a16:creationId xmlns:a16="http://schemas.microsoft.com/office/drawing/2014/main" xmlns="" id="{C4FC0EA3-7981-40EF-88D1-1AAF5E60F28B}"/>
              </a:ext>
            </a:extLst>
          </p:cNvPr>
          <p:cNvSpPr>
            <a:spLocks noGrp="1"/>
          </p:cNvSpPr>
          <p:nvPr>
            <p:ph type="ftr" sz="quarter" idx="11"/>
          </p:nvPr>
        </p:nvSpPr>
        <p:spPr>
          <a:xfrm>
            <a:off x="4038600" y="6400800"/>
            <a:ext cx="4114800" cy="365125"/>
          </a:xfrm>
        </p:spPr>
        <p:txBody>
          <a:bodyPr/>
          <a:lstStyle>
            <a:lvl1pPr>
              <a:defRPr/>
            </a:lvl1pPr>
          </a:lstStyle>
          <a:p>
            <a:r>
              <a:rPr lang="en-US" dirty="0"/>
              <a:t>PRESENTATION TITLE</a:t>
            </a:r>
          </a:p>
        </p:txBody>
      </p:sp>
      <p:sp>
        <p:nvSpPr>
          <p:cNvPr id="20" name="Slide Number Placeholder 12">
            <a:extLst>
              <a:ext uri="{FF2B5EF4-FFF2-40B4-BE49-F238E27FC236}">
                <a16:creationId xmlns:a16="http://schemas.microsoft.com/office/drawing/2014/main" xmlns="" id="{E6BA146E-DA8D-460D-962E-8D54A903DF6D}"/>
              </a:ext>
            </a:extLst>
          </p:cNvPr>
          <p:cNvSpPr>
            <a:spLocks noGrp="1"/>
          </p:cNvSpPr>
          <p:nvPr>
            <p:ph type="sldNum" sz="quarter" idx="12"/>
          </p:nvPr>
        </p:nvSpPr>
        <p:spPr>
          <a:xfrm>
            <a:off x="8610600" y="6400800"/>
            <a:ext cx="2743200" cy="365125"/>
          </a:xfrm>
        </p:spPr>
        <p:txBody>
          <a:bodyPr/>
          <a:lstStyle/>
          <a:p>
            <a:fld id="{DFA5D71E-5CDF-4C93-8A75-5B916FDC5BEA}" type="slidenum">
              <a:rPr lang="en-US" smtClean="0"/>
              <a:pPr/>
              <a:t>‹#›</a:t>
            </a:fld>
            <a:endParaRPr lang="en-US" dirty="0"/>
          </a:p>
        </p:txBody>
      </p:sp>
      <p:sp>
        <p:nvSpPr>
          <p:cNvPr id="16" name="Picture Placeholder 15">
            <a:extLst>
              <a:ext uri="{FF2B5EF4-FFF2-40B4-BE49-F238E27FC236}">
                <a16:creationId xmlns:a16="http://schemas.microsoft.com/office/drawing/2014/main" xmlns="" id="{3D93F340-CFEF-4E87-A7A5-E9177B914DB5}"/>
              </a:ext>
            </a:extLst>
          </p:cNvPr>
          <p:cNvSpPr>
            <a:spLocks noGrp="1"/>
          </p:cNvSpPr>
          <p:nvPr>
            <p:ph type="pic" sz="quarter" idx="13" hasCustomPrompt="1"/>
          </p:nvPr>
        </p:nvSpPr>
        <p:spPr>
          <a:xfrm>
            <a:off x="679450" y="574675"/>
            <a:ext cx="4311650" cy="2820988"/>
          </a:xfrm>
          <a:custGeom>
            <a:avLst/>
            <a:gdLst>
              <a:gd name="connsiteX0" fmla="*/ 337233 w 4311650"/>
              <a:gd name="connsiteY0" fmla="*/ 0 h 2820988"/>
              <a:gd name="connsiteX1" fmla="*/ 1035594 w 4311650"/>
              <a:gd name="connsiteY1" fmla="*/ 0 h 2820988"/>
              <a:gd name="connsiteX2" fmla="*/ 1035443 w 4311650"/>
              <a:gd name="connsiteY2" fmla="*/ 749 h 2820988"/>
              <a:gd name="connsiteX3" fmla="*/ 1209844 w 4311650"/>
              <a:gd name="connsiteY3" fmla="*/ 175150 h 2820988"/>
              <a:gd name="connsiteX4" fmla="*/ 1384245 w 4311650"/>
              <a:gd name="connsiteY4" fmla="*/ 749 h 2820988"/>
              <a:gd name="connsiteX5" fmla="*/ 1384094 w 4311650"/>
              <a:gd name="connsiteY5" fmla="*/ 0 h 2820988"/>
              <a:gd name="connsiteX6" fmla="*/ 4311650 w 4311650"/>
              <a:gd name="connsiteY6" fmla="*/ 0 h 2820988"/>
              <a:gd name="connsiteX7" fmla="*/ 4311650 w 4311650"/>
              <a:gd name="connsiteY7" fmla="*/ 2820988 h 2820988"/>
              <a:gd name="connsiteX8" fmla="*/ 0 w 4311650"/>
              <a:gd name="connsiteY8" fmla="*/ 2820988 h 2820988"/>
              <a:gd name="connsiteX9" fmla="*/ 0 w 4311650"/>
              <a:gd name="connsiteY9" fmla="*/ 337233 h 2820988"/>
              <a:gd name="connsiteX10" fmla="*/ 100372 w 4311650"/>
              <a:gd name="connsiteY10" fmla="*/ 236861 h 2820988"/>
              <a:gd name="connsiteX11" fmla="*/ 328865 w 4311650"/>
              <a:gd name="connsiteY11" fmla="*/ 465355 h 2820988"/>
              <a:gd name="connsiteX12" fmla="*/ 459438 w 4311650"/>
              <a:gd name="connsiteY12" fmla="*/ 465355 h 2820988"/>
              <a:gd name="connsiteX13" fmla="*/ 459438 w 4311650"/>
              <a:gd name="connsiteY13" fmla="*/ 334783 h 2820988"/>
              <a:gd name="connsiteX14" fmla="*/ 230944 w 4311650"/>
              <a:gd name="connsiteY14" fmla="*/ 106289 h 2820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311650" h="2820988">
                <a:moveTo>
                  <a:pt x="337233" y="0"/>
                </a:moveTo>
                <a:lnTo>
                  <a:pt x="1035594" y="0"/>
                </a:lnTo>
                <a:lnTo>
                  <a:pt x="1035443" y="749"/>
                </a:lnTo>
                <a:cubicBezTo>
                  <a:pt x="1035443" y="97068"/>
                  <a:pt x="1113525" y="175150"/>
                  <a:pt x="1209844" y="175150"/>
                </a:cubicBezTo>
                <a:cubicBezTo>
                  <a:pt x="1306163" y="175150"/>
                  <a:pt x="1384245" y="97068"/>
                  <a:pt x="1384245" y="749"/>
                </a:cubicBezTo>
                <a:lnTo>
                  <a:pt x="1384094" y="0"/>
                </a:lnTo>
                <a:lnTo>
                  <a:pt x="4311650" y="0"/>
                </a:lnTo>
                <a:lnTo>
                  <a:pt x="4311650" y="2820988"/>
                </a:lnTo>
                <a:lnTo>
                  <a:pt x="0" y="2820988"/>
                </a:lnTo>
                <a:lnTo>
                  <a:pt x="0" y="337233"/>
                </a:lnTo>
                <a:lnTo>
                  <a:pt x="100372" y="236861"/>
                </a:lnTo>
                <a:lnTo>
                  <a:pt x="328865" y="465355"/>
                </a:lnTo>
                <a:cubicBezTo>
                  <a:pt x="364921" y="501411"/>
                  <a:pt x="423382" y="501411"/>
                  <a:pt x="459438" y="465355"/>
                </a:cubicBezTo>
                <a:cubicBezTo>
                  <a:pt x="495494" y="429299"/>
                  <a:pt x="495498" y="370842"/>
                  <a:pt x="459438" y="334783"/>
                </a:cubicBezTo>
                <a:lnTo>
                  <a:pt x="230944" y="106289"/>
                </a:lnTo>
                <a:close/>
              </a:path>
            </a:pathLst>
          </a:custGeom>
        </p:spPr>
        <p:txBody>
          <a:bodyPr wrap="square">
            <a:noAutofit/>
          </a:bodyPr>
          <a:lstStyle>
            <a:lvl1pPr marL="0" indent="0" algn="ctr">
              <a:buNone/>
              <a:defRPr sz="2000"/>
            </a:lvl1pPr>
          </a:lstStyle>
          <a:p>
            <a:r>
              <a:rPr lang="en-US" dirty="0"/>
              <a:t>Insert photo here</a:t>
            </a:r>
          </a:p>
        </p:txBody>
      </p:sp>
      <p:sp>
        <p:nvSpPr>
          <p:cNvPr id="26" name="Picture Placeholder 23">
            <a:extLst>
              <a:ext uri="{FF2B5EF4-FFF2-40B4-BE49-F238E27FC236}">
                <a16:creationId xmlns:a16="http://schemas.microsoft.com/office/drawing/2014/main" xmlns="" id="{CE34FBF6-A149-4B42-B3B9-271F169AFFA8}"/>
              </a:ext>
            </a:extLst>
          </p:cNvPr>
          <p:cNvSpPr>
            <a:spLocks noGrp="1"/>
          </p:cNvSpPr>
          <p:nvPr>
            <p:ph type="pic" sz="quarter" idx="14" hasCustomPrompt="1"/>
          </p:nvPr>
        </p:nvSpPr>
        <p:spPr>
          <a:xfrm>
            <a:off x="679450" y="3487738"/>
            <a:ext cx="4311650" cy="2833687"/>
          </a:xfrm>
        </p:spPr>
        <p:txBody>
          <a:bodyPr>
            <a:normAutofit/>
          </a:bodyPr>
          <a:lstStyle>
            <a:lvl1pPr marL="0" indent="0" algn="ctr">
              <a:buNone/>
              <a:defRPr sz="2000"/>
            </a:lvl1pPr>
          </a:lstStyle>
          <a:p>
            <a:r>
              <a:rPr lang="en-US" dirty="0"/>
              <a:t>Insert photo here</a:t>
            </a:r>
          </a:p>
        </p:txBody>
      </p:sp>
      <p:grpSp>
        <p:nvGrpSpPr>
          <p:cNvPr id="17" name="Group 16">
            <a:extLst>
              <a:ext uri="{FF2B5EF4-FFF2-40B4-BE49-F238E27FC236}">
                <a16:creationId xmlns:a16="http://schemas.microsoft.com/office/drawing/2014/main" xmlns="" id="{7CDB6B12-76FD-4280-86DE-B351366A1BC9}"/>
              </a:ext>
              <a:ext uri="{C183D7F6-B498-43B3-948B-1728B52AA6E4}">
                <adec:decorative xmlns:adec="http://schemas.microsoft.com/office/drawing/2017/decorative" xmlns="" val="1"/>
              </a:ext>
            </a:extLst>
          </p:cNvPr>
          <p:cNvGrpSpPr/>
          <p:nvPr userDrawn="1"/>
        </p:nvGrpSpPr>
        <p:grpSpPr>
          <a:xfrm>
            <a:off x="265908" y="173174"/>
            <a:ext cx="1797787" cy="1668695"/>
            <a:chOff x="265908" y="173174"/>
            <a:chExt cx="1797787" cy="1668695"/>
          </a:xfrm>
        </p:grpSpPr>
        <p:sp useBgFill="1">
          <p:nvSpPr>
            <p:cNvPr id="21" name="Graphic 10">
              <a:extLst>
                <a:ext uri="{FF2B5EF4-FFF2-40B4-BE49-F238E27FC236}">
                  <a16:creationId xmlns:a16="http://schemas.microsoft.com/office/drawing/2014/main" xmlns="" id="{0DCFA73E-0BBC-4BDD-A0D3-396BC9C659B0}"/>
                </a:ext>
              </a:extLst>
            </p:cNvPr>
            <p:cNvSpPr/>
            <p:nvPr/>
          </p:nvSpPr>
          <p:spPr>
            <a:xfrm rot="2700000">
              <a:off x="272028" y="173174"/>
              <a:ext cx="1015587" cy="1015587"/>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22" name="Oval 21">
              <a:extLst>
                <a:ext uri="{FF2B5EF4-FFF2-40B4-BE49-F238E27FC236}">
                  <a16:creationId xmlns:a16="http://schemas.microsoft.com/office/drawing/2014/main" xmlns="" id="{CA1CA5DB-AEE4-4355-8599-F7BD50C85C79}"/>
                </a:ext>
              </a:extLst>
            </p:cNvPr>
            <p:cNvSpPr/>
            <p:nvPr/>
          </p:nvSpPr>
          <p:spPr>
            <a:xfrm rot="10800000">
              <a:off x="265908" y="1557961"/>
              <a:ext cx="283908" cy="283908"/>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23" name="Oval 22">
              <a:extLst>
                <a:ext uri="{FF2B5EF4-FFF2-40B4-BE49-F238E27FC236}">
                  <a16:creationId xmlns:a16="http://schemas.microsoft.com/office/drawing/2014/main" xmlns="" id="{2005B60E-16D1-4A97-8788-9718DAF6AA95}"/>
                </a:ext>
              </a:extLst>
            </p:cNvPr>
            <p:cNvSpPr/>
            <p:nvPr/>
          </p:nvSpPr>
          <p:spPr>
            <a:xfrm rot="10800000">
              <a:off x="1714894" y="401024"/>
              <a:ext cx="348801" cy="348801"/>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grpSp>
    </p:spTree>
    <p:extLst>
      <p:ext uri="{BB962C8B-B14F-4D97-AF65-F5344CB8AC3E}">
        <p14:creationId xmlns:p14="http://schemas.microsoft.com/office/powerpoint/2010/main" val="1542671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xmlns="" id="{FFE2DC9A-7C93-4FE3-B388-FB7A243D948E}"/>
              </a:ext>
            </a:extLst>
          </p:cNvPr>
          <p:cNvSpPr>
            <a:spLocks noGrp="1"/>
          </p:cNvSpPr>
          <p:nvPr>
            <p:ph type="title"/>
          </p:nvPr>
        </p:nvSpPr>
        <p:spPr>
          <a:xfrm>
            <a:off x="822352" y="566127"/>
            <a:ext cx="10531448" cy="1386498"/>
          </a:xfrm>
        </p:spPr>
        <p:txBody>
          <a:bodyPr anchor="ctr">
            <a:normAutofit/>
          </a:bodyPr>
          <a:lstStyle>
            <a:lvl1pPr algn="ctr">
              <a:defRPr/>
            </a:lvl1pPr>
          </a:lstStyle>
          <a:p>
            <a:pPr algn="ctr"/>
            <a:r>
              <a:rPr lang="en-US">
                <a:latin typeface="Aller" panose="020B0603020203020204" pitchFamily="34" charset="0"/>
                <a:cs typeface="Segoe UI" panose="020B0502040204020203" pitchFamily="34" charset="0"/>
              </a:rPr>
              <a:t>Click to edit Master title style</a:t>
            </a:r>
            <a:endParaRPr lang="en-US" dirty="0">
              <a:latin typeface="Aller" panose="020B0603020203020204" pitchFamily="34" charset="0"/>
              <a:cs typeface="Segoe UI" panose="020B0502040204020203" pitchFamily="34" charset="0"/>
            </a:endParaRPr>
          </a:p>
        </p:txBody>
      </p:sp>
      <p:grpSp>
        <p:nvGrpSpPr>
          <p:cNvPr id="13" name="Group 12">
            <a:extLst>
              <a:ext uri="{FF2B5EF4-FFF2-40B4-BE49-F238E27FC236}">
                <a16:creationId xmlns:a16="http://schemas.microsoft.com/office/drawing/2014/main" xmlns="" id="{128A406E-B859-428A-BEC7-33F294F0F71D}"/>
              </a:ext>
              <a:ext uri="{C183D7F6-B498-43B3-948B-1728B52AA6E4}">
                <adec:decorative xmlns:adec="http://schemas.microsoft.com/office/drawing/2017/decorative" xmlns="" val="1"/>
              </a:ext>
            </a:extLst>
          </p:cNvPr>
          <p:cNvGrpSpPr/>
          <p:nvPr userDrawn="1"/>
        </p:nvGrpSpPr>
        <p:grpSpPr>
          <a:xfrm>
            <a:off x="9969500" y="206142"/>
            <a:ext cx="2102143" cy="1530997"/>
            <a:chOff x="9969500" y="206142"/>
            <a:chExt cx="2102143" cy="1530997"/>
          </a:xfrm>
        </p:grpSpPr>
        <p:sp useBgFill="1">
          <p:nvSpPr>
            <p:cNvPr id="14" name="Graphic 10">
              <a:extLst>
                <a:ext uri="{FF2B5EF4-FFF2-40B4-BE49-F238E27FC236}">
                  <a16:creationId xmlns:a16="http://schemas.microsoft.com/office/drawing/2014/main" xmlns="" id="{3B215ABC-BA07-4988-85DE-DE8F4BC0E073}"/>
                </a:ext>
              </a:extLst>
            </p:cNvPr>
            <p:cNvSpPr/>
            <p:nvPr/>
          </p:nvSpPr>
          <p:spPr>
            <a:xfrm rot="2700000">
              <a:off x="11146356" y="206142"/>
              <a:ext cx="925287" cy="925287"/>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5" name="Oval 14">
              <a:extLst>
                <a:ext uri="{FF2B5EF4-FFF2-40B4-BE49-F238E27FC236}">
                  <a16:creationId xmlns:a16="http://schemas.microsoft.com/office/drawing/2014/main" xmlns="" id="{D909885A-5D3C-4D71-A937-69B3D935C302}"/>
                </a:ext>
              </a:extLst>
            </p:cNvPr>
            <p:cNvSpPr/>
            <p:nvPr/>
          </p:nvSpPr>
          <p:spPr>
            <a:xfrm rot="10800000">
              <a:off x="10972800" y="1475479"/>
              <a:ext cx="261660" cy="261660"/>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6" name="Oval 15">
              <a:extLst>
                <a:ext uri="{FF2B5EF4-FFF2-40B4-BE49-F238E27FC236}">
                  <a16:creationId xmlns:a16="http://schemas.microsoft.com/office/drawing/2014/main" xmlns="" id="{1C2CCEA3-5FBC-4911-BC8F-47522E1C7A48}"/>
                </a:ext>
              </a:extLst>
            </p:cNvPr>
            <p:cNvSpPr/>
            <p:nvPr/>
          </p:nvSpPr>
          <p:spPr>
            <a:xfrm rot="10800000">
              <a:off x="9969500" y="380388"/>
              <a:ext cx="642322" cy="642322"/>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grpSp>
      <p:sp>
        <p:nvSpPr>
          <p:cNvPr id="18" name="Date Placeholder 2">
            <a:extLst>
              <a:ext uri="{FF2B5EF4-FFF2-40B4-BE49-F238E27FC236}">
                <a16:creationId xmlns:a16="http://schemas.microsoft.com/office/drawing/2014/main" xmlns="" id="{CEBDC8E3-DB7D-444D-B9B6-36628B962FB7}"/>
              </a:ext>
            </a:extLst>
          </p:cNvPr>
          <p:cNvSpPr>
            <a:spLocks noGrp="1"/>
          </p:cNvSpPr>
          <p:nvPr>
            <p:ph type="dt" sz="half" idx="10"/>
          </p:nvPr>
        </p:nvSpPr>
        <p:spPr>
          <a:xfrm>
            <a:off x="838200" y="6400800"/>
            <a:ext cx="2743200" cy="365125"/>
          </a:xfrm>
        </p:spPr>
        <p:txBody>
          <a:bodyPr/>
          <a:lstStyle/>
          <a:p>
            <a:r>
              <a:rPr lang="en-US"/>
              <a:t>2/2/20XX</a:t>
            </a:r>
            <a:endParaRPr lang="en-US" dirty="0"/>
          </a:p>
        </p:txBody>
      </p:sp>
      <p:sp>
        <p:nvSpPr>
          <p:cNvPr id="19" name="Footer Placeholder 5">
            <a:extLst>
              <a:ext uri="{FF2B5EF4-FFF2-40B4-BE49-F238E27FC236}">
                <a16:creationId xmlns:a16="http://schemas.microsoft.com/office/drawing/2014/main" xmlns="" id="{04CF7828-4D00-4A80-A2C2-488A6CBE1601}"/>
              </a:ext>
            </a:extLst>
          </p:cNvPr>
          <p:cNvSpPr>
            <a:spLocks noGrp="1"/>
          </p:cNvSpPr>
          <p:nvPr>
            <p:ph type="ftr" sz="quarter" idx="11"/>
          </p:nvPr>
        </p:nvSpPr>
        <p:spPr>
          <a:xfrm>
            <a:off x="4038600" y="6400800"/>
            <a:ext cx="4114800" cy="365125"/>
          </a:xfrm>
        </p:spPr>
        <p:txBody>
          <a:bodyPr/>
          <a:lstStyle>
            <a:lvl1pPr>
              <a:defRPr/>
            </a:lvl1pPr>
          </a:lstStyle>
          <a:p>
            <a:r>
              <a:rPr lang="en-US" dirty="0"/>
              <a:t>PRESENTATION TITLE</a:t>
            </a:r>
          </a:p>
        </p:txBody>
      </p:sp>
      <p:sp>
        <p:nvSpPr>
          <p:cNvPr id="20" name="Slide Number Placeholder 6">
            <a:extLst>
              <a:ext uri="{FF2B5EF4-FFF2-40B4-BE49-F238E27FC236}">
                <a16:creationId xmlns:a16="http://schemas.microsoft.com/office/drawing/2014/main" xmlns="" id="{1A7427F8-39B8-4BCB-8133-43D6D1ABAA7C}"/>
              </a:ext>
            </a:extLst>
          </p:cNvPr>
          <p:cNvSpPr>
            <a:spLocks noGrp="1"/>
          </p:cNvSpPr>
          <p:nvPr>
            <p:ph type="sldNum" sz="quarter" idx="12"/>
          </p:nvPr>
        </p:nvSpPr>
        <p:spPr>
          <a:xfrm>
            <a:off x="8610600" y="6400800"/>
            <a:ext cx="2743200" cy="365125"/>
          </a:xfrm>
        </p:spPr>
        <p:txBody>
          <a:bodyPr/>
          <a:lstStyle/>
          <a:p>
            <a:fld id="{DFA5D71E-5CDF-4C93-8A75-5B916FDC5BEA}" type="slidenum">
              <a:rPr lang="en-US" smtClean="0"/>
              <a:pPr/>
              <a:t>‹#›</a:t>
            </a:fld>
            <a:endParaRPr lang="en-US" dirty="0"/>
          </a:p>
        </p:txBody>
      </p:sp>
      <p:sp>
        <p:nvSpPr>
          <p:cNvPr id="3" name="Content Placeholder 2">
            <a:extLst>
              <a:ext uri="{FF2B5EF4-FFF2-40B4-BE49-F238E27FC236}">
                <a16:creationId xmlns:a16="http://schemas.microsoft.com/office/drawing/2014/main" xmlns="" id="{E2EEF69E-6727-40D9-9752-CE0768FA0791}"/>
              </a:ext>
            </a:extLst>
          </p:cNvPr>
          <p:cNvSpPr>
            <a:spLocks noGrp="1"/>
          </p:cNvSpPr>
          <p:nvPr>
            <p:ph sz="quarter" idx="13" hasCustomPrompt="1"/>
          </p:nvPr>
        </p:nvSpPr>
        <p:spPr>
          <a:xfrm>
            <a:off x="1335088" y="1952625"/>
            <a:ext cx="9521825" cy="4049713"/>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dirty="0"/>
              <a:t>Content</a:t>
            </a:r>
          </a:p>
        </p:txBody>
      </p:sp>
    </p:spTree>
    <p:extLst>
      <p:ext uri="{BB962C8B-B14F-4D97-AF65-F5344CB8AC3E}">
        <p14:creationId xmlns:p14="http://schemas.microsoft.com/office/powerpoint/2010/main" val="1142033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6693AFB7-EE11-42A5-A443-CEE872841BD5}"/>
              </a:ext>
            </a:extLst>
          </p:cNvPr>
          <p:cNvSpPr>
            <a:spLocks noGrp="1"/>
          </p:cNvSpPr>
          <p:nvPr>
            <p:ph type="title"/>
          </p:nvPr>
        </p:nvSpPr>
        <p:spPr>
          <a:xfrm>
            <a:off x="822352" y="566127"/>
            <a:ext cx="10531448" cy="1386498"/>
          </a:xfrm>
        </p:spPr>
        <p:txBody>
          <a:bodyPr anchor="ctr">
            <a:normAutofit/>
          </a:bodyPr>
          <a:lstStyle>
            <a:lvl1pPr algn="ctr">
              <a:defRPr/>
            </a:lvl1pPr>
          </a:lstStyle>
          <a:p>
            <a:pPr algn="ctr"/>
            <a:r>
              <a:rPr lang="en-US">
                <a:latin typeface="Aller" panose="020B0603020203020204" pitchFamily="34" charset="0"/>
                <a:cs typeface="Segoe UI" panose="020B0502040204020203" pitchFamily="34" charset="0"/>
              </a:rPr>
              <a:t>Click to edit Master title style</a:t>
            </a:r>
            <a:endParaRPr lang="en-US" dirty="0">
              <a:latin typeface="Aller" panose="020B0603020203020204" pitchFamily="34" charset="0"/>
              <a:cs typeface="Segoe UI" panose="020B0502040204020203" pitchFamily="34" charset="0"/>
            </a:endParaRPr>
          </a:p>
        </p:txBody>
      </p:sp>
      <p:grpSp>
        <p:nvGrpSpPr>
          <p:cNvPr id="7" name="Group 6">
            <a:extLst>
              <a:ext uri="{FF2B5EF4-FFF2-40B4-BE49-F238E27FC236}">
                <a16:creationId xmlns:a16="http://schemas.microsoft.com/office/drawing/2014/main" xmlns="" id="{24365C1B-8502-4C76-A183-977A61681004}"/>
              </a:ext>
              <a:ext uri="{C183D7F6-B498-43B3-948B-1728B52AA6E4}">
                <adec:decorative xmlns:adec="http://schemas.microsoft.com/office/drawing/2017/decorative" xmlns="" val="1"/>
              </a:ext>
            </a:extLst>
          </p:cNvPr>
          <p:cNvGrpSpPr/>
          <p:nvPr userDrawn="1"/>
        </p:nvGrpSpPr>
        <p:grpSpPr>
          <a:xfrm>
            <a:off x="9969500" y="206142"/>
            <a:ext cx="2102143" cy="1530997"/>
            <a:chOff x="9969500" y="206142"/>
            <a:chExt cx="2102143" cy="1530997"/>
          </a:xfrm>
        </p:grpSpPr>
        <p:sp useBgFill="1">
          <p:nvSpPr>
            <p:cNvPr id="8" name="Graphic 10">
              <a:extLst>
                <a:ext uri="{FF2B5EF4-FFF2-40B4-BE49-F238E27FC236}">
                  <a16:creationId xmlns:a16="http://schemas.microsoft.com/office/drawing/2014/main" xmlns="" id="{8B301D95-DC48-420E-A7BA-A8B0209F7CC6}"/>
                </a:ext>
              </a:extLst>
            </p:cNvPr>
            <p:cNvSpPr/>
            <p:nvPr/>
          </p:nvSpPr>
          <p:spPr>
            <a:xfrm rot="2700000">
              <a:off x="11146356" y="206142"/>
              <a:ext cx="925287" cy="925287"/>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9" name="Oval 8">
              <a:extLst>
                <a:ext uri="{FF2B5EF4-FFF2-40B4-BE49-F238E27FC236}">
                  <a16:creationId xmlns:a16="http://schemas.microsoft.com/office/drawing/2014/main" xmlns="" id="{4437A3E9-B343-4F63-8EB3-E20E196ADA6F}"/>
                </a:ext>
              </a:extLst>
            </p:cNvPr>
            <p:cNvSpPr/>
            <p:nvPr/>
          </p:nvSpPr>
          <p:spPr>
            <a:xfrm rot="10800000">
              <a:off x="10972800" y="1475479"/>
              <a:ext cx="261660" cy="261660"/>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0" name="Oval 9">
              <a:extLst>
                <a:ext uri="{FF2B5EF4-FFF2-40B4-BE49-F238E27FC236}">
                  <a16:creationId xmlns:a16="http://schemas.microsoft.com/office/drawing/2014/main" xmlns="" id="{1CE068AC-F212-42BF-A1F0-707A57D7DE65}"/>
                </a:ext>
              </a:extLst>
            </p:cNvPr>
            <p:cNvSpPr/>
            <p:nvPr/>
          </p:nvSpPr>
          <p:spPr>
            <a:xfrm rot="10800000">
              <a:off x="9969500" y="380388"/>
              <a:ext cx="642322" cy="642322"/>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grpSp>
      <p:sp>
        <p:nvSpPr>
          <p:cNvPr id="11" name="Date Placeholder 2">
            <a:extLst>
              <a:ext uri="{FF2B5EF4-FFF2-40B4-BE49-F238E27FC236}">
                <a16:creationId xmlns:a16="http://schemas.microsoft.com/office/drawing/2014/main" xmlns="" id="{0538589D-580E-49A3-9B5F-41A31152C491}"/>
              </a:ext>
            </a:extLst>
          </p:cNvPr>
          <p:cNvSpPr>
            <a:spLocks noGrp="1"/>
          </p:cNvSpPr>
          <p:nvPr>
            <p:ph type="dt" sz="half" idx="10"/>
          </p:nvPr>
        </p:nvSpPr>
        <p:spPr>
          <a:xfrm>
            <a:off x="838200" y="6400800"/>
            <a:ext cx="2743200" cy="365125"/>
          </a:xfrm>
        </p:spPr>
        <p:txBody>
          <a:bodyPr/>
          <a:lstStyle/>
          <a:p>
            <a:r>
              <a:rPr lang="en-US"/>
              <a:t>2/2/20XX</a:t>
            </a:r>
            <a:endParaRPr lang="en-US" dirty="0"/>
          </a:p>
        </p:txBody>
      </p:sp>
      <p:sp>
        <p:nvSpPr>
          <p:cNvPr id="12" name="Footer Placeholder 5">
            <a:extLst>
              <a:ext uri="{FF2B5EF4-FFF2-40B4-BE49-F238E27FC236}">
                <a16:creationId xmlns:a16="http://schemas.microsoft.com/office/drawing/2014/main" xmlns="" id="{9AFEC8BE-6E4C-4E48-A75A-8F63DDB25739}"/>
              </a:ext>
            </a:extLst>
          </p:cNvPr>
          <p:cNvSpPr>
            <a:spLocks noGrp="1"/>
          </p:cNvSpPr>
          <p:nvPr>
            <p:ph type="ftr" sz="quarter" idx="11"/>
          </p:nvPr>
        </p:nvSpPr>
        <p:spPr>
          <a:xfrm>
            <a:off x="4038600" y="6400800"/>
            <a:ext cx="4114800" cy="365125"/>
          </a:xfrm>
        </p:spPr>
        <p:txBody>
          <a:bodyPr/>
          <a:lstStyle>
            <a:lvl1pPr>
              <a:defRPr/>
            </a:lvl1pPr>
          </a:lstStyle>
          <a:p>
            <a:r>
              <a:rPr lang="en-US" dirty="0"/>
              <a:t>PRESENTATION TITLE</a:t>
            </a:r>
          </a:p>
        </p:txBody>
      </p:sp>
      <p:sp>
        <p:nvSpPr>
          <p:cNvPr id="13" name="Slide Number Placeholder 6">
            <a:extLst>
              <a:ext uri="{FF2B5EF4-FFF2-40B4-BE49-F238E27FC236}">
                <a16:creationId xmlns:a16="http://schemas.microsoft.com/office/drawing/2014/main" xmlns="" id="{3CE8A72A-AC7D-4CE3-9724-0A703AEEB0F5}"/>
              </a:ext>
            </a:extLst>
          </p:cNvPr>
          <p:cNvSpPr>
            <a:spLocks noGrp="1"/>
          </p:cNvSpPr>
          <p:nvPr>
            <p:ph type="sldNum" sz="quarter" idx="12"/>
          </p:nvPr>
        </p:nvSpPr>
        <p:spPr>
          <a:xfrm>
            <a:off x="8610600" y="6400800"/>
            <a:ext cx="2743200" cy="365125"/>
          </a:xfrm>
        </p:spPr>
        <p:txBody>
          <a:bodyPr/>
          <a:lstStyle/>
          <a:p>
            <a:fld id="{DFA5D71E-5CDF-4C93-8A75-5B916FDC5BEA}" type="slidenum">
              <a:rPr lang="en-US" smtClean="0"/>
              <a:pPr/>
              <a:t>‹#›</a:t>
            </a:fld>
            <a:endParaRPr lang="en-US" dirty="0"/>
          </a:p>
        </p:txBody>
      </p:sp>
      <p:sp>
        <p:nvSpPr>
          <p:cNvPr id="3" name="Content Placeholder 2">
            <a:extLst>
              <a:ext uri="{FF2B5EF4-FFF2-40B4-BE49-F238E27FC236}">
                <a16:creationId xmlns:a16="http://schemas.microsoft.com/office/drawing/2014/main" xmlns="" id="{8450B9E2-00B0-4447-A8A1-C344DC673C6B}"/>
              </a:ext>
            </a:extLst>
          </p:cNvPr>
          <p:cNvSpPr>
            <a:spLocks noGrp="1"/>
          </p:cNvSpPr>
          <p:nvPr>
            <p:ph sz="quarter" idx="13" hasCustomPrompt="1"/>
          </p:nvPr>
        </p:nvSpPr>
        <p:spPr>
          <a:xfrm>
            <a:off x="1762125" y="2362200"/>
            <a:ext cx="8639175" cy="3314700"/>
          </a:xfrm>
        </p:spPr>
        <p:txBody>
          <a:bodyPr>
            <a:norm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Content</a:t>
            </a:r>
          </a:p>
        </p:txBody>
      </p:sp>
    </p:spTree>
    <p:extLst>
      <p:ext uri="{BB962C8B-B14F-4D97-AF65-F5344CB8AC3E}">
        <p14:creationId xmlns:p14="http://schemas.microsoft.com/office/powerpoint/2010/main" val="2443369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15" name="Picture Placeholder 14">
            <a:extLst>
              <a:ext uri="{FF2B5EF4-FFF2-40B4-BE49-F238E27FC236}">
                <a16:creationId xmlns:a16="http://schemas.microsoft.com/office/drawing/2014/main" xmlns="" id="{D4A9F27B-681F-4AFD-B774-93B4D7E7C4AB}"/>
              </a:ext>
            </a:extLst>
          </p:cNvPr>
          <p:cNvSpPr>
            <a:spLocks noGrp="1"/>
          </p:cNvSpPr>
          <p:nvPr>
            <p:ph type="pic" sz="quarter" idx="13" hasCustomPrompt="1"/>
          </p:nvPr>
        </p:nvSpPr>
        <p:spPr>
          <a:xfrm>
            <a:off x="542925" y="0"/>
            <a:ext cx="11106150" cy="6303588"/>
          </a:xfrm>
          <a:custGeom>
            <a:avLst/>
            <a:gdLst>
              <a:gd name="connsiteX0" fmla="*/ 0 w 11106150"/>
              <a:gd name="connsiteY0" fmla="*/ 0 h 6303588"/>
              <a:gd name="connsiteX1" fmla="*/ 11106150 w 11106150"/>
              <a:gd name="connsiteY1" fmla="*/ 0 h 6303588"/>
              <a:gd name="connsiteX2" fmla="*/ 11106150 w 11106150"/>
              <a:gd name="connsiteY2" fmla="*/ 5562639 h 6303588"/>
              <a:gd name="connsiteX3" fmla="*/ 11105955 w 11106150"/>
              <a:gd name="connsiteY3" fmla="*/ 5562599 h 6303588"/>
              <a:gd name="connsiteX4" fmla="*/ 10938762 w 11106150"/>
              <a:gd name="connsiteY4" fmla="*/ 5729792 h 6303588"/>
              <a:gd name="connsiteX5" fmla="*/ 11105955 w 11106150"/>
              <a:gd name="connsiteY5" fmla="*/ 5896985 h 6303588"/>
              <a:gd name="connsiteX6" fmla="*/ 11106150 w 11106150"/>
              <a:gd name="connsiteY6" fmla="*/ 5896946 h 6303588"/>
              <a:gd name="connsiteX7" fmla="*/ 11106150 w 11106150"/>
              <a:gd name="connsiteY7" fmla="*/ 6303588 h 6303588"/>
              <a:gd name="connsiteX8" fmla="*/ 0 w 11106150"/>
              <a:gd name="connsiteY8" fmla="*/ 6303588 h 6303588"/>
              <a:gd name="connsiteX9" fmla="*/ 0 w 11106150"/>
              <a:gd name="connsiteY9" fmla="*/ 1178324 h 6303588"/>
              <a:gd name="connsiteX10" fmla="*/ 195 w 11106150"/>
              <a:gd name="connsiteY10" fmla="*/ 1178130 h 6303588"/>
              <a:gd name="connsiteX11" fmla="*/ 194290 w 11106150"/>
              <a:gd name="connsiteY11" fmla="*/ 1372225 h 6303588"/>
              <a:gd name="connsiteX12" fmla="*/ 305205 w 11106150"/>
              <a:gd name="connsiteY12" fmla="*/ 1372225 h 6303588"/>
              <a:gd name="connsiteX13" fmla="*/ 305205 w 11106150"/>
              <a:gd name="connsiteY13" fmla="*/ 1261310 h 6303588"/>
              <a:gd name="connsiteX14" fmla="*/ 111110 w 11106150"/>
              <a:gd name="connsiteY14" fmla="*/ 1067214 h 6303588"/>
              <a:gd name="connsiteX15" fmla="*/ 305202 w 11106150"/>
              <a:gd name="connsiteY15" fmla="*/ 873123 h 6303588"/>
              <a:gd name="connsiteX16" fmla="*/ 305202 w 11106150"/>
              <a:gd name="connsiteY16" fmla="*/ 762207 h 6303588"/>
              <a:gd name="connsiteX17" fmla="*/ 194286 w 11106150"/>
              <a:gd name="connsiteY17" fmla="*/ 762207 h 6303588"/>
              <a:gd name="connsiteX18" fmla="*/ 191 w 11106150"/>
              <a:gd name="connsiteY18" fmla="*/ 956302 h 6303588"/>
              <a:gd name="connsiteX19" fmla="*/ 0 w 11106150"/>
              <a:gd name="connsiteY19" fmla="*/ 956111 h 6303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106150" h="6303588">
                <a:moveTo>
                  <a:pt x="0" y="0"/>
                </a:moveTo>
                <a:lnTo>
                  <a:pt x="11106150" y="0"/>
                </a:lnTo>
                <a:lnTo>
                  <a:pt x="11106150" y="5562639"/>
                </a:lnTo>
                <a:lnTo>
                  <a:pt x="11105955" y="5562599"/>
                </a:lnTo>
                <a:cubicBezTo>
                  <a:pt x="11013617" y="5562599"/>
                  <a:pt x="10938762" y="5637454"/>
                  <a:pt x="10938762" y="5729792"/>
                </a:cubicBezTo>
                <a:cubicBezTo>
                  <a:pt x="10938762" y="5822130"/>
                  <a:pt x="11013617" y="5896985"/>
                  <a:pt x="11105955" y="5896985"/>
                </a:cubicBezTo>
                <a:lnTo>
                  <a:pt x="11106150" y="5896946"/>
                </a:lnTo>
                <a:lnTo>
                  <a:pt x="11106150" y="6303588"/>
                </a:lnTo>
                <a:lnTo>
                  <a:pt x="0" y="6303588"/>
                </a:lnTo>
                <a:lnTo>
                  <a:pt x="0" y="1178324"/>
                </a:lnTo>
                <a:lnTo>
                  <a:pt x="195" y="1178130"/>
                </a:lnTo>
                <a:lnTo>
                  <a:pt x="194290" y="1372225"/>
                </a:lnTo>
                <a:cubicBezTo>
                  <a:pt x="224917" y="1402853"/>
                  <a:pt x="274577" y="1402853"/>
                  <a:pt x="305205" y="1372225"/>
                </a:cubicBezTo>
                <a:cubicBezTo>
                  <a:pt x="335833" y="1341597"/>
                  <a:pt x="335836" y="1291941"/>
                  <a:pt x="305205" y="1261310"/>
                </a:cubicBezTo>
                <a:lnTo>
                  <a:pt x="111110" y="1067214"/>
                </a:lnTo>
                <a:lnTo>
                  <a:pt x="305202" y="873123"/>
                </a:lnTo>
                <a:cubicBezTo>
                  <a:pt x="335830" y="842495"/>
                  <a:pt x="335833" y="792838"/>
                  <a:pt x="305202" y="762207"/>
                </a:cubicBezTo>
                <a:cubicBezTo>
                  <a:pt x="274574" y="731580"/>
                  <a:pt x="224914" y="731580"/>
                  <a:pt x="194286" y="762207"/>
                </a:cubicBezTo>
                <a:lnTo>
                  <a:pt x="191" y="956302"/>
                </a:lnTo>
                <a:lnTo>
                  <a:pt x="0" y="956111"/>
                </a:lnTo>
                <a:close/>
              </a:path>
            </a:pathLst>
          </a:custGeom>
        </p:spPr>
        <p:txBody>
          <a:bodyPr wrap="square">
            <a:noAutofit/>
          </a:bodyPr>
          <a:lstStyle>
            <a:lvl1pPr marL="0" indent="0" algn="ctr">
              <a:buNone/>
              <a:defRPr sz="2000"/>
            </a:lvl1pPr>
          </a:lstStyle>
          <a:p>
            <a:r>
              <a:rPr lang="en-US" dirty="0"/>
              <a:t>Insert photo here</a:t>
            </a:r>
          </a:p>
        </p:txBody>
      </p:sp>
      <p:sp>
        <p:nvSpPr>
          <p:cNvPr id="2" name="Title 1">
            <a:extLst>
              <a:ext uri="{FF2B5EF4-FFF2-40B4-BE49-F238E27FC236}">
                <a16:creationId xmlns:a16="http://schemas.microsoft.com/office/drawing/2014/main" xmlns="" id="{C5CF2BD1-012F-4FC1-8150-5ABFB71D8000}"/>
              </a:ext>
            </a:extLst>
          </p:cNvPr>
          <p:cNvSpPr>
            <a:spLocks noGrp="1"/>
          </p:cNvSpPr>
          <p:nvPr>
            <p:ph type="title" hasCustomPrompt="1"/>
          </p:nvPr>
        </p:nvSpPr>
        <p:spPr>
          <a:xfrm>
            <a:off x="1209675" y="1188084"/>
            <a:ext cx="4886325" cy="3353435"/>
          </a:xfrm>
        </p:spPr>
        <p:txBody>
          <a:bodyPr anchor="t"/>
          <a:lstStyle>
            <a:lvl1pPr>
              <a:lnSpc>
                <a:spcPct val="110000"/>
              </a:lnSpc>
              <a:spcBef>
                <a:spcPts val="1000"/>
              </a:spcBef>
              <a:defRPr>
                <a:solidFill>
                  <a:schemeClr val="bg1"/>
                </a:solidFill>
                <a:effectLst>
                  <a:outerShdw blurRad="38100" dist="38100" dir="2700000" algn="tl">
                    <a:srgbClr val="000000">
                      <a:alpha val="43137"/>
                    </a:srgbClr>
                  </a:outerShdw>
                </a:effectLst>
              </a:defRPr>
            </a:lvl1pPr>
          </a:lstStyle>
          <a:p>
            <a:r>
              <a:rPr lang="en-US" dirty="0"/>
              <a:t>Click to insert title</a:t>
            </a:r>
          </a:p>
        </p:txBody>
      </p:sp>
      <p:sp>
        <p:nvSpPr>
          <p:cNvPr id="19" name="Text Placeholder 17">
            <a:extLst>
              <a:ext uri="{FF2B5EF4-FFF2-40B4-BE49-F238E27FC236}">
                <a16:creationId xmlns:a16="http://schemas.microsoft.com/office/drawing/2014/main" xmlns="" id="{CA5CDEBD-7143-4A5E-8992-1CC22CCB7DAC}"/>
              </a:ext>
            </a:extLst>
          </p:cNvPr>
          <p:cNvSpPr>
            <a:spLocks noGrp="1"/>
          </p:cNvSpPr>
          <p:nvPr>
            <p:ph type="body" sz="quarter" idx="15" hasCustomPrompt="1"/>
          </p:nvPr>
        </p:nvSpPr>
        <p:spPr>
          <a:xfrm>
            <a:off x="1209675" y="4744720"/>
            <a:ext cx="4886325" cy="802640"/>
          </a:xfrm>
        </p:spPr>
        <p:txBody>
          <a:bodyPr>
            <a:normAutofit/>
          </a:bodyPr>
          <a:lstStyle>
            <a:lvl1pPr marL="0" indent="0">
              <a:buNone/>
              <a:defRPr sz="2800">
                <a:solidFill>
                  <a:schemeClr val="bg1"/>
                </a:solidFill>
                <a:effectLst>
                  <a:outerShdw blurRad="38100" dist="38100" dir="2700000" algn="tl">
                    <a:srgbClr val="000000">
                      <a:alpha val="43137"/>
                    </a:srgbClr>
                  </a:outerShdw>
                </a:effectLst>
              </a:defRPr>
            </a:lvl1pPr>
          </a:lstStyle>
          <a:p>
            <a:pPr lvl="0"/>
            <a:r>
              <a:rPr lang="en-US" dirty="0"/>
              <a:t>Click to insert subtitle</a:t>
            </a:r>
          </a:p>
        </p:txBody>
      </p:sp>
      <p:sp>
        <p:nvSpPr>
          <p:cNvPr id="11" name="Date Placeholder 4">
            <a:extLst>
              <a:ext uri="{FF2B5EF4-FFF2-40B4-BE49-F238E27FC236}">
                <a16:creationId xmlns:a16="http://schemas.microsoft.com/office/drawing/2014/main" xmlns="" id="{3310B848-1DD7-4FAE-9A29-A903AB28D510}"/>
              </a:ext>
            </a:extLst>
          </p:cNvPr>
          <p:cNvSpPr>
            <a:spLocks noGrp="1"/>
          </p:cNvSpPr>
          <p:nvPr>
            <p:ph type="dt" sz="half" idx="10"/>
          </p:nvPr>
        </p:nvSpPr>
        <p:spPr>
          <a:xfrm>
            <a:off x="838200" y="6400800"/>
            <a:ext cx="2743200" cy="365125"/>
          </a:xfrm>
        </p:spPr>
        <p:txBody>
          <a:bodyPr/>
          <a:lstStyle/>
          <a:p>
            <a:r>
              <a:rPr lang="en-US"/>
              <a:t>2/2/20XX</a:t>
            </a:r>
            <a:endParaRPr lang="en-US" dirty="0"/>
          </a:p>
        </p:txBody>
      </p:sp>
      <p:sp>
        <p:nvSpPr>
          <p:cNvPr id="12" name="Footer Placeholder 10">
            <a:extLst>
              <a:ext uri="{FF2B5EF4-FFF2-40B4-BE49-F238E27FC236}">
                <a16:creationId xmlns:a16="http://schemas.microsoft.com/office/drawing/2014/main" xmlns="" id="{C4EABCE6-B9A0-4478-8470-10FE3275E97D}"/>
              </a:ext>
            </a:extLst>
          </p:cNvPr>
          <p:cNvSpPr>
            <a:spLocks noGrp="1"/>
          </p:cNvSpPr>
          <p:nvPr>
            <p:ph type="ftr" sz="quarter" idx="11"/>
          </p:nvPr>
        </p:nvSpPr>
        <p:spPr>
          <a:xfrm>
            <a:off x="4038600" y="6400800"/>
            <a:ext cx="4114800" cy="365125"/>
          </a:xfrm>
        </p:spPr>
        <p:txBody>
          <a:bodyPr/>
          <a:lstStyle>
            <a:lvl1pPr>
              <a:defRPr/>
            </a:lvl1pPr>
          </a:lstStyle>
          <a:p>
            <a:r>
              <a:rPr lang="en-US" dirty="0"/>
              <a:t>PRESENTATION TITLE</a:t>
            </a:r>
          </a:p>
        </p:txBody>
      </p:sp>
      <p:sp>
        <p:nvSpPr>
          <p:cNvPr id="13" name="Slide Number Placeholder 11">
            <a:extLst>
              <a:ext uri="{FF2B5EF4-FFF2-40B4-BE49-F238E27FC236}">
                <a16:creationId xmlns:a16="http://schemas.microsoft.com/office/drawing/2014/main" xmlns="" id="{7BC00746-548B-44E3-BCF4-D999C0384B32}"/>
              </a:ext>
            </a:extLst>
          </p:cNvPr>
          <p:cNvSpPr>
            <a:spLocks noGrp="1"/>
          </p:cNvSpPr>
          <p:nvPr>
            <p:ph type="sldNum" sz="quarter" idx="12"/>
          </p:nvPr>
        </p:nvSpPr>
        <p:spPr>
          <a:xfrm>
            <a:off x="8610600" y="6400800"/>
            <a:ext cx="2743200" cy="365125"/>
          </a:xfrm>
        </p:spPr>
        <p:txBody>
          <a:bodyPr/>
          <a:lstStyle/>
          <a:p>
            <a:fld id="{DFA5D71E-5CDF-4C93-8A75-5B916FDC5BEA}" type="slidenum">
              <a:rPr lang="en-US" smtClean="0"/>
              <a:pPr/>
              <a:t>‹#›</a:t>
            </a:fld>
            <a:endParaRPr lang="en-US" dirty="0"/>
          </a:p>
        </p:txBody>
      </p:sp>
      <p:grpSp>
        <p:nvGrpSpPr>
          <p:cNvPr id="17" name="Group 16">
            <a:extLst>
              <a:ext uri="{FF2B5EF4-FFF2-40B4-BE49-F238E27FC236}">
                <a16:creationId xmlns:a16="http://schemas.microsoft.com/office/drawing/2014/main" xmlns="" id="{0C47AB42-9344-4388-8186-987D011AC256}"/>
              </a:ext>
              <a:ext uri="{C183D7F6-B498-43B3-948B-1728B52AA6E4}">
                <adec:decorative xmlns:adec="http://schemas.microsoft.com/office/drawing/2017/decorative" xmlns="" val="1"/>
              </a:ext>
            </a:extLst>
          </p:cNvPr>
          <p:cNvGrpSpPr/>
          <p:nvPr userDrawn="1"/>
        </p:nvGrpSpPr>
        <p:grpSpPr>
          <a:xfrm>
            <a:off x="111772" y="635870"/>
            <a:ext cx="11704301" cy="5261115"/>
            <a:chOff x="111772" y="635870"/>
            <a:chExt cx="11704301" cy="5261115"/>
          </a:xfrm>
        </p:grpSpPr>
        <p:sp useBgFill="1">
          <p:nvSpPr>
            <p:cNvPr id="18" name="Graphic 10">
              <a:extLst>
                <a:ext uri="{FF2B5EF4-FFF2-40B4-BE49-F238E27FC236}">
                  <a16:creationId xmlns:a16="http://schemas.microsoft.com/office/drawing/2014/main" xmlns="" id="{AF670C5B-6404-41AC-9E4B-7079704AD98F}"/>
                </a:ext>
              </a:extLst>
            </p:cNvPr>
            <p:cNvSpPr/>
            <p:nvPr/>
          </p:nvSpPr>
          <p:spPr>
            <a:xfrm rot="2700000">
              <a:off x="111772" y="635870"/>
              <a:ext cx="862695" cy="862695"/>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20" name="Oval 19">
              <a:extLst>
                <a:ext uri="{FF2B5EF4-FFF2-40B4-BE49-F238E27FC236}">
                  <a16:creationId xmlns:a16="http://schemas.microsoft.com/office/drawing/2014/main" xmlns="" id="{06EEC11D-FD72-4E2C-9BE7-0ADDCC1FCDA0}"/>
                </a:ext>
              </a:extLst>
            </p:cNvPr>
            <p:cNvSpPr/>
            <p:nvPr/>
          </p:nvSpPr>
          <p:spPr>
            <a:xfrm rot="10800000">
              <a:off x="11481688" y="5562600"/>
              <a:ext cx="334385" cy="334385"/>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grpSp>
    </p:spTree>
    <p:extLst>
      <p:ext uri="{BB962C8B-B14F-4D97-AF65-F5344CB8AC3E}">
        <p14:creationId xmlns:p14="http://schemas.microsoft.com/office/powerpoint/2010/main" val="117579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xmlns="" id="{BC926DD1-2816-4B16-9809-3DD34B7DD0BA}"/>
              </a:ext>
            </a:extLst>
          </p:cNvPr>
          <p:cNvSpPr>
            <a:spLocks noGrp="1"/>
          </p:cNvSpPr>
          <p:nvPr>
            <p:ph type="title"/>
          </p:nvPr>
        </p:nvSpPr>
        <p:spPr>
          <a:xfrm>
            <a:off x="457200" y="544786"/>
            <a:ext cx="11238346" cy="836339"/>
          </a:xfrm>
        </p:spPr>
        <p:txBody>
          <a:bodyPr anchor="t">
            <a:normAutofit/>
          </a:bodyPr>
          <a:lstStyle/>
          <a:p>
            <a:r>
              <a:rPr lang="en-US">
                <a:cs typeface="Segoe UI" panose="020B0502040204020203" pitchFamily="34" charset="0"/>
              </a:rPr>
              <a:t>Click to edit Master title style</a:t>
            </a:r>
            <a:endParaRPr lang="en-US" dirty="0">
              <a:cs typeface="Segoe UI" panose="020B0502040204020203" pitchFamily="34" charset="0"/>
            </a:endParaRPr>
          </a:p>
        </p:txBody>
      </p:sp>
      <p:grpSp>
        <p:nvGrpSpPr>
          <p:cNvPr id="10" name="Group 9">
            <a:extLst>
              <a:ext uri="{FF2B5EF4-FFF2-40B4-BE49-F238E27FC236}">
                <a16:creationId xmlns:a16="http://schemas.microsoft.com/office/drawing/2014/main" xmlns="" id="{C3584E3F-FDB4-479B-BC59-3152EAFFA139}"/>
              </a:ext>
              <a:ext uri="{C183D7F6-B498-43B3-948B-1728B52AA6E4}">
                <adec:decorative xmlns:adec="http://schemas.microsoft.com/office/drawing/2017/decorative" xmlns="" val="1"/>
              </a:ext>
            </a:extLst>
          </p:cNvPr>
          <p:cNvGrpSpPr/>
          <p:nvPr userDrawn="1"/>
        </p:nvGrpSpPr>
        <p:grpSpPr>
          <a:xfrm>
            <a:off x="10134054" y="381222"/>
            <a:ext cx="1776608" cy="1547254"/>
            <a:chOff x="10134054" y="381222"/>
            <a:chExt cx="1776608" cy="1547254"/>
          </a:xfrm>
        </p:grpSpPr>
        <p:sp useBgFill="1">
          <p:nvSpPr>
            <p:cNvPr id="11" name="Graphic 10">
              <a:extLst>
                <a:ext uri="{FF2B5EF4-FFF2-40B4-BE49-F238E27FC236}">
                  <a16:creationId xmlns:a16="http://schemas.microsoft.com/office/drawing/2014/main" xmlns="" id="{192E3F94-4B07-4FE3-90A9-AF47C6013652}"/>
                </a:ext>
              </a:extLst>
            </p:cNvPr>
            <p:cNvSpPr/>
            <p:nvPr/>
          </p:nvSpPr>
          <p:spPr>
            <a:xfrm rot="2700000">
              <a:off x="10895075" y="863805"/>
              <a:ext cx="1015587" cy="1015587"/>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2" name="Oval 11">
              <a:extLst>
                <a:ext uri="{FF2B5EF4-FFF2-40B4-BE49-F238E27FC236}">
                  <a16:creationId xmlns:a16="http://schemas.microsoft.com/office/drawing/2014/main" xmlns="" id="{62F713CE-DF71-4FAD-B02B-77E8F93B0926}"/>
                </a:ext>
              </a:extLst>
            </p:cNvPr>
            <p:cNvSpPr/>
            <p:nvPr/>
          </p:nvSpPr>
          <p:spPr>
            <a:xfrm rot="10800000">
              <a:off x="10318364" y="1752600"/>
              <a:ext cx="175876" cy="175876"/>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3" name="Oval 12">
              <a:extLst>
                <a:ext uri="{FF2B5EF4-FFF2-40B4-BE49-F238E27FC236}">
                  <a16:creationId xmlns:a16="http://schemas.microsoft.com/office/drawing/2014/main" xmlns="" id="{CC3EC1C1-7E3D-4CDF-A1AA-25385A5AA5D8}"/>
                </a:ext>
              </a:extLst>
            </p:cNvPr>
            <p:cNvSpPr/>
            <p:nvPr/>
          </p:nvSpPr>
          <p:spPr>
            <a:xfrm rot="10800000">
              <a:off x="10134054" y="381222"/>
              <a:ext cx="544496" cy="544496"/>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grpSp>
      <p:sp>
        <p:nvSpPr>
          <p:cNvPr id="14" name="Date Placeholder 2">
            <a:extLst>
              <a:ext uri="{FF2B5EF4-FFF2-40B4-BE49-F238E27FC236}">
                <a16:creationId xmlns:a16="http://schemas.microsoft.com/office/drawing/2014/main" xmlns="" id="{8B388008-154C-4BD4-8E16-D1CB0E1DD63B}"/>
              </a:ext>
            </a:extLst>
          </p:cNvPr>
          <p:cNvSpPr>
            <a:spLocks noGrp="1"/>
          </p:cNvSpPr>
          <p:nvPr>
            <p:ph type="dt" sz="half" idx="10"/>
          </p:nvPr>
        </p:nvSpPr>
        <p:spPr>
          <a:xfrm>
            <a:off x="838200" y="6400800"/>
            <a:ext cx="2743200" cy="365125"/>
          </a:xfrm>
        </p:spPr>
        <p:txBody>
          <a:bodyPr/>
          <a:lstStyle/>
          <a:p>
            <a:r>
              <a:rPr lang="en-US"/>
              <a:t>2/2/20XX</a:t>
            </a:r>
            <a:endParaRPr lang="en-US" dirty="0"/>
          </a:p>
        </p:txBody>
      </p:sp>
      <p:sp>
        <p:nvSpPr>
          <p:cNvPr id="15" name="Footer Placeholder 5">
            <a:extLst>
              <a:ext uri="{FF2B5EF4-FFF2-40B4-BE49-F238E27FC236}">
                <a16:creationId xmlns:a16="http://schemas.microsoft.com/office/drawing/2014/main" xmlns="" id="{355FD3E6-3F42-47F9-9F0F-A5E7C7CBFBA5}"/>
              </a:ext>
            </a:extLst>
          </p:cNvPr>
          <p:cNvSpPr>
            <a:spLocks noGrp="1"/>
          </p:cNvSpPr>
          <p:nvPr>
            <p:ph type="ftr" sz="quarter" idx="11"/>
          </p:nvPr>
        </p:nvSpPr>
        <p:spPr>
          <a:xfrm>
            <a:off x="4038600" y="6400800"/>
            <a:ext cx="4114800" cy="365125"/>
          </a:xfrm>
        </p:spPr>
        <p:txBody>
          <a:bodyPr/>
          <a:lstStyle>
            <a:lvl1pPr>
              <a:defRPr/>
            </a:lvl1pPr>
          </a:lstStyle>
          <a:p>
            <a:r>
              <a:rPr lang="en-US" dirty="0"/>
              <a:t>PRESENTATION TITLE</a:t>
            </a:r>
          </a:p>
        </p:txBody>
      </p:sp>
      <p:sp>
        <p:nvSpPr>
          <p:cNvPr id="16" name="Slide Number Placeholder 6">
            <a:extLst>
              <a:ext uri="{FF2B5EF4-FFF2-40B4-BE49-F238E27FC236}">
                <a16:creationId xmlns:a16="http://schemas.microsoft.com/office/drawing/2014/main" xmlns="" id="{585F908B-6798-4558-9125-E8DBC196B5EA}"/>
              </a:ext>
            </a:extLst>
          </p:cNvPr>
          <p:cNvSpPr>
            <a:spLocks noGrp="1"/>
          </p:cNvSpPr>
          <p:nvPr>
            <p:ph type="sldNum" sz="quarter" idx="12"/>
          </p:nvPr>
        </p:nvSpPr>
        <p:spPr>
          <a:xfrm>
            <a:off x="8610600" y="6400800"/>
            <a:ext cx="2743200" cy="365125"/>
          </a:xfrm>
        </p:spPr>
        <p:txBody>
          <a:bodyPr/>
          <a:lstStyle/>
          <a:p>
            <a:fld id="{DFA5D71E-5CDF-4C93-8A75-5B916FDC5BEA}" type="slidenum">
              <a:rPr lang="en-US" smtClean="0"/>
              <a:pPr/>
              <a:t>‹#›</a:t>
            </a:fld>
            <a:endParaRPr lang="en-US" dirty="0"/>
          </a:p>
        </p:txBody>
      </p:sp>
      <p:sp>
        <p:nvSpPr>
          <p:cNvPr id="3" name="Content Placeholder 2">
            <a:extLst>
              <a:ext uri="{FF2B5EF4-FFF2-40B4-BE49-F238E27FC236}">
                <a16:creationId xmlns:a16="http://schemas.microsoft.com/office/drawing/2014/main" xmlns="" id="{14F1084A-D16F-4367-BA81-D50E03436FD9}"/>
              </a:ext>
            </a:extLst>
          </p:cNvPr>
          <p:cNvSpPr>
            <a:spLocks noGrp="1"/>
          </p:cNvSpPr>
          <p:nvPr>
            <p:ph sz="quarter" idx="13" hasCustomPrompt="1"/>
          </p:nvPr>
        </p:nvSpPr>
        <p:spPr>
          <a:xfrm>
            <a:off x="390525" y="1962150"/>
            <a:ext cx="11407775" cy="4351338"/>
          </a:xfrm>
        </p:spPr>
        <p:txBody>
          <a:bodyPr>
            <a:norm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Content</a:t>
            </a:r>
          </a:p>
        </p:txBody>
      </p:sp>
    </p:spTree>
    <p:extLst>
      <p:ext uri="{BB962C8B-B14F-4D97-AF65-F5344CB8AC3E}">
        <p14:creationId xmlns:p14="http://schemas.microsoft.com/office/powerpoint/2010/main" val="943515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xmlns="" id="{D85333DF-B319-4AE9-B2FF-17CB683E9911}"/>
              </a:ext>
            </a:extLst>
          </p:cNvPr>
          <p:cNvSpPr>
            <a:spLocks noGrp="1"/>
          </p:cNvSpPr>
          <p:nvPr>
            <p:ph type="title"/>
          </p:nvPr>
        </p:nvSpPr>
        <p:spPr>
          <a:xfrm>
            <a:off x="457200" y="544786"/>
            <a:ext cx="11238346" cy="836339"/>
          </a:xfrm>
        </p:spPr>
        <p:txBody>
          <a:bodyPr anchor="t">
            <a:normAutofit/>
          </a:bodyPr>
          <a:lstStyle/>
          <a:p>
            <a:r>
              <a:rPr lang="en-US">
                <a:cs typeface="Segoe UI" panose="020B0502040204020203" pitchFamily="34" charset="0"/>
              </a:rPr>
              <a:t>Click to edit Master title style</a:t>
            </a:r>
            <a:endParaRPr lang="en-US" dirty="0">
              <a:cs typeface="Segoe UI" panose="020B0502040204020203" pitchFamily="34" charset="0"/>
            </a:endParaRPr>
          </a:p>
        </p:txBody>
      </p:sp>
      <p:grpSp>
        <p:nvGrpSpPr>
          <p:cNvPr id="9" name="Group 8">
            <a:extLst>
              <a:ext uri="{FF2B5EF4-FFF2-40B4-BE49-F238E27FC236}">
                <a16:creationId xmlns:a16="http://schemas.microsoft.com/office/drawing/2014/main" xmlns="" id="{F3F11C6D-F71D-4B7F-AD15-0A80B92C5286}"/>
              </a:ext>
              <a:ext uri="{C183D7F6-B498-43B3-948B-1728B52AA6E4}">
                <adec:decorative xmlns:adec="http://schemas.microsoft.com/office/drawing/2017/decorative" xmlns="" val="1"/>
              </a:ext>
            </a:extLst>
          </p:cNvPr>
          <p:cNvGrpSpPr/>
          <p:nvPr userDrawn="1"/>
        </p:nvGrpSpPr>
        <p:grpSpPr>
          <a:xfrm>
            <a:off x="10134054" y="381222"/>
            <a:ext cx="1776608" cy="1547254"/>
            <a:chOff x="10134054" y="381222"/>
            <a:chExt cx="1776608" cy="1547254"/>
          </a:xfrm>
        </p:grpSpPr>
        <p:sp useBgFill="1">
          <p:nvSpPr>
            <p:cNvPr id="10" name="Graphic 10">
              <a:extLst>
                <a:ext uri="{FF2B5EF4-FFF2-40B4-BE49-F238E27FC236}">
                  <a16:creationId xmlns:a16="http://schemas.microsoft.com/office/drawing/2014/main" xmlns="" id="{F52E1B51-6BF3-46E9-83D0-40BE41AA989E}"/>
                </a:ext>
              </a:extLst>
            </p:cNvPr>
            <p:cNvSpPr/>
            <p:nvPr/>
          </p:nvSpPr>
          <p:spPr>
            <a:xfrm rot="2700000">
              <a:off x="10895075" y="863805"/>
              <a:ext cx="1015587" cy="1015587"/>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1" name="Oval 10">
              <a:extLst>
                <a:ext uri="{FF2B5EF4-FFF2-40B4-BE49-F238E27FC236}">
                  <a16:creationId xmlns:a16="http://schemas.microsoft.com/office/drawing/2014/main" xmlns="" id="{C1A0293A-61AB-498F-82D7-9E412D08B068}"/>
                </a:ext>
              </a:extLst>
            </p:cNvPr>
            <p:cNvSpPr/>
            <p:nvPr/>
          </p:nvSpPr>
          <p:spPr>
            <a:xfrm rot="10800000">
              <a:off x="10318364" y="1752600"/>
              <a:ext cx="175876" cy="175876"/>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2" name="Oval 11">
              <a:extLst>
                <a:ext uri="{FF2B5EF4-FFF2-40B4-BE49-F238E27FC236}">
                  <a16:creationId xmlns:a16="http://schemas.microsoft.com/office/drawing/2014/main" xmlns="" id="{CB8032AC-458F-4F48-BA3C-C13B0F57919F}"/>
                </a:ext>
              </a:extLst>
            </p:cNvPr>
            <p:cNvSpPr/>
            <p:nvPr/>
          </p:nvSpPr>
          <p:spPr>
            <a:xfrm rot="10800000">
              <a:off x="10134054" y="381222"/>
              <a:ext cx="544496" cy="544496"/>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grpSp>
      <p:sp>
        <p:nvSpPr>
          <p:cNvPr id="13" name="Date Placeholder 2">
            <a:extLst>
              <a:ext uri="{FF2B5EF4-FFF2-40B4-BE49-F238E27FC236}">
                <a16:creationId xmlns:a16="http://schemas.microsoft.com/office/drawing/2014/main" xmlns="" id="{CAE2E565-A9C5-4946-9768-81039DDDCC66}"/>
              </a:ext>
            </a:extLst>
          </p:cNvPr>
          <p:cNvSpPr>
            <a:spLocks noGrp="1"/>
          </p:cNvSpPr>
          <p:nvPr>
            <p:ph type="dt" sz="half" idx="10"/>
          </p:nvPr>
        </p:nvSpPr>
        <p:spPr>
          <a:xfrm>
            <a:off x="838200" y="6400800"/>
            <a:ext cx="2743200" cy="365125"/>
          </a:xfrm>
        </p:spPr>
        <p:txBody>
          <a:bodyPr/>
          <a:lstStyle/>
          <a:p>
            <a:r>
              <a:rPr lang="en-US"/>
              <a:t>2/2/20XX</a:t>
            </a:r>
            <a:endParaRPr lang="en-US" dirty="0"/>
          </a:p>
        </p:txBody>
      </p:sp>
      <p:sp>
        <p:nvSpPr>
          <p:cNvPr id="14" name="Footer Placeholder 5">
            <a:extLst>
              <a:ext uri="{FF2B5EF4-FFF2-40B4-BE49-F238E27FC236}">
                <a16:creationId xmlns:a16="http://schemas.microsoft.com/office/drawing/2014/main" xmlns="" id="{9F6BD62A-8CCF-46F6-87F7-FCCDDA6576B6}"/>
              </a:ext>
            </a:extLst>
          </p:cNvPr>
          <p:cNvSpPr>
            <a:spLocks noGrp="1"/>
          </p:cNvSpPr>
          <p:nvPr>
            <p:ph type="ftr" sz="quarter" idx="11"/>
          </p:nvPr>
        </p:nvSpPr>
        <p:spPr>
          <a:xfrm>
            <a:off x="4038600" y="6400800"/>
            <a:ext cx="4114800" cy="365125"/>
          </a:xfrm>
        </p:spPr>
        <p:txBody>
          <a:bodyPr/>
          <a:lstStyle>
            <a:lvl1pPr>
              <a:defRPr/>
            </a:lvl1pPr>
          </a:lstStyle>
          <a:p>
            <a:r>
              <a:rPr lang="en-US" dirty="0"/>
              <a:t>PRESENTATION TITLE</a:t>
            </a:r>
          </a:p>
        </p:txBody>
      </p:sp>
      <p:sp>
        <p:nvSpPr>
          <p:cNvPr id="15" name="Slide Number Placeholder 6">
            <a:extLst>
              <a:ext uri="{FF2B5EF4-FFF2-40B4-BE49-F238E27FC236}">
                <a16:creationId xmlns:a16="http://schemas.microsoft.com/office/drawing/2014/main" xmlns="" id="{0B6E5353-4510-49A8-9DF3-C3BD16C5E7AC}"/>
              </a:ext>
            </a:extLst>
          </p:cNvPr>
          <p:cNvSpPr>
            <a:spLocks noGrp="1"/>
          </p:cNvSpPr>
          <p:nvPr>
            <p:ph type="sldNum" sz="quarter" idx="12"/>
          </p:nvPr>
        </p:nvSpPr>
        <p:spPr>
          <a:xfrm>
            <a:off x="8610600" y="6400800"/>
            <a:ext cx="2743200" cy="365125"/>
          </a:xfrm>
        </p:spPr>
        <p:txBody>
          <a:bodyPr/>
          <a:lstStyle/>
          <a:p>
            <a:fld id="{DFA5D71E-5CDF-4C93-8A75-5B916FDC5BEA}" type="slidenum">
              <a:rPr lang="en-US" smtClean="0"/>
              <a:pPr/>
              <a:t>‹#›</a:t>
            </a:fld>
            <a:endParaRPr lang="en-US" dirty="0"/>
          </a:p>
        </p:txBody>
      </p:sp>
      <p:sp>
        <p:nvSpPr>
          <p:cNvPr id="3" name="Content Placeholder 2">
            <a:extLst>
              <a:ext uri="{FF2B5EF4-FFF2-40B4-BE49-F238E27FC236}">
                <a16:creationId xmlns:a16="http://schemas.microsoft.com/office/drawing/2014/main" xmlns="" id="{913017C2-1A42-4672-97A5-440ECADBAD7B}"/>
              </a:ext>
            </a:extLst>
          </p:cNvPr>
          <p:cNvSpPr>
            <a:spLocks noGrp="1"/>
          </p:cNvSpPr>
          <p:nvPr>
            <p:ph sz="quarter" idx="13" hasCustomPrompt="1"/>
          </p:nvPr>
        </p:nvSpPr>
        <p:spPr>
          <a:xfrm>
            <a:off x="533401" y="2105024"/>
            <a:ext cx="11125200" cy="4010025"/>
          </a:xfrm>
        </p:spPr>
        <p:txBody>
          <a:bodyPr>
            <a:norm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Content</a:t>
            </a:r>
          </a:p>
        </p:txBody>
      </p:sp>
    </p:spTree>
    <p:extLst>
      <p:ext uri="{BB962C8B-B14F-4D97-AF65-F5344CB8AC3E}">
        <p14:creationId xmlns:p14="http://schemas.microsoft.com/office/powerpoint/2010/main" val="2706667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1447F1F-BFA8-4A56-894B-40120132EE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2658FB99-0FA3-49F4-99A1-61919F9427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4CDCCAE5-4EB0-4174-BD15-4943899B0A29}"/>
              </a:ext>
            </a:extLst>
          </p:cNvPr>
          <p:cNvSpPr>
            <a:spLocks noGrp="1"/>
          </p:cNvSpPr>
          <p:nvPr>
            <p:ph type="dt" sz="half" idx="2"/>
          </p:nvPr>
        </p:nvSpPr>
        <p:spPr>
          <a:xfrm>
            <a:off x="838200" y="6400800"/>
            <a:ext cx="2743200" cy="365125"/>
          </a:xfrm>
          <a:prstGeom prst="rect">
            <a:avLst/>
          </a:prstGeom>
        </p:spPr>
        <p:txBody>
          <a:bodyPr vert="horz" lIns="91440" tIns="45720" rIns="91440" bIns="45720" rtlCol="0" anchor="ctr"/>
          <a:lstStyle>
            <a:lvl1pPr algn="l">
              <a:defRPr sz="900" cap="all" spc="150" baseline="0">
                <a:solidFill>
                  <a:schemeClr val="tx1">
                    <a:tint val="75000"/>
                  </a:schemeClr>
                </a:solidFill>
              </a:defRPr>
            </a:lvl1pPr>
          </a:lstStyle>
          <a:p>
            <a:r>
              <a:rPr lang="en-US"/>
              <a:t>2/2/20XX</a:t>
            </a:r>
            <a:endParaRPr lang="en-US" dirty="0"/>
          </a:p>
        </p:txBody>
      </p:sp>
      <p:sp>
        <p:nvSpPr>
          <p:cNvPr id="5" name="Footer Placeholder 4">
            <a:extLst>
              <a:ext uri="{FF2B5EF4-FFF2-40B4-BE49-F238E27FC236}">
                <a16:creationId xmlns:a16="http://schemas.microsoft.com/office/drawing/2014/main" xmlns="" id="{26A4189E-43B2-4CEE-B13E-61A1FBBBD25D}"/>
              </a:ext>
            </a:extLst>
          </p:cNvPr>
          <p:cNvSpPr>
            <a:spLocks noGrp="1"/>
          </p:cNvSpPr>
          <p:nvPr>
            <p:ph type="ftr" sz="quarter" idx="3"/>
          </p:nvPr>
        </p:nvSpPr>
        <p:spPr>
          <a:xfrm>
            <a:off x="4038600" y="6400800"/>
            <a:ext cx="4114800" cy="365125"/>
          </a:xfrm>
          <a:prstGeom prst="rect">
            <a:avLst/>
          </a:prstGeom>
        </p:spPr>
        <p:txBody>
          <a:bodyPr vert="horz" lIns="91440" tIns="45720" rIns="91440" bIns="45720" rtlCol="0" anchor="ctr"/>
          <a:lstStyle>
            <a:lvl1pPr algn="ctr">
              <a:defRPr sz="900" cap="all" spc="150" baseline="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xmlns="" id="{EAA0530F-0BC8-46EF-A765-DD58B5367528}"/>
              </a:ext>
            </a:extLst>
          </p:cNvPr>
          <p:cNvSpPr>
            <a:spLocks noGrp="1"/>
          </p:cNvSpPr>
          <p:nvPr>
            <p:ph type="sldNum" sz="quarter" idx="4"/>
          </p:nvPr>
        </p:nvSpPr>
        <p:spPr>
          <a:xfrm>
            <a:off x="8610600" y="6400800"/>
            <a:ext cx="2743200" cy="365125"/>
          </a:xfrm>
          <a:prstGeom prst="rect">
            <a:avLst/>
          </a:prstGeom>
        </p:spPr>
        <p:txBody>
          <a:bodyPr vert="horz" lIns="91440" tIns="45720" rIns="91440" bIns="45720" rtlCol="0" anchor="ctr"/>
          <a:lstStyle>
            <a:lvl1pPr algn="r">
              <a:defRPr sz="900" cap="all" spc="150" baseline="0">
                <a:solidFill>
                  <a:schemeClr val="tx1">
                    <a:tint val="75000"/>
                  </a:schemeClr>
                </a:solidFill>
              </a:defRPr>
            </a:lvl1p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264018933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9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Segoe UI" panose="020B0502040204020203"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Courier New" panose="02070309020205020404" pitchFamily="49" charset="0"/>
        <a:buChar char="o"/>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Font typeface="Segoe UI" panose="020B0502040204020203"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Courier New" panose="02070309020205020404" pitchFamily="49" charset="0"/>
        <a:buChar char="o"/>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Segoe UI" panose="020B0502040204020203"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xmlns="" id="{F606FF93-30AD-4496-9EB4-A16588DB9F5C}"/>
              </a:ext>
            </a:extLst>
          </p:cNvPr>
          <p:cNvSpPr>
            <a:spLocks noGrp="1"/>
          </p:cNvSpPr>
          <p:nvPr>
            <p:ph type="ctrTitle"/>
          </p:nvPr>
        </p:nvSpPr>
        <p:spPr>
          <a:xfrm>
            <a:off x="485634" y="575423"/>
            <a:ext cx="5435027" cy="3234577"/>
          </a:xfrm>
        </p:spPr>
        <p:txBody>
          <a:bodyPr>
            <a:normAutofit/>
          </a:bodyPr>
          <a:lstStyle/>
          <a:p>
            <a:r>
              <a:rPr lang="el-GR" dirty="0"/>
              <a:t>Στρατηγικές Δημόσιες Σχέσεις</a:t>
            </a:r>
            <a:endParaRPr lang="en-US" dirty="0"/>
          </a:p>
        </p:txBody>
      </p:sp>
      <p:pic>
        <p:nvPicPr>
          <p:cNvPr id="19" name="Picture Placeholder 18" descr="Close Up of a chess board">
            <a:extLst>
              <a:ext uri="{FF2B5EF4-FFF2-40B4-BE49-F238E27FC236}">
                <a16:creationId xmlns:a16="http://schemas.microsoft.com/office/drawing/2014/main" xmlns="" id="{39881573-7C25-4F17-A03E-E8E1E0E88603}"/>
              </a:ext>
            </a:extLst>
          </p:cNvPr>
          <p:cNvPicPr>
            <a:picLocks noGrp="1" noChangeAspect="1"/>
          </p:cNvPicPr>
          <p:nvPr>
            <p:ph type="pic" sz="quarter" idx="13"/>
          </p:nvPr>
        </p:nvPicPr>
        <p:blipFill rotWithShape="1">
          <a:blip r:embed="rId3"/>
          <a:srcRect l="18434" r="18434"/>
          <a:stretch/>
        </p:blipFill>
        <p:spPr>
          <a:xfrm>
            <a:off x="6197600" y="574675"/>
            <a:ext cx="5445125" cy="5749925"/>
          </a:xfrm>
        </p:spPr>
      </p:pic>
    </p:spTree>
    <p:extLst>
      <p:ext uri="{BB962C8B-B14F-4D97-AF65-F5344CB8AC3E}">
        <p14:creationId xmlns:p14="http://schemas.microsoft.com/office/powerpoint/2010/main" val="2164937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FEC49E-3C4D-44FF-BD32-A4804B9C0009}"/>
              </a:ext>
            </a:extLst>
          </p:cNvPr>
          <p:cNvSpPr>
            <a:spLocks noGrp="1"/>
          </p:cNvSpPr>
          <p:nvPr>
            <p:ph type="title"/>
          </p:nvPr>
        </p:nvSpPr>
        <p:spPr/>
        <p:txBody>
          <a:bodyPr/>
          <a:lstStyle/>
          <a:p>
            <a:r>
              <a:rPr lang="el-GR" dirty="0"/>
              <a:t>Έρευνα ΔΣ – εισροή στη στρατηγική διοίκηση</a:t>
            </a:r>
            <a:endParaRPr lang="en-US" dirty="0"/>
          </a:p>
        </p:txBody>
      </p:sp>
      <p:sp>
        <p:nvSpPr>
          <p:cNvPr id="5" name="Slide Number Placeholder 4">
            <a:extLst>
              <a:ext uri="{FF2B5EF4-FFF2-40B4-BE49-F238E27FC236}">
                <a16:creationId xmlns:a16="http://schemas.microsoft.com/office/drawing/2014/main" xmlns="" id="{9BC7B7C9-FDC7-48F7-9817-3834E88F34D9}"/>
              </a:ext>
            </a:extLst>
          </p:cNvPr>
          <p:cNvSpPr>
            <a:spLocks noGrp="1"/>
          </p:cNvSpPr>
          <p:nvPr>
            <p:ph type="sldNum" sz="quarter" idx="12"/>
          </p:nvPr>
        </p:nvSpPr>
        <p:spPr/>
        <p:txBody>
          <a:bodyPr/>
          <a:lstStyle/>
          <a:p>
            <a:fld id="{DFA5D71E-5CDF-4C93-8A75-5B916FDC5BEA}" type="slidenum">
              <a:rPr lang="en-US" smtClean="0"/>
              <a:pPr/>
              <a:t>10</a:t>
            </a:fld>
            <a:endParaRPr lang="en-US" dirty="0"/>
          </a:p>
        </p:txBody>
      </p:sp>
      <p:sp>
        <p:nvSpPr>
          <p:cNvPr id="6" name="Content Placeholder 5">
            <a:extLst>
              <a:ext uri="{FF2B5EF4-FFF2-40B4-BE49-F238E27FC236}">
                <a16:creationId xmlns:a16="http://schemas.microsoft.com/office/drawing/2014/main" xmlns="" id="{15E84D89-14CD-47FD-9243-F07F81F5AD89}"/>
              </a:ext>
            </a:extLst>
          </p:cNvPr>
          <p:cNvSpPr>
            <a:spLocks noGrp="1"/>
          </p:cNvSpPr>
          <p:nvPr>
            <p:ph sz="quarter" idx="13"/>
          </p:nvPr>
        </p:nvSpPr>
        <p:spPr/>
        <p:txBody>
          <a:bodyPr>
            <a:noAutofit/>
          </a:bodyPr>
          <a:lstStyle/>
          <a:p>
            <a:pPr marL="285750" indent="-285750">
              <a:buFont typeface="Arial" panose="020B0604020202020204" pitchFamily="34" charset="0"/>
              <a:buChar char="•"/>
            </a:pPr>
            <a:r>
              <a:rPr lang="el-GR" sz="2400" dirty="0"/>
              <a:t>Επίσημη έρευνα με παρακολούθηση του περιβάλλοντος (</a:t>
            </a:r>
            <a:r>
              <a:rPr lang="en-US" sz="2400" dirty="0"/>
              <a:t>environmental scanning) </a:t>
            </a:r>
            <a:r>
              <a:rPr lang="el-GR" sz="2400" dirty="0"/>
              <a:t>για τον εντοπισμό θεμάτων και τάσεων που μπορεί να οδηγήσουν σε νέες στρατηγικές και ευκαιρίες για καινοτομία. </a:t>
            </a:r>
          </a:p>
          <a:p>
            <a:endParaRPr lang="el-GR" sz="2400" dirty="0"/>
          </a:p>
          <a:p>
            <a:pPr marL="285750" indent="-285750">
              <a:buFont typeface="Arial" panose="020B0604020202020204" pitchFamily="34" charset="0"/>
              <a:buChar char="•"/>
            </a:pPr>
            <a:r>
              <a:rPr lang="el-GR" sz="2400" dirty="0"/>
              <a:t>Ανεπίσημη έρευνα μέσω καθημερινών επαφών με μέλη των ομάδων κοινού </a:t>
            </a:r>
            <a:r>
              <a:rPr lang="el-GR" sz="2400" dirty="0">
                <a:sym typeface="Wingdings" panose="05000000000000000000" pitchFamily="2" charset="2"/>
              </a:rPr>
              <a:t> με αυτό τον τρόπο μπορούν να σχηματιστούν αυθεντικές και πρωτότυπες στρατηγικές. </a:t>
            </a:r>
            <a:endParaRPr lang="el-GR" sz="2400" dirty="0"/>
          </a:p>
          <a:p>
            <a:endParaRPr lang="en-US" sz="2400" dirty="0"/>
          </a:p>
        </p:txBody>
      </p:sp>
    </p:spTree>
    <p:extLst>
      <p:ext uri="{BB962C8B-B14F-4D97-AF65-F5344CB8AC3E}">
        <p14:creationId xmlns:p14="http://schemas.microsoft.com/office/powerpoint/2010/main" val="318901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A7887B-BA8E-4688-9801-DB1206E63F96}"/>
              </a:ext>
            </a:extLst>
          </p:cNvPr>
          <p:cNvSpPr>
            <a:spLocks noGrp="1"/>
          </p:cNvSpPr>
          <p:nvPr>
            <p:ph type="title"/>
          </p:nvPr>
        </p:nvSpPr>
        <p:spPr/>
        <p:txBody>
          <a:bodyPr/>
          <a:lstStyle/>
          <a:p>
            <a:r>
              <a:rPr lang="el-GR" dirty="0"/>
              <a:t>Έμμεση συμμετοχή στη διοίκηση</a:t>
            </a:r>
            <a:endParaRPr lang="en-US" dirty="0"/>
          </a:p>
        </p:txBody>
      </p:sp>
      <p:sp>
        <p:nvSpPr>
          <p:cNvPr id="5" name="Slide Number Placeholder 4">
            <a:extLst>
              <a:ext uri="{FF2B5EF4-FFF2-40B4-BE49-F238E27FC236}">
                <a16:creationId xmlns:a16="http://schemas.microsoft.com/office/drawing/2014/main" xmlns="" id="{D73CFECC-4B6D-4DA2-85F0-2BB70504730D}"/>
              </a:ext>
            </a:extLst>
          </p:cNvPr>
          <p:cNvSpPr>
            <a:spLocks noGrp="1"/>
          </p:cNvSpPr>
          <p:nvPr>
            <p:ph type="sldNum" sz="quarter" idx="12"/>
          </p:nvPr>
        </p:nvSpPr>
        <p:spPr/>
        <p:txBody>
          <a:bodyPr/>
          <a:lstStyle/>
          <a:p>
            <a:fld id="{DFA5D71E-5CDF-4C93-8A75-5B916FDC5BEA}" type="slidenum">
              <a:rPr lang="en-US" smtClean="0"/>
              <a:pPr/>
              <a:t>11</a:t>
            </a:fld>
            <a:endParaRPr lang="en-US" dirty="0"/>
          </a:p>
        </p:txBody>
      </p:sp>
      <p:sp>
        <p:nvSpPr>
          <p:cNvPr id="6" name="Content Placeholder 5">
            <a:extLst>
              <a:ext uri="{FF2B5EF4-FFF2-40B4-BE49-F238E27FC236}">
                <a16:creationId xmlns:a16="http://schemas.microsoft.com/office/drawing/2014/main" xmlns="" id="{3C77F29E-1EFD-4F15-A2AB-8B3A1010034A}"/>
              </a:ext>
            </a:extLst>
          </p:cNvPr>
          <p:cNvSpPr>
            <a:spLocks noGrp="1"/>
          </p:cNvSpPr>
          <p:nvPr>
            <p:ph sz="quarter" idx="13"/>
          </p:nvPr>
        </p:nvSpPr>
        <p:spPr>
          <a:xfrm>
            <a:off x="1335088" y="1952625"/>
            <a:ext cx="9521825" cy="4250212"/>
          </a:xfrm>
        </p:spPr>
        <p:txBody>
          <a:bodyPr>
            <a:normAutofit fontScale="77500" lnSpcReduction="20000"/>
          </a:bodyPr>
          <a:lstStyle/>
          <a:p>
            <a:pPr marL="457200" indent="-457200">
              <a:buFont typeface="Arial" panose="020B0604020202020204" pitchFamily="34" charset="0"/>
              <a:buChar char="•"/>
            </a:pPr>
            <a:r>
              <a:rPr lang="el-GR" sz="2800" dirty="0">
                <a:latin typeface="Calibri" panose="020F0502020204030204" pitchFamily="34" charset="0"/>
                <a:ea typeface="Calibri" panose="020F0502020204030204" pitchFamily="34" charset="0"/>
                <a:cs typeface="Arial" panose="020B0604020202020204" pitchFamily="34" charset="0"/>
              </a:rPr>
              <a:t>Έμμεση μέσω σχέσης αναφοράς με τον Διευθύνοντα Σύμβουλο ή τον Γενικό Διευθυντή</a:t>
            </a:r>
            <a:r>
              <a:rPr lang="en-US" sz="2800" dirty="0">
                <a:effectLst/>
                <a:latin typeface="Calibri" panose="020F0502020204030204" pitchFamily="34" charset="0"/>
                <a:ea typeface="Calibri" panose="020F0502020204030204" pitchFamily="34" charset="0"/>
                <a:cs typeface="Arial" panose="020B0604020202020204" pitchFamily="34" charset="0"/>
              </a:rPr>
              <a:t>. </a:t>
            </a:r>
            <a:endParaRPr lang="el-GR" sz="2800" dirty="0">
              <a:effectLst/>
              <a:latin typeface="Calibri" panose="020F0502020204030204" pitchFamily="34" charset="0"/>
              <a:ea typeface="Calibri" panose="020F0502020204030204" pitchFamily="34" charset="0"/>
              <a:cs typeface="Arial" panose="020B0604020202020204" pitchFamily="34" charset="0"/>
            </a:endParaRPr>
          </a:p>
          <a:p>
            <a:pPr marL="457200" indent="-457200">
              <a:buFont typeface="Arial" panose="020B0604020202020204" pitchFamily="34" charset="0"/>
              <a:buChar char="•"/>
            </a:pPr>
            <a:endParaRPr lang="el-GR" sz="2800" dirty="0">
              <a:effectLst/>
              <a:latin typeface="Calibri" panose="020F0502020204030204" pitchFamily="34" charset="0"/>
              <a:ea typeface="Calibri" panose="020F0502020204030204" pitchFamily="34" charset="0"/>
              <a:cs typeface="Arial" panose="020B0604020202020204" pitchFamily="34" charset="0"/>
            </a:endParaRPr>
          </a:p>
          <a:p>
            <a:pPr marL="457200" indent="-457200">
              <a:buFont typeface="Arial" panose="020B0604020202020204" pitchFamily="34" charset="0"/>
              <a:buChar char="•"/>
            </a:pPr>
            <a:r>
              <a:rPr lang="el-GR" sz="2800" dirty="0">
                <a:effectLst/>
                <a:latin typeface="Calibri" panose="020F0502020204030204" pitchFamily="34" charset="0"/>
                <a:ea typeface="Calibri" panose="020F0502020204030204" pitchFamily="34" charset="0"/>
                <a:cs typeface="Arial" panose="020B0604020202020204" pitchFamily="34" charset="0"/>
              </a:rPr>
              <a:t>Αυτό γίνεται μέσω συμβουλευτικής (</a:t>
            </a:r>
            <a:r>
              <a:rPr lang="en-US" sz="2800" dirty="0">
                <a:effectLst/>
                <a:latin typeface="Calibri" panose="020F0502020204030204" pitchFamily="34" charset="0"/>
                <a:ea typeface="Calibri" panose="020F0502020204030204" pitchFamily="34" charset="0"/>
                <a:cs typeface="Arial" panose="020B0604020202020204" pitchFamily="34" charset="0"/>
              </a:rPr>
              <a:t>advisory influence).</a:t>
            </a:r>
            <a:r>
              <a:rPr lang="el-GR" sz="2800" dirty="0">
                <a:effectLst/>
                <a:latin typeface="Calibri" panose="020F0502020204030204" pitchFamily="34" charset="0"/>
                <a:ea typeface="Calibri" panose="020F0502020204030204" pitchFamily="34" charset="0"/>
                <a:cs typeface="Arial" panose="020B0604020202020204" pitchFamily="34" charset="0"/>
              </a:rPr>
              <a:t> </a:t>
            </a:r>
          </a:p>
          <a:p>
            <a:endParaRPr lang="el-GR" sz="2800" dirty="0">
              <a:latin typeface="Calibri" panose="020F0502020204030204" pitchFamily="34" charset="0"/>
              <a:cs typeface="Arial" panose="020B0604020202020204" pitchFamily="34" charset="0"/>
            </a:endParaRPr>
          </a:p>
          <a:p>
            <a:pPr marL="457200" indent="-457200">
              <a:buFont typeface="Arial" panose="020B0604020202020204" pitchFamily="34" charset="0"/>
              <a:buChar char="•"/>
            </a:pPr>
            <a:r>
              <a:rPr lang="el-GR" sz="2800" dirty="0">
                <a:latin typeface="Calibri" panose="020F0502020204030204" pitchFamily="34" charset="0"/>
                <a:cs typeface="Arial" panose="020B0604020202020204" pitchFamily="34" charset="0"/>
              </a:rPr>
              <a:t>Εδώ οι δημόσιες σχέσεις έχουν περισσότερο συμβουλευτικό ρόλο. </a:t>
            </a:r>
          </a:p>
          <a:p>
            <a:pPr marL="457200" indent="-457200">
              <a:buFont typeface="Arial" panose="020B0604020202020204" pitchFamily="34" charset="0"/>
              <a:buChar char="•"/>
            </a:pPr>
            <a:endParaRPr lang="el-GR" sz="2800" dirty="0">
              <a:latin typeface="Calibri" panose="020F0502020204030204" pitchFamily="34" charset="0"/>
              <a:cs typeface="Arial" panose="020B0604020202020204" pitchFamily="34" charset="0"/>
            </a:endParaRPr>
          </a:p>
          <a:p>
            <a:pPr marL="457200" indent="-457200">
              <a:buFont typeface="Arial" panose="020B0604020202020204" pitchFamily="34" charset="0"/>
              <a:buChar char="•"/>
            </a:pPr>
            <a:r>
              <a:rPr lang="el-GR" sz="2800" dirty="0">
                <a:latin typeface="Calibri" panose="020F0502020204030204" pitchFamily="34" charset="0"/>
                <a:cs typeface="Arial" panose="020B0604020202020204" pitchFamily="34" charset="0"/>
              </a:rPr>
              <a:t>Ερμηνεύουν και συμβουλεύουν τα ανώτατα στελέχη για τα αποτελέσματα των επιχειρησιακών στρατηγικών, τις απειλές ως προς τη φήμη και τους επικοινωνιακούς κινδύνους. </a:t>
            </a:r>
          </a:p>
          <a:p>
            <a:pPr marL="457200" indent="-457200">
              <a:buFont typeface="Arial" panose="020B0604020202020204" pitchFamily="34" charset="0"/>
              <a:buChar char="•"/>
            </a:pPr>
            <a:endParaRPr lang="el-GR" sz="2800" dirty="0">
              <a:latin typeface="Calibri" panose="020F0502020204030204" pitchFamily="34" charset="0"/>
              <a:cs typeface="Arial" panose="020B0604020202020204" pitchFamily="34" charset="0"/>
            </a:endParaRPr>
          </a:p>
          <a:p>
            <a:pPr marL="457200" indent="-457200">
              <a:buFont typeface="Arial" panose="020B0604020202020204" pitchFamily="34" charset="0"/>
              <a:buChar char="•"/>
            </a:pPr>
            <a:r>
              <a:rPr lang="el-GR" sz="2800" dirty="0">
                <a:latin typeface="Calibri" panose="020F0502020204030204" pitchFamily="34" charset="0"/>
                <a:cs typeface="Arial" panose="020B0604020202020204" pitchFamily="34" charset="0"/>
              </a:rPr>
              <a:t>Επίσης, προτείνουν στρατηγικές στα στελέχη για να αντιμετωπίσουν συγκρούσεις. </a:t>
            </a:r>
            <a:endParaRPr lang="en-US" sz="2800" dirty="0">
              <a:latin typeface="Calibri" panose="020F0502020204030204" pitchFamily="34" charset="0"/>
              <a:cs typeface="Arial" panose="020B0604020202020204" pitchFamily="34" charset="0"/>
            </a:endParaRPr>
          </a:p>
          <a:p>
            <a:endParaRPr lang="en-US" sz="2800" dirty="0"/>
          </a:p>
        </p:txBody>
      </p:sp>
    </p:spTree>
    <p:extLst>
      <p:ext uri="{BB962C8B-B14F-4D97-AF65-F5344CB8AC3E}">
        <p14:creationId xmlns:p14="http://schemas.microsoft.com/office/powerpoint/2010/main" val="868495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xmlns="" id="{A9D6F00D-881F-4920-89F9-792BA92E543D}"/>
              </a:ext>
            </a:extLst>
          </p:cNvPr>
          <p:cNvSpPr>
            <a:spLocks noGrp="1"/>
          </p:cNvSpPr>
          <p:nvPr>
            <p:ph type="body" sz="quarter" idx="14"/>
          </p:nvPr>
        </p:nvSpPr>
        <p:spPr>
          <a:xfrm>
            <a:off x="471608" y="1886809"/>
            <a:ext cx="5926564" cy="2500206"/>
          </a:xfrm>
        </p:spPr>
        <p:txBody>
          <a:bodyPr>
            <a:normAutofit/>
          </a:bodyPr>
          <a:lstStyle/>
          <a:p>
            <a:r>
              <a:rPr lang="el-GR" dirty="0"/>
              <a:t>Για να είναι πραγματική η ανάμιξη των δημοσίων σχέσεων στη στρατηγική διοίκηση θα πρέπει τα ανώτατα στελέχη να αναζητούν την γνώμη των δημοσίων σχέσεων αλλά και να πιστεύουν στην αξία τους.</a:t>
            </a:r>
            <a:endParaRPr lang="en-US" dirty="0"/>
          </a:p>
        </p:txBody>
      </p:sp>
      <p:pic>
        <p:nvPicPr>
          <p:cNvPr id="18" name="Picture Placeholder 17" descr="Close Up of a chess board">
            <a:extLst>
              <a:ext uri="{FF2B5EF4-FFF2-40B4-BE49-F238E27FC236}">
                <a16:creationId xmlns:a16="http://schemas.microsoft.com/office/drawing/2014/main" xmlns="" id="{5321AB55-5509-4588-ABEC-5DFF2EFF6B53}"/>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a:stretch/>
        </p:blipFill>
        <p:spPr>
          <a:xfrm>
            <a:off x="7331075" y="0"/>
            <a:ext cx="4860925" cy="6858000"/>
          </a:xfrm>
        </p:spPr>
      </p:pic>
      <p:sp>
        <p:nvSpPr>
          <p:cNvPr id="16" name="Slide Number Placeholder 15">
            <a:extLst>
              <a:ext uri="{FF2B5EF4-FFF2-40B4-BE49-F238E27FC236}">
                <a16:creationId xmlns:a16="http://schemas.microsoft.com/office/drawing/2014/main" xmlns="" id="{64D73EFD-BA26-43EF-A3B9-C2877D8A6F02}"/>
              </a:ext>
            </a:extLst>
          </p:cNvPr>
          <p:cNvSpPr>
            <a:spLocks noGrp="1"/>
          </p:cNvSpPr>
          <p:nvPr>
            <p:ph type="sldNum" sz="quarter" idx="12"/>
          </p:nvPr>
        </p:nvSpPr>
        <p:spPr>
          <a:xfrm>
            <a:off x="8610600" y="6400800"/>
            <a:ext cx="2743200" cy="365125"/>
          </a:xfrm>
        </p:spPr>
        <p:txBody>
          <a:bodyPr/>
          <a:lstStyle/>
          <a:p>
            <a:fld id="{DFA5D71E-5CDF-4C93-8A75-5B916FDC5BEA}" type="slidenum">
              <a:rPr lang="en-US" smtClean="0"/>
              <a:pPr/>
              <a:t>12</a:t>
            </a:fld>
            <a:endParaRPr lang="en-US" dirty="0"/>
          </a:p>
        </p:txBody>
      </p:sp>
    </p:spTree>
    <p:extLst>
      <p:ext uri="{BB962C8B-B14F-4D97-AF65-F5344CB8AC3E}">
        <p14:creationId xmlns:p14="http://schemas.microsoft.com/office/powerpoint/2010/main" val="1747043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7BEB5D-1F98-45EF-B28F-B139E040B386}"/>
              </a:ext>
            </a:extLst>
          </p:cNvPr>
          <p:cNvSpPr>
            <a:spLocks noGrp="1"/>
          </p:cNvSpPr>
          <p:nvPr>
            <p:ph type="title"/>
          </p:nvPr>
        </p:nvSpPr>
        <p:spPr/>
        <p:txBody>
          <a:bodyPr>
            <a:normAutofit fontScale="90000"/>
          </a:bodyPr>
          <a:lstStyle/>
          <a:p>
            <a:r>
              <a:rPr lang="en-US" dirty="0"/>
              <a:t>Public relations practitioners’ involvement in the strategic management by sector (</a:t>
            </a:r>
            <a:r>
              <a:rPr lang="en-US" dirty="0" err="1"/>
              <a:t>Grunig</a:t>
            </a:r>
            <a:r>
              <a:rPr lang="en-US" dirty="0"/>
              <a:t> et al., 2002)</a:t>
            </a:r>
          </a:p>
        </p:txBody>
      </p:sp>
      <p:sp>
        <p:nvSpPr>
          <p:cNvPr id="5" name="Slide Number Placeholder 4">
            <a:extLst>
              <a:ext uri="{FF2B5EF4-FFF2-40B4-BE49-F238E27FC236}">
                <a16:creationId xmlns:a16="http://schemas.microsoft.com/office/drawing/2014/main" xmlns="" id="{2464DAAC-AB33-441D-8722-0F8F98B12851}"/>
              </a:ext>
            </a:extLst>
          </p:cNvPr>
          <p:cNvSpPr>
            <a:spLocks noGrp="1"/>
          </p:cNvSpPr>
          <p:nvPr>
            <p:ph type="sldNum" sz="quarter" idx="12"/>
          </p:nvPr>
        </p:nvSpPr>
        <p:spPr/>
        <p:txBody>
          <a:bodyPr/>
          <a:lstStyle/>
          <a:p>
            <a:fld id="{DFA5D71E-5CDF-4C93-8A75-5B916FDC5BEA}" type="slidenum">
              <a:rPr lang="en-US" smtClean="0"/>
              <a:pPr/>
              <a:t>13</a:t>
            </a:fld>
            <a:endParaRPr lang="en-US" dirty="0"/>
          </a:p>
        </p:txBody>
      </p:sp>
      <p:sp>
        <p:nvSpPr>
          <p:cNvPr id="6" name="Content Placeholder 5">
            <a:extLst>
              <a:ext uri="{FF2B5EF4-FFF2-40B4-BE49-F238E27FC236}">
                <a16:creationId xmlns:a16="http://schemas.microsoft.com/office/drawing/2014/main" xmlns="" id="{784D0766-7502-47AB-8653-5B2E2D77F84B}"/>
              </a:ext>
            </a:extLst>
          </p:cNvPr>
          <p:cNvSpPr>
            <a:spLocks noGrp="1"/>
          </p:cNvSpPr>
          <p:nvPr>
            <p:ph sz="quarter" idx="13"/>
          </p:nvPr>
        </p:nvSpPr>
        <p:spPr>
          <a:xfrm>
            <a:off x="1090776" y="2342577"/>
            <a:ext cx="10263024" cy="4240785"/>
          </a:xfrm>
          <a:ln>
            <a:solidFill>
              <a:schemeClr val="tx2"/>
            </a:solidFill>
          </a:ln>
        </p:spPr>
        <p:txBody>
          <a:bodyPr>
            <a:noAutofit/>
          </a:bodyPr>
          <a:lstStyle/>
          <a:p>
            <a:pPr marL="171450" indent="-171450">
              <a:buFont typeface="Wingdings" panose="05000000000000000000" pitchFamily="2" charset="2"/>
              <a:buChar char="Ø"/>
            </a:pPr>
            <a:r>
              <a:rPr lang="en-US" sz="1200" dirty="0"/>
              <a:t>I contribute to strategic planning (with the senior management) of my organizations</a:t>
            </a:r>
          </a:p>
          <a:p>
            <a:pPr marL="171450" indent="-171450">
              <a:buFont typeface="Wingdings" panose="05000000000000000000" pitchFamily="2" charset="2"/>
              <a:buChar char="Ø"/>
            </a:pPr>
            <a:r>
              <a:rPr lang="en-US" sz="1200" dirty="0"/>
              <a:t>I contribute by responding to major social issues (e.g. crisis, layoffs, etc.) affecting my organization</a:t>
            </a:r>
          </a:p>
          <a:p>
            <a:pPr marL="171450" indent="-171450">
              <a:buFont typeface="Wingdings" panose="05000000000000000000" pitchFamily="2" charset="2"/>
              <a:buChar char="Ø"/>
            </a:pPr>
            <a:r>
              <a:rPr lang="en-US" sz="1200" dirty="0"/>
              <a:t>I contribute to major initiatives (e.g. mergers, acquisitions, new movements in markets, launch of new products/services etc.)</a:t>
            </a:r>
          </a:p>
          <a:p>
            <a:pPr marL="171450" indent="-171450">
              <a:buFont typeface="Wingdings" panose="05000000000000000000" pitchFamily="2" charset="2"/>
              <a:buChar char="Ø"/>
            </a:pPr>
            <a:r>
              <a:rPr lang="en-US" sz="1200" dirty="0"/>
              <a:t>I contribute to routine operations (e.g. development and maintenance of employee communication, community relations or media relations programs)</a:t>
            </a:r>
          </a:p>
          <a:p>
            <a:pPr marL="171450" indent="-171450">
              <a:buFont typeface="Wingdings" panose="05000000000000000000" pitchFamily="2" charset="2"/>
              <a:buChar char="Ø"/>
            </a:pPr>
            <a:r>
              <a:rPr lang="en-US" sz="1200" dirty="0"/>
              <a:t>I conduct formal research (e.g. from news clippings, internet) for use in decision making</a:t>
            </a:r>
          </a:p>
          <a:p>
            <a:pPr marL="171450" indent="-171450">
              <a:buFont typeface="Wingdings" panose="05000000000000000000" pitchFamily="2" charset="2"/>
              <a:buChar char="Ø"/>
            </a:pPr>
            <a:r>
              <a:rPr lang="en-US" sz="1200" dirty="0"/>
              <a:t>I conduct informal research (e.g. informal interviews) for use in decision making</a:t>
            </a:r>
          </a:p>
          <a:p>
            <a:pPr marL="171450" indent="-171450">
              <a:buFont typeface="Wingdings" panose="05000000000000000000" pitchFamily="2" charset="2"/>
              <a:buChar char="Ø"/>
            </a:pPr>
            <a:r>
              <a:rPr lang="en-US" sz="1200" dirty="0"/>
              <a:t>I help our management develop goals and objectives in organizational missions and policies</a:t>
            </a:r>
          </a:p>
          <a:p>
            <a:pPr marL="171450" indent="-171450">
              <a:buFont typeface="Wingdings" panose="05000000000000000000" pitchFamily="2" charset="2"/>
              <a:buChar char="Ø"/>
            </a:pPr>
            <a:r>
              <a:rPr lang="en-US" sz="1200" dirty="0"/>
              <a:t>I help our management scan the environment and identify issues that may be potential threats or opportunities</a:t>
            </a:r>
          </a:p>
          <a:p>
            <a:pPr marL="171450" indent="-171450">
              <a:buFont typeface="Wingdings" panose="05000000000000000000" pitchFamily="2" charset="2"/>
              <a:buChar char="Ø"/>
            </a:pPr>
            <a:r>
              <a:rPr lang="en-US" sz="1200" dirty="0"/>
              <a:t>I help our management identify both internal and external stakeholders and opinion leaders that affect the organizational mission and goals</a:t>
            </a:r>
          </a:p>
          <a:p>
            <a:pPr marL="171450" indent="-171450">
              <a:buFont typeface="Wingdings" panose="05000000000000000000" pitchFamily="2" charset="2"/>
              <a:buChar char="Ø"/>
            </a:pPr>
            <a:r>
              <a:rPr lang="en-US" sz="1200" dirty="0"/>
              <a:t>I am in contact with opinion leaders (e.g. analysts, economists, industry experts, government officials) outside the organization</a:t>
            </a:r>
          </a:p>
          <a:p>
            <a:pPr marL="171450" indent="-171450">
              <a:buFont typeface="Wingdings" panose="05000000000000000000" pitchFamily="2" charset="2"/>
              <a:buChar char="Ø"/>
            </a:pPr>
            <a:r>
              <a:rPr lang="en-US" sz="1200" dirty="0"/>
              <a:t>The senior management/top organizational decision-makers seek my opinion in decision making or planning</a:t>
            </a:r>
          </a:p>
          <a:p>
            <a:pPr marL="171450" indent="-171450">
              <a:buFont typeface="Wingdings" panose="05000000000000000000" pitchFamily="2" charset="2"/>
              <a:buChar char="Ø"/>
            </a:pPr>
            <a:r>
              <a:rPr lang="en-US" sz="1200" dirty="0"/>
              <a:t>The senior management/top organizational decision-makers value my judgment in decision making</a:t>
            </a:r>
          </a:p>
          <a:p>
            <a:pPr marL="171450" indent="-171450">
              <a:buFont typeface="Wingdings" panose="05000000000000000000" pitchFamily="2" charset="2"/>
              <a:buChar char="Ø"/>
            </a:pPr>
            <a:r>
              <a:rPr lang="en-US" sz="1200" dirty="0"/>
              <a:t>The senior management/top organizational decision-makers support my communication/PR decisions and activities</a:t>
            </a:r>
          </a:p>
        </p:txBody>
      </p:sp>
    </p:spTree>
    <p:extLst>
      <p:ext uri="{BB962C8B-B14F-4D97-AF65-F5344CB8AC3E}">
        <p14:creationId xmlns:p14="http://schemas.microsoft.com/office/powerpoint/2010/main" val="4052371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E8ACB9-13CB-4613-B68A-3F329DF16844}"/>
              </a:ext>
            </a:extLst>
          </p:cNvPr>
          <p:cNvSpPr>
            <a:spLocks noGrp="1"/>
          </p:cNvSpPr>
          <p:nvPr>
            <p:ph type="title"/>
          </p:nvPr>
        </p:nvSpPr>
        <p:spPr/>
        <p:txBody>
          <a:bodyPr/>
          <a:lstStyle/>
          <a:p>
            <a:r>
              <a:rPr lang="en-US" dirty="0"/>
              <a:t>Empowerment in top organizational management</a:t>
            </a:r>
          </a:p>
        </p:txBody>
      </p:sp>
      <p:sp>
        <p:nvSpPr>
          <p:cNvPr id="3" name="Date Placeholder 2">
            <a:extLst>
              <a:ext uri="{FF2B5EF4-FFF2-40B4-BE49-F238E27FC236}">
                <a16:creationId xmlns:a16="http://schemas.microsoft.com/office/drawing/2014/main" xmlns="" id="{0D604BA2-9125-4222-9962-D299D8859380}"/>
              </a:ext>
            </a:extLst>
          </p:cNvPr>
          <p:cNvSpPr>
            <a:spLocks noGrp="1"/>
          </p:cNvSpPr>
          <p:nvPr>
            <p:ph type="dt" sz="half" idx="10"/>
          </p:nvPr>
        </p:nvSpPr>
        <p:spPr/>
        <p:txBody>
          <a:bodyPr/>
          <a:lstStyle/>
          <a:p>
            <a:r>
              <a:rPr lang="en-US"/>
              <a:t>2/2/20XX</a:t>
            </a:r>
            <a:endParaRPr lang="en-US" dirty="0"/>
          </a:p>
        </p:txBody>
      </p:sp>
      <p:sp>
        <p:nvSpPr>
          <p:cNvPr id="4" name="Footer Placeholder 3">
            <a:extLst>
              <a:ext uri="{FF2B5EF4-FFF2-40B4-BE49-F238E27FC236}">
                <a16:creationId xmlns:a16="http://schemas.microsoft.com/office/drawing/2014/main" xmlns="" id="{5D94BB59-84EF-4541-9910-DCDC5B50B42F}"/>
              </a:ext>
            </a:extLst>
          </p:cNvPr>
          <p:cNvSpPr>
            <a:spLocks noGrp="1"/>
          </p:cNvSpPr>
          <p:nvPr>
            <p:ph type="ftr" sz="quarter" idx="11"/>
          </p:nvPr>
        </p:nvSpPr>
        <p:spPr/>
        <p:txBody>
          <a:bodyPr/>
          <a:lstStyle/>
          <a:p>
            <a:r>
              <a:rPr lang="en-US"/>
              <a:t>PRESENTATION TITLE</a:t>
            </a:r>
            <a:endParaRPr lang="en-US" dirty="0"/>
          </a:p>
        </p:txBody>
      </p:sp>
      <p:sp>
        <p:nvSpPr>
          <p:cNvPr id="5" name="Slide Number Placeholder 4">
            <a:extLst>
              <a:ext uri="{FF2B5EF4-FFF2-40B4-BE49-F238E27FC236}">
                <a16:creationId xmlns:a16="http://schemas.microsoft.com/office/drawing/2014/main" xmlns="" id="{1A720B79-4AC7-4597-B13D-0581893AF385}"/>
              </a:ext>
            </a:extLst>
          </p:cNvPr>
          <p:cNvSpPr>
            <a:spLocks noGrp="1"/>
          </p:cNvSpPr>
          <p:nvPr>
            <p:ph type="sldNum" sz="quarter" idx="12"/>
          </p:nvPr>
        </p:nvSpPr>
        <p:spPr/>
        <p:txBody>
          <a:bodyPr/>
          <a:lstStyle/>
          <a:p>
            <a:fld id="{DFA5D71E-5CDF-4C93-8A75-5B916FDC5BEA}" type="slidenum">
              <a:rPr lang="en-US" smtClean="0"/>
              <a:pPr/>
              <a:t>14</a:t>
            </a:fld>
            <a:endParaRPr lang="en-US" dirty="0"/>
          </a:p>
        </p:txBody>
      </p:sp>
      <p:sp>
        <p:nvSpPr>
          <p:cNvPr id="6" name="Content Placeholder 5">
            <a:extLst>
              <a:ext uri="{FF2B5EF4-FFF2-40B4-BE49-F238E27FC236}">
                <a16:creationId xmlns:a16="http://schemas.microsoft.com/office/drawing/2014/main" xmlns="" id="{C58186B9-BEB4-4EC7-81C4-EBEB2B9DBDF0}"/>
              </a:ext>
            </a:extLst>
          </p:cNvPr>
          <p:cNvSpPr>
            <a:spLocks noGrp="1"/>
          </p:cNvSpPr>
          <p:nvPr>
            <p:ph sz="quarter" idx="13"/>
          </p:nvPr>
        </p:nvSpPr>
        <p:spPr>
          <a:xfrm>
            <a:off x="1335087" y="2271717"/>
            <a:ext cx="9521825" cy="4049713"/>
          </a:xfrm>
        </p:spPr>
        <p:txBody>
          <a:bodyPr>
            <a:normAutofit/>
          </a:bodyPr>
          <a:lstStyle/>
          <a:p>
            <a:pPr marL="285750" indent="-285750">
              <a:buFont typeface="Wingdings" panose="05000000000000000000" pitchFamily="2" charset="2"/>
              <a:buChar char="Ø"/>
            </a:pPr>
            <a:r>
              <a:rPr lang="en-US" sz="2400" dirty="0"/>
              <a:t>I consider myself a member of the senior management/top organizational decision-makers</a:t>
            </a:r>
          </a:p>
          <a:p>
            <a:pPr marL="285750" indent="-285750">
              <a:buFont typeface="Wingdings" panose="05000000000000000000" pitchFamily="2" charset="2"/>
              <a:buChar char="Ø"/>
            </a:pPr>
            <a:endParaRPr lang="en-US" sz="2400" dirty="0"/>
          </a:p>
          <a:p>
            <a:pPr marL="285750" indent="-285750">
              <a:buFont typeface="Wingdings" panose="05000000000000000000" pitchFamily="2" charset="2"/>
              <a:buChar char="Ø"/>
            </a:pPr>
            <a:r>
              <a:rPr lang="en-US" sz="2400" dirty="0"/>
              <a:t>I report my activities directly to the CEO and/or the owner of the organization</a:t>
            </a:r>
          </a:p>
          <a:p>
            <a:pPr marL="285750" indent="-285750">
              <a:buFont typeface="Wingdings" panose="05000000000000000000" pitchFamily="2" charset="2"/>
              <a:buChar char="Ø"/>
            </a:pPr>
            <a:endParaRPr lang="en-US" sz="2400" dirty="0"/>
          </a:p>
          <a:p>
            <a:pPr marL="285750" indent="-285750">
              <a:buFont typeface="Wingdings" panose="05000000000000000000" pitchFamily="2" charset="2"/>
              <a:buChar char="Ø"/>
            </a:pPr>
            <a:r>
              <a:rPr lang="en-US" sz="2400" dirty="0"/>
              <a:t>I report my activities directly to the senior manager of my department/unit</a:t>
            </a:r>
          </a:p>
        </p:txBody>
      </p:sp>
    </p:spTree>
    <p:extLst>
      <p:ext uri="{BB962C8B-B14F-4D97-AF65-F5344CB8AC3E}">
        <p14:creationId xmlns:p14="http://schemas.microsoft.com/office/powerpoint/2010/main" val="7837589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xmlns="" id="{D91916A1-FEE7-41E7-BEE3-2B4941A6F30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75990" y="62886"/>
            <a:ext cx="11708355" cy="6301715"/>
            <a:chOff x="175990" y="62886"/>
            <a:chExt cx="11708355" cy="6301715"/>
          </a:xfrm>
        </p:grpSpPr>
        <p:sp useBgFill="1">
          <p:nvSpPr>
            <p:cNvPr id="74" name="Graphic 10">
              <a:extLst>
                <a:ext uri="{FF2B5EF4-FFF2-40B4-BE49-F238E27FC236}">
                  <a16:creationId xmlns:a16="http://schemas.microsoft.com/office/drawing/2014/main" xmlns="" id="{EAFF5F08-677C-4873-9274-02B6FE75104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2700000">
              <a:off x="175990" y="525742"/>
              <a:ext cx="1066799" cy="1066799"/>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75" name="Graphic 10">
              <a:extLst>
                <a:ext uri="{FF2B5EF4-FFF2-40B4-BE49-F238E27FC236}">
                  <a16:creationId xmlns:a16="http://schemas.microsoft.com/office/drawing/2014/main" xmlns="" id="{16514C65-F179-4953-B660-5FC6576979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2700000">
              <a:off x="8482021" y="62886"/>
              <a:ext cx="2322574" cy="2322574"/>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76" name="Graphic 10">
              <a:extLst>
                <a:ext uri="{FF2B5EF4-FFF2-40B4-BE49-F238E27FC236}">
                  <a16:creationId xmlns:a16="http://schemas.microsoft.com/office/drawing/2014/main" xmlns="" id="{DF5DA89C-9FED-4AE0-8C36-20612E77FAC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2700000">
              <a:off x="10578627" y="5015941"/>
              <a:ext cx="925287" cy="925287"/>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77" name="Oval 76">
              <a:extLst>
                <a:ext uri="{FF2B5EF4-FFF2-40B4-BE49-F238E27FC236}">
                  <a16:creationId xmlns:a16="http://schemas.microsoft.com/office/drawing/2014/main" xmlns="" id="{FB98224C-F1DB-4F10-9B7F-93B86BA13F4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11622685" y="6102941"/>
              <a:ext cx="261660" cy="261660"/>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a:p>
          </p:txBody>
        </p:sp>
        <p:sp useBgFill="1">
          <p:nvSpPr>
            <p:cNvPr id="78" name="Oval 77">
              <a:extLst>
                <a:ext uri="{FF2B5EF4-FFF2-40B4-BE49-F238E27FC236}">
                  <a16:creationId xmlns:a16="http://schemas.microsoft.com/office/drawing/2014/main" xmlns="" id="{9AE1FC9E-06C9-4A12-8BE7-766C3DA8B9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11352354" y="406586"/>
              <a:ext cx="474023" cy="474023"/>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a:p>
          </p:txBody>
        </p:sp>
        <p:sp useBgFill="1">
          <p:nvSpPr>
            <p:cNvPr id="79" name="Oval 78">
              <a:extLst>
                <a:ext uri="{FF2B5EF4-FFF2-40B4-BE49-F238E27FC236}">
                  <a16:creationId xmlns:a16="http://schemas.microsoft.com/office/drawing/2014/main" xmlns="" id="{29954B75-D8C7-439C-A014-E644E3E2C0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1678231" y="427615"/>
              <a:ext cx="334385" cy="334385"/>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grpSp>
      <p:sp useBgFill="1">
        <p:nvSpPr>
          <p:cNvPr id="81" name="Rectangle 80">
            <a:extLst>
              <a:ext uri="{FF2B5EF4-FFF2-40B4-BE49-F238E27FC236}">
                <a16:creationId xmlns:a16="http://schemas.microsoft.com/office/drawing/2014/main" xmlns="" id="{25AD4A59-91FA-4E30-8F32-A8AB51F768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3848" cap="flat">
            <a:noFill/>
            <a:prstDash val="solid"/>
            <a:miter/>
          </a:ln>
          <a:effectLst/>
        </p:spPr>
        <p:txBody>
          <a:bodyPr rtlCol="0" anchor="ctr"/>
          <a:lstStyle/>
          <a:p>
            <a:endParaRPr lang="en-US" dirty="0">
              <a:solidFill>
                <a:schemeClr val="tx1"/>
              </a:solidFill>
            </a:endParaRPr>
          </a:p>
        </p:txBody>
      </p:sp>
      <p:sp>
        <p:nvSpPr>
          <p:cNvPr id="83" name="Rectangle 82">
            <a:extLst>
              <a:ext uri="{FF2B5EF4-FFF2-40B4-BE49-F238E27FC236}">
                <a16:creationId xmlns:a16="http://schemas.microsoft.com/office/drawing/2014/main" xmlns="" id="{AC0EAF8B-2ACD-4691-8CC3-7CBBAE47D4B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alpha val="10000"/>
            </a:srgbClr>
          </a:solidFill>
          <a:ln w="3848" cap="flat">
            <a:noFill/>
            <a:prstDash val="solid"/>
            <a:miter/>
          </a:ln>
          <a:effectLst/>
        </p:spPr>
        <p:txBody>
          <a:bodyPr rtlCol="0" anchor="ctr"/>
          <a:lstStyle/>
          <a:p>
            <a:endParaRPr lang="en-US" dirty="0">
              <a:solidFill>
                <a:schemeClr val="tx1"/>
              </a:solidFill>
            </a:endParaRPr>
          </a:p>
        </p:txBody>
      </p:sp>
      <p:pic>
        <p:nvPicPr>
          <p:cNvPr id="7" name="Picture 6">
            <a:extLst>
              <a:ext uri="{FF2B5EF4-FFF2-40B4-BE49-F238E27FC236}">
                <a16:creationId xmlns:a16="http://schemas.microsoft.com/office/drawing/2014/main" xmlns="" id="{D0BC5A69-8ABB-4537-AFB9-82D92C69E3F2}"/>
              </a:ext>
            </a:extLst>
          </p:cNvPr>
          <p:cNvPicPr>
            <a:picLocks noChangeAspect="1"/>
          </p:cNvPicPr>
          <p:nvPr/>
        </p:nvPicPr>
        <p:blipFill rotWithShape="1">
          <a:blip r:embed="rId2"/>
          <a:srcRect l="3414"/>
          <a:stretch/>
        </p:blipFill>
        <p:spPr>
          <a:xfrm>
            <a:off x="543119" y="554413"/>
            <a:ext cx="5552881" cy="5749175"/>
          </a:xfrm>
          <a:prstGeom prst="rect">
            <a:avLst/>
          </a:prstGeom>
        </p:spPr>
      </p:pic>
      <p:pic>
        <p:nvPicPr>
          <p:cNvPr id="1026" name="Picture 2" descr="9 steps to improve your PR writing - PR Daily">
            <a:extLst>
              <a:ext uri="{FF2B5EF4-FFF2-40B4-BE49-F238E27FC236}">
                <a16:creationId xmlns:a16="http://schemas.microsoft.com/office/drawing/2014/main" xmlns="" id="{4C836E0D-0B6E-40A1-9DA9-D3DAAB16FD4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743" r="26983" b="-1"/>
          <a:stretch/>
        </p:blipFill>
        <p:spPr bwMode="auto">
          <a:xfrm>
            <a:off x="6119333" y="579365"/>
            <a:ext cx="5552881" cy="5749175"/>
          </a:xfrm>
          <a:prstGeom prst="rect">
            <a:avLst/>
          </a:prstGeom>
          <a:noFill/>
          <a:extLst>
            <a:ext uri="{909E8E84-426E-40DD-AFC4-6F175D3DCCD1}">
              <a14:hiddenFill xmlns:a14="http://schemas.microsoft.com/office/drawing/2010/main">
                <a:solidFill>
                  <a:srgbClr val="FFFFFF"/>
                </a:solidFill>
              </a14:hiddenFill>
            </a:ext>
          </a:extLst>
        </p:spPr>
      </p:pic>
      <p:sp>
        <p:nvSpPr>
          <p:cNvPr id="85" name="Rectangle 84">
            <a:extLst>
              <a:ext uri="{FF2B5EF4-FFF2-40B4-BE49-F238E27FC236}">
                <a16:creationId xmlns:a16="http://schemas.microsoft.com/office/drawing/2014/main" xmlns="" id="{91252515-7118-4CCA-A9AC-6D2B3C7499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43118" y="554412"/>
            <a:ext cx="11105763" cy="5749175"/>
          </a:xfrm>
          <a:prstGeom prst="rect">
            <a:avLst/>
          </a:prstGeom>
          <a:solidFill>
            <a:schemeClr val="accent2">
              <a:alpha val="40000"/>
            </a:schemeClr>
          </a:solidFill>
          <a:ln w="3848" cap="flat">
            <a:noFill/>
            <a:prstDash val="solid"/>
            <a:miter/>
          </a:ln>
          <a:effectLst/>
        </p:spPr>
        <p:txBody>
          <a:bodyPr rtlCol="0" anchor="ctr"/>
          <a:lstStyle/>
          <a:p>
            <a:endParaRPr lang="en-US" dirty="0">
              <a:solidFill>
                <a:schemeClr val="tx1"/>
              </a:solidFill>
            </a:endParaRPr>
          </a:p>
        </p:txBody>
      </p:sp>
      <p:grpSp>
        <p:nvGrpSpPr>
          <p:cNvPr id="87" name="Group 86">
            <a:extLst>
              <a:ext uri="{FF2B5EF4-FFF2-40B4-BE49-F238E27FC236}">
                <a16:creationId xmlns:a16="http://schemas.microsoft.com/office/drawing/2014/main" xmlns="" id="{439C6B98-092C-450D-B04F-415FA9C68B1B}"/>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8234" y="387218"/>
            <a:ext cx="11950793" cy="5573205"/>
            <a:chOff x="-18234" y="387218"/>
            <a:chExt cx="11950793" cy="5573205"/>
          </a:xfrm>
        </p:grpSpPr>
        <p:sp useBgFill="1">
          <p:nvSpPr>
            <p:cNvPr id="88" name="Graphic 10">
              <a:extLst>
                <a:ext uri="{FF2B5EF4-FFF2-40B4-BE49-F238E27FC236}">
                  <a16:creationId xmlns:a16="http://schemas.microsoft.com/office/drawing/2014/main" xmlns="" id="{25E3E111-507C-4D9D-A269-97A8D1BEC3C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2700000">
              <a:off x="-18234" y="1043911"/>
              <a:ext cx="1066799" cy="1066799"/>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89" name="Oval 88">
              <a:extLst>
                <a:ext uri="{FF2B5EF4-FFF2-40B4-BE49-F238E27FC236}">
                  <a16:creationId xmlns:a16="http://schemas.microsoft.com/office/drawing/2014/main" xmlns="" id="{F463B971-A2AC-40C8-BF97-5A00E6349DD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11458536" y="5486400"/>
              <a:ext cx="474023" cy="474023"/>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a:p>
          </p:txBody>
        </p:sp>
        <p:sp useBgFill="1">
          <p:nvSpPr>
            <p:cNvPr id="90" name="Oval 89">
              <a:extLst>
                <a:ext uri="{FF2B5EF4-FFF2-40B4-BE49-F238E27FC236}">
                  <a16:creationId xmlns:a16="http://schemas.microsoft.com/office/drawing/2014/main" xmlns="" id="{F12B0006-7123-45D1-98F9-9EBDC2803EE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1269506" y="387218"/>
              <a:ext cx="334385" cy="334385"/>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grpSp>
      <p:sp>
        <p:nvSpPr>
          <p:cNvPr id="2" name="Title 1">
            <a:extLst>
              <a:ext uri="{FF2B5EF4-FFF2-40B4-BE49-F238E27FC236}">
                <a16:creationId xmlns:a16="http://schemas.microsoft.com/office/drawing/2014/main" xmlns="" id="{8FB73CF1-DCF0-45DD-9B1D-9CC7FEFBD65A}"/>
              </a:ext>
            </a:extLst>
          </p:cNvPr>
          <p:cNvSpPr>
            <a:spLocks noGrp="1"/>
          </p:cNvSpPr>
          <p:nvPr>
            <p:ph type="title"/>
          </p:nvPr>
        </p:nvSpPr>
        <p:spPr>
          <a:xfrm>
            <a:off x="734021" y="198000"/>
            <a:ext cx="10531448" cy="1957832"/>
          </a:xfrm>
        </p:spPr>
        <p:txBody>
          <a:bodyPr vert="horz" lIns="91440" tIns="45720" rIns="91440" bIns="45720" rtlCol="0" anchor="b">
            <a:normAutofit/>
          </a:bodyPr>
          <a:lstStyle/>
          <a:p>
            <a:r>
              <a:rPr lang="en-US" sz="2800" kern="1200" dirty="0">
                <a:latin typeface="+mj-lt"/>
                <a:ea typeface="+mj-ea"/>
                <a:cs typeface="+mj-cs"/>
              </a:rPr>
              <a:t>Manager </a:t>
            </a:r>
            <a:r>
              <a:rPr lang="en-US" sz="2800" kern="1200" dirty="0" err="1">
                <a:latin typeface="+mj-lt"/>
                <a:ea typeface="+mj-ea"/>
                <a:cs typeface="+mj-cs"/>
              </a:rPr>
              <a:t>Δημοσίων</a:t>
            </a:r>
            <a:r>
              <a:rPr lang="en-US" sz="2800" kern="1200" dirty="0">
                <a:latin typeface="+mj-lt"/>
                <a:ea typeface="+mj-ea"/>
                <a:cs typeface="+mj-cs"/>
              </a:rPr>
              <a:t> </a:t>
            </a:r>
            <a:r>
              <a:rPr lang="en-US" sz="2800" kern="1200" dirty="0" err="1">
                <a:latin typeface="+mj-lt"/>
                <a:ea typeface="+mj-ea"/>
                <a:cs typeface="+mj-cs"/>
              </a:rPr>
              <a:t>Σχέσεων</a:t>
            </a:r>
            <a:r>
              <a:rPr lang="en-US" sz="2800" kern="1200" dirty="0">
                <a:latin typeface="+mj-lt"/>
                <a:ea typeface="+mj-ea"/>
                <a:cs typeface="+mj-cs"/>
              </a:rPr>
              <a:t> (Public relations manager) </a:t>
            </a:r>
            <a:br>
              <a:rPr lang="en-US" sz="2800" kern="1200" dirty="0">
                <a:latin typeface="+mj-lt"/>
                <a:ea typeface="+mj-ea"/>
                <a:cs typeface="+mj-cs"/>
              </a:rPr>
            </a:br>
            <a:r>
              <a:rPr lang="en-US" sz="2800" kern="1200" dirty="0">
                <a:latin typeface="+mj-lt"/>
                <a:ea typeface="+mj-ea"/>
                <a:cs typeface="+mj-cs"/>
              </a:rPr>
              <a:t>ή </a:t>
            </a:r>
            <a:br>
              <a:rPr lang="en-US" sz="2800" kern="1200" dirty="0">
                <a:latin typeface="+mj-lt"/>
                <a:ea typeface="+mj-ea"/>
                <a:cs typeface="+mj-cs"/>
              </a:rPr>
            </a:br>
            <a:r>
              <a:rPr lang="en-US" sz="2800" kern="1200" dirty="0" err="1">
                <a:latin typeface="+mj-lt"/>
                <a:ea typeface="+mj-ea"/>
                <a:cs typeface="+mj-cs"/>
              </a:rPr>
              <a:t>Τεχνικός</a:t>
            </a:r>
            <a:r>
              <a:rPr lang="en-US" sz="2800" kern="1200" dirty="0">
                <a:latin typeface="+mj-lt"/>
                <a:ea typeface="+mj-ea"/>
                <a:cs typeface="+mj-cs"/>
              </a:rPr>
              <a:t> Επ</a:t>
            </a:r>
            <a:r>
              <a:rPr lang="en-US" sz="2800" kern="1200" dirty="0" err="1">
                <a:latin typeface="+mj-lt"/>
                <a:ea typeface="+mj-ea"/>
                <a:cs typeface="+mj-cs"/>
              </a:rPr>
              <a:t>ικοινωνί</a:t>
            </a:r>
            <a:r>
              <a:rPr lang="en-US" sz="2800" kern="1200" dirty="0">
                <a:latin typeface="+mj-lt"/>
                <a:ea typeface="+mj-ea"/>
                <a:cs typeface="+mj-cs"/>
              </a:rPr>
              <a:t>ας (Communication technician)</a:t>
            </a:r>
          </a:p>
        </p:txBody>
      </p:sp>
      <p:sp>
        <p:nvSpPr>
          <p:cNvPr id="5" name="Slide Number Placeholder 4">
            <a:extLst>
              <a:ext uri="{FF2B5EF4-FFF2-40B4-BE49-F238E27FC236}">
                <a16:creationId xmlns:a16="http://schemas.microsoft.com/office/drawing/2014/main" xmlns="" id="{B269B10D-E3DB-45E6-A80B-FBF674CF5089}"/>
              </a:ext>
            </a:extLst>
          </p:cNvPr>
          <p:cNvSpPr>
            <a:spLocks noGrp="1"/>
          </p:cNvSpPr>
          <p:nvPr>
            <p:ph type="sldNum" sz="quarter" idx="12"/>
          </p:nvPr>
        </p:nvSpPr>
        <p:spPr>
          <a:xfrm>
            <a:off x="8610600" y="6400800"/>
            <a:ext cx="2743200" cy="365125"/>
          </a:xfrm>
        </p:spPr>
        <p:txBody>
          <a:bodyPr vert="horz" lIns="91440" tIns="45720" rIns="91440" bIns="45720" rtlCol="0" anchor="ctr">
            <a:normAutofit/>
          </a:bodyPr>
          <a:lstStyle/>
          <a:p>
            <a:pPr>
              <a:spcAft>
                <a:spcPts val="600"/>
              </a:spcAft>
            </a:pPr>
            <a:fld id="{DFA5D71E-5CDF-4C93-8A75-5B916FDC5BEA}" type="slidenum">
              <a:rPr lang="en-US" smtClean="0"/>
              <a:pPr>
                <a:spcAft>
                  <a:spcPts val="600"/>
                </a:spcAft>
              </a:pPr>
              <a:t>15</a:t>
            </a:fld>
            <a:endParaRPr lang="en-US"/>
          </a:p>
        </p:txBody>
      </p:sp>
    </p:spTree>
    <p:extLst>
      <p:ext uri="{BB962C8B-B14F-4D97-AF65-F5344CB8AC3E}">
        <p14:creationId xmlns:p14="http://schemas.microsoft.com/office/powerpoint/2010/main" val="10258292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726F19-5FD3-4B45-A79E-2CDD32F0B539}"/>
              </a:ext>
            </a:extLst>
          </p:cNvPr>
          <p:cNvSpPr>
            <a:spLocks noGrp="1"/>
          </p:cNvSpPr>
          <p:nvPr>
            <p:ph type="title"/>
          </p:nvPr>
        </p:nvSpPr>
        <p:spPr>
          <a:xfrm>
            <a:off x="471340" y="208787"/>
            <a:ext cx="10531448" cy="516314"/>
          </a:xfrm>
        </p:spPr>
        <p:txBody>
          <a:bodyPr>
            <a:normAutofit fontScale="90000"/>
          </a:bodyPr>
          <a:lstStyle/>
          <a:p>
            <a:r>
              <a:rPr lang="en-US" dirty="0"/>
              <a:t>Public relations manager role</a:t>
            </a:r>
          </a:p>
        </p:txBody>
      </p:sp>
      <p:sp>
        <p:nvSpPr>
          <p:cNvPr id="5" name="Slide Number Placeholder 4">
            <a:extLst>
              <a:ext uri="{FF2B5EF4-FFF2-40B4-BE49-F238E27FC236}">
                <a16:creationId xmlns:a16="http://schemas.microsoft.com/office/drawing/2014/main" xmlns="" id="{8EEC621C-3EE5-4681-9786-9FA7923807CA}"/>
              </a:ext>
            </a:extLst>
          </p:cNvPr>
          <p:cNvSpPr>
            <a:spLocks noGrp="1"/>
          </p:cNvSpPr>
          <p:nvPr>
            <p:ph type="sldNum" sz="quarter" idx="12"/>
          </p:nvPr>
        </p:nvSpPr>
        <p:spPr/>
        <p:txBody>
          <a:bodyPr/>
          <a:lstStyle/>
          <a:p>
            <a:fld id="{DFA5D71E-5CDF-4C93-8A75-5B916FDC5BEA}" type="slidenum">
              <a:rPr lang="en-US" smtClean="0"/>
              <a:pPr/>
              <a:t>16</a:t>
            </a:fld>
            <a:endParaRPr lang="en-US" dirty="0"/>
          </a:p>
        </p:txBody>
      </p:sp>
      <p:sp>
        <p:nvSpPr>
          <p:cNvPr id="8" name="Content Placeholder 7">
            <a:extLst>
              <a:ext uri="{FF2B5EF4-FFF2-40B4-BE49-F238E27FC236}">
                <a16:creationId xmlns:a16="http://schemas.microsoft.com/office/drawing/2014/main" xmlns="" id="{D734C6A7-9880-4930-A0C3-7567A284B756}"/>
              </a:ext>
            </a:extLst>
          </p:cNvPr>
          <p:cNvSpPr>
            <a:spLocks noGrp="1"/>
          </p:cNvSpPr>
          <p:nvPr>
            <p:ph sz="quarter" idx="13"/>
          </p:nvPr>
        </p:nvSpPr>
        <p:spPr>
          <a:xfrm>
            <a:off x="530137" y="1312881"/>
            <a:ext cx="10413853" cy="5270481"/>
          </a:xfrm>
        </p:spPr>
        <p:txBody>
          <a:bodyPr>
            <a:normAutofit fontScale="92500" lnSpcReduction="10000"/>
          </a:bodyPr>
          <a:lstStyle/>
          <a:p>
            <a:pPr marL="342900" lvl="1" indent="-342900" rtl="0">
              <a:buAutoNum type="arabicParenR"/>
            </a:pPr>
            <a:r>
              <a:rPr lang="el-GR" dirty="0">
                <a:latin typeface="Bookman Old Style" panose="02050604050505020204" pitchFamily="18" charset="0"/>
              </a:rPr>
              <a:t>Παίζει καταλυτικό ρόλο στη διαδικασία λήψης στρατηγικών αποφάσεων,</a:t>
            </a:r>
            <a:endParaRPr lang="en-US" dirty="0">
              <a:latin typeface="Bookman Old Style" panose="02050604050505020204" pitchFamily="18" charset="0"/>
            </a:endParaRPr>
          </a:p>
          <a:p>
            <a:pPr marL="342900" lvl="1" indent="-342900" rtl="0">
              <a:buAutoNum type="arabicParenR"/>
            </a:pPr>
            <a:r>
              <a:rPr lang="el-GR" dirty="0">
                <a:latin typeface="Bookman Old Style" panose="02050604050505020204" pitchFamily="18" charset="0"/>
              </a:rPr>
              <a:t>στις συναντήσεις με τη διοίκηση προτείνει το συστηματικό προγραμματισμό των δημοσίων σχέσεων, </a:t>
            </a:r>
            <a:endParaRPr lang="en-US" dirty="0">
              <a:latin typeface="Bookman Old Style" panose="02050604050505020204" pitchFamily="18" charset="0"/>
            </a:endParaRPr>
          </a:p>
          <a:p>
            <a:pPr marL="342900" lvl="1" indent="-342900" rtl="0">
              <a:buAutoNum type="arabicParenR"/>
            </a:pPr>
            <a:r>
              <a:rPr lang="el-GR" dirty="0">
                <a:latin typeface="Bookman Old Style" panose="02050604050505020204" pitchFamily="18" charset="0"/>
              </a:rPr>
              <a:t>διενεργεί επικοινωνιακούς ελέγχους για να αναγνωρίσει προβλήματα επικοινωνίας ανάμεσα στις διάφορες κατηγορίες κοινών και την επιχείρηση, </a:t>
            </a:r>
            <a:endParaRPr lang="en-US" dirty="0">
              <a:latin typeface="Bookman Old Style" panose="02050604050505020204" pitchFamily="18" charset="0"/>
            </a:endParaRPr>
          </a:p>
          <a:p>
            <a:pPr marL="342900" lvl="1" indent="-342900" rtl="0">
              <a:buAutoNum type="arabicParenR"/>
            </a:pPr>
            <a:r>
              <a:rPr lang="el-GR" dirty="0">
                <a:latin typeface="Bookman Old Style" panose="02050604050505020204" pitchFamily="18" charset="0"/>
              </a:rPr>
              <a:t>αναφέρει στη διοίκηση τα αποτελέσματα των ερευνών σχετικά με τις γνώμες του κοινού, </a:t>
            </a:r>
            <a:endParaRPr lang="en-US" dirty="0">
              <a:latin typeface="Bookman Old Style" panose="02050604050505020204" pitchFamily="18" charset="0"/>
            </a:endParaRPr>
          </a:p>
          <a:p>
            <a:pPr marL="342900" lvl="1" indent="-342900" rtl="0">
              <a:buAutoNum type="arabicParenR"/>
            </a:pPr>
            <a:r>
              <a:rPr lang="el-GR" dirty="0">
                <a:latin typeface="Bookman Old Style" panose="02050604050505020204" pitchFamily="18" charset="0"/>
              </a:rPr>
              <a:t>αναγνωρίζει προβλήματα δημοσίων σχέσεων και τα επικοινωνεί στους εργαζομένους της επιχείρησης, </a:t>
            </a:r>
            <a:endParaRPr lang="en-US" dirty="0">
              <a:latin typeface="Bookman Old Style" panose="02050604050505020204" pitchFamily="18" charset="0"/>
            </a:endParaRPr>
          </a:p>
          <a:p>
            <a:pPr marL="342900" lvl="1" indent="-342900" rtl="0">
              <a:buAutoNum type="arabicParenR"/>
            </a:pPr>
            <a:r>
              <a:rPr kumimoji="1" lang="el-GR" dirty="0">
                <a:latin typeface="Bookman Old Style" panose="02050604050505020204" pitchFamily="18" charset="0"/>
              </a:rPr>
              <a:t>ενισχύει τη συμμετοχή των στελεχών της διοίκησης κατά τη διάρκεια λήψης αποφάσεων για προβλήματα δημοσίων σχέσεων, </a:t>
            </a:r>
            <a:endParaRPr lang="en-US" dirty="0">
              <a:latin typeface="Bookman Old Style" panose="02050604050505020204" pitchFamily="18" charset="0"/>
            </a:endParaRPr>
          </a:p>
          <a:p>
            <a:pPr marL="342900" lvl="1" indent="-342900" rtl="0">
              <a:buAutoNum type="arabicParenR"/>
            </a:pPr>
            <a:r>
              <a:rPr kumimoji="1" lang="el-GR" dirty="0">
                <a:latin typeface="Bookman Old Style" panose="02050604050505020204" pitchFamily="18" charset="0"/>
              </a:rPr>
              <a:t>σχεδιάζει και προτείνει λύσεις για προβλήματα, </a:t>
            </a:r>
            <a:endParaRPr lang="el-GR" dirty="0">
              <a:latin typeface="Bookman Old Style" panose="02050604050505020204" pitchFamily="18" charset="0"/>
            </a:endParaRPr>
          </a:p>
          <a:p>
            <a:pPr marL="342900" lvl="1" indent="-342900" rtl="0">
              <a:buAutoNum type="arabicParenR"/>
            </a:pPr>
            <a:r>
              <a:rPr kumimoji="1" lang="el-GR" dirty="0">
                <a:latin typeface="Bookman Old Style" panose="02050604050505020204" pitchFamily="18" charset="0"/>
              </a:rPr>
              <a:t>λαμβάνει αποφάσεις σχετικά με την επικοινωνιακή πολιτική, </a:t>
            </a:r>
            <a:endParaRPr lang="el-GR" dirty="0">
              <a:latin typeface="Bookman Old Style" panose="02050604050505020204" pitchFamily="18" charset="0"/>
            </a:endParaRPr>
          </a:p>
          <a:p>
            <a:pPr marL="342900" lvl="1" indent="-342900" rtl="0">
              <a:buAutoNum type="arabicParenR"/>
            </a:pPr>
            <a:r>
              <a:rPr kumimoji="1" lang="el-GR" dirty="0">
                <a:latin typeface="Bookman Old Style" panose="02050604050505020204" pitchFamily="18" charset="0"/>
              </a:rPr>
              <a:t>κρατάει ενημερωμένη τη διοίκηση σχετικά με τις αντιδράσεις των διαφόρων κατηγοριών κοινού στις πολιτικές και δραστηριότητες της επιχείρησης, </a:t>
            </a:r>
            <a:endParaRPr lang="el-GR" dirty="0">
              <a:latin typeface="Bookman Old Style" panose="02050604050505020204" pitchFamily="18" charset="0"/>
            </a:endParaRPr>
          </a:p>
          <a:p>
            <a:pPr marL="342900" lvl="1" indent="-342900" rtl="0">
              <a:buAutoNum type="arabicParenR"/>
            </a:pPr>
            <a:r>
              <a:rPr kumimoji="1" lang="el-GR" dirty="0">
                <a:latin typeface="Bookman Old Style" panose="02050604050505020204" pitchFamily="18" charset="0"/>
              </a:rPr>
              <a:t>προσπαθεί να δημιουργήσει κανάλια επικοινωνίας ανάμεσα στην επιχείρηση και τα εξωτερικά – εσωτερικά κοινά της, </a:t>
            </a:r>
            <a:endParaRPr lang="el-GR" dirty="0">
              <a:latin typeface="Bookman Old Style" panose="02050604050505020204" pitchFamily="18" charset="0"/>
            </a:endParaRPr>
          </a:p>
          <a:p>
            <a:pPr marL="342900" lvl="1" indent="-342900" rtl="0">
              <a:buAutoNum type="arabicParenR"/>
            </a:pPr>
            <a:r>
              <a:rPr kumimoji="1" lang="el-GR" dirty="0">
                <a:latin typeface="Bookman Old Style" panose="02050604050505020204" pitchFamily="18" charset="0"/>
              </a:rPr>
              <a:t>αναλαμβάνει την ευθύνη για την επιτυχία ή αποτυχία των προγραμμάτων δημοσίων σχέσεων, </a:t>
            </a:r>
          </a:p>
          <a:p>
            <a:pPr marL="342900" lvl="1" indent="-342900" rtl="0">
              <a:buAutoNum type="arabicParenR"/>
            </a:pPr>
            <a:r>
              <a:rPr kumimoji="1" lang="el-GR" dirty="0">
                <a:latin typeface="Bookman Old Style" panose="02050604050505020204" pitchFamily="18" charset="0"/>
              </a:rPr>
              <a:t>θεωρείται από τα άλλα στελέχη ειδικός σε θέματα δημοσίων σχέσεων,</a:t>
            </a:r>
          </a:p>
          <a:p>
            <a:pPr marL="342900" lvl="1" indent="-342900" rtl="0">
              <a:buAutoNum type="arabicParenR"/>
            </a:pPr>
            <a:r>
              <a:rPr kumimoji="1" lang="el-GR" dirty="0">
                <a:latin typeface="Bookman Old Style" panose="02050604050505020204" pitchFamily="18" charset="0"/>
              </a:rPr>
              <a:t>θεωρείται από τα άλλα στελέχη υπεύθυνος για την επιτυχία ή αποτυχία των προγραμμάτων δημοσίων σχέσεων, </a:t>
            </a:r>
          </a:p>
          <a:p>
            <a:pPr marL="342900" lvl="1" indent="-342900" rtl="0">
              <a:buAutoNum type="arabicParenR"/>
            </a:pPr>
            <a:r>
              <a:rPr kumimoji="1" lang="el-GR" dirty="0">
                <a:latin typeface="Bookman Old Style" panose="02050604050505020204" pitchFamily="18" charset="0"/>
              </a:rPr>
              <a:t>συνεργάζεται με άλλα στελέχη προκειμένου να βελτιώσει τις ικανότητες τους στην επίλυση προβλημάτων δημοσίων σχέσεων, </a:t>
            </a:r>
            <a:endParaRPr lang="el-GR" dirty="0">
              <a:latin typeface="Bookman Old Style" panose="02050604050505020204" pitchFamily="18" charset="0"/>
            </a:endParaRPr>
          </a:p>
          <a:p>
            <a:pPr marL="342900" lvl="1" indent="-342900" rtl="0">
              <a:buAutoNum type="arabicParenR"/>
            </a:pPr>
            <a:r>
              <a:rPr kumimoji="1" lang="el-GR" dirty="0">
                <a:latin typeface="Bookman Old Style" panose="02050604050505020204" pitchFamily="18" charset="0"/>
              </a:rPr>
              <a:t>προτείνει εναλλακτικές λύσεις σε προβλήματα κατά τη συνεργασία του με άλλα στελέχη.</a:t>
            </a:r>
            <a:endParaRPr kumimoji="1" lang="en-US" dirty="0">
              <a:latin typeface="Bookman Old Style" panose="02050604050505020204" pitchFamily="18" charset="0"/>
            </a:endParaRPr>
          </a:p>
        </p:txBody>
      </p:sp>
    </p:spTree>
    <p:extLst>
      <p:ext uri="{BB962C8B-B14F-4D97-AF65-F5344CB8AC3E}">
        <p14:creationId xmlns:p14="http://schemas.microsoft.com/office/powerpoint/2010/main" val="3803151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FE2617-40BB-43CC-9368-7BFA764DFDD4}"/>
              </a:ext>
            </a:extLst>
          </p:cNvPr>
          <p:cNvSpPr>
            <a:spLocks noGrp="1"/>
          </p:cNvSpPr>
          <p:nvPr>
            <p:ph type="title"/>
          </p:nvPr>
        </p:nvSpPr>
        <p:spPr/>
        <p:txBody>
          <a:bodyPr/>
          <a:lstStyle/>
          <a:p>
            <a:r>
              <a:rPr lang="en-US" dirty="0"/>
              <a:t>PR manager – </a:t>
            </a:r>
            <a:r>
              <a:rPr lang="el-GR" dirty="0"/>
              <a:t>Στρατηγική Σκέψη</a:t>
            </a:r>
            <a:endParaRPr lang="en-US" dirty="0"/>
          </a:p>
        </p:txBody>
      </p:sp>
      <p:sp>
        <p:nvSpPr>
          <p:cNvPr id="3" name="Date Placeholder 2">
            <a:extLst>
              <a:ext uri="{FF2B5EF4-FFF2-40B4-BE49-F238E27FC236}">
                <a16:creationId xmlns:a16="http://schemas.microsoft.com/office/drawing/2014/main" xmlns="" id="{78AB898C-D31E-40B9-AB9C-7E8606460364}"/>
              </a:ext>
            </a:extLst>
          </p:cNvPr>
          <p:cNvSpPr>
            <a:spLocks noGrp="1"/>
          </p:cNvSpPr>
          <p:nvPr>
            <p:ph type="dt" sz="half" idx="10"/>
          </p:nvPr>
        </p:nvSpPr>
        <p:spPr/>
        <p:txBody>
          <a:bodyPr/>
          <a:lstStyle/>
          <a:p>
            <a:r>
              <a:rPr lang="en-US"/>
              <a:t>2/2/20XX</a:t>
            </a:r>
            <a:endParaRPr lang="en-US" dirty="0"/>
          </a:p>
        </p:txBody>
      </p:sp>
      <p:sp>
        <p:nvSpPr>
          <p:cNvPr id="4" name="Footer Placeholder 3">
            <a:extLst>
              <a:ext uri="{FF2B5EF4-FFF2-40B4-BE49-F238E27FC236}">
                <a16:creationId xmlns:a16="http://schemas.microsoft.com/office/drawing/2014/main" xmlns="" id="{B42881D9-BA3C-40F7-8041-80ADD9A038F5}"/>
              </a:ext>
            </a:extLst>
          </p:cNvPr>
          <p:cNvSpPr>
            <a:spLocks noGrp="1"/>
          </p:cNvSpPr>
          <p:nvPr>
            <p:ph type="ftr" sz="quarter" idx="11"/>
          </p:nvPr>
        </p:nvSpPr>
        <p:spPr/>
        <p:txBody>
          <a:bodyPr/>
          <a:lstStyle/>
          <a:p>
            <a:r>
              <a:rPr lang="en-US"/>
              <a:t>PRESENTATION TITLE</a:t>
            </a:r>
            <a:endParaRPr lang="en-US" dirty="0"/>
          </a:p>
        </p:txBody>
      </p:sp>
      <p:sp>
        <p:nvSpPr>
          <p:cNvPr id="5" name="Slide Number Placeholder 4">
            <a:extLst>
              <a:ext uri="{FF2B5EF4-FFF2-40B4-BE49-F238E27FC236}">
                <a16:creationId xmlns:a16="http://schemas.microsoft.com/office/drawing/2014/main" xmlns="" id="{2D46BBF6-D56A-42FD-8B38-683E1A8E03F0}"/>
              </a:ext>
            </a:extLst>
          </p:cNvPr>
          <p:cNvSpPr>
            <a:spLocks noGrp="1"/>
          </p:cNvSpPr>
          <p:nvPr>
            <p:ph type="sldNum" sz="quarter" idx="12"/>
          </p:nvPr>
        </p:nvSpPr>
        <p:spPr/>
        <p:txBody>
          <a:bodyPr/>
          <a:lstStyle/>
          <a:p>
            <a:fld id="{DFA5D71E-5CDF-4C93-8A75-5B916FDC5BEA}" type="slidenum">
              <a:rPr lang="en-US" smtClean="0"/>
              <a:pPr/>
              <a:t>17</a:t>
            </a:fld>
            <a:endParaRPr lang="en-US" dirty="0"/>
          </a:p>
        </p:txBody>
      </p:sp>
      <p:graphicFrame>
        <p:nvGraphicFramePr>
          <p:cNvPr id="7" name="Content Placeholder 6">
            <a:extLst>
              <a:ext uri="{FF2B5EF4-FFF2-40B4-BE49-F238E27FC236}">
                <a16:creationId xmlns:a16="http://schemas.microsoft.com/office/drawing/2014/main" xmlns="" id="{7921C89F-2A52-4915-869F-B341F715CD5B}"/>
              </a:ext>
            </a:extLst>
          </p:cNvPr>
          <p:cNvGraphicFramePr>
            <a:graphicFrameLocks noGrp="1"/>
          </p:cNvGraphicFramePr>
          <p:nvPr>
            <p:ph sz="quarter" idx="13"/>
          </p:nvPr>
        </p:nvGraphicFramePr>
        <p:xfrm>
          <a:off x="1335088" y="1952625"/>
          <a:ext cx="9521825" cy="40497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4819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988D06-073D-448D-925C-29AE4BEC00F8}"/>
              </a:ext>
            </a:extLst>
          </p:cNvPr>
          <p:cNvSpPr>
            <a:spLocks noGrp="1"/>
          </p:cNvSpPr>
          <p:nvPr>
            <p:ph type="title"/>
          </p:nvPr>
        </p:nvSpPr>
        <p:spPr>
          <a:xfrm>
            <a:off x="822352" y="17645"/>
            <a:ext cx="10531448" cy="1386498"/>
          </a:xfrm>
        </p:spPr>
        <p:txBody>
          <a:bodyPr/>
          <a:lstStyle/>
          <a:p>
            <a:r>
              <a:rPr lang="en-US" dirty="0"/>
              <a:t>PR manager</a:t>
            </a:r>
          </a:p>
        </p:txBody>
      </p:sp>
      <p:sp>
        <p:nvSpPr>
          <p:cNvPr id="5" name="Slide Number Placeholder 4">
            <a:extLst>
              <a:ext uri="{FF2B5EF4-FFF2-40B4-BE49-F238E27FC236}">
                <a16:creationId xmlns:a16="http://schemas.microsoft.com/office/drawing/2014/main" xmlns="" id="{C4BF3D4E-569F-451C-946E-18AE3D067D2F}"/>
              </a:ext>
            </a:extLst>
          </p:cNvPr>
          <p:cNvSpPr>
            <a:spLocks noGrp="1"/>
          </p:cNvSpPr>
          <p:nvPr>
            <p:ph type="sldNum" sz="quarter" idx="12"/>
          </p:nvPr>
        </p:nvSpPr>
        <p:spPr/>
        <p:txBody>
          <a:bodyPr/>
          <a:lstStyle/>
          <a:p>
            <a:fld id="{DFA5D71E-5CDF-4C93-8A75-5B916FDC5BEA}" type="slidenum">
              <a:rPr lang="en-US" smtClean="0"/>
              <a:pPr/>
              <a:t>18</a:t>
            </a:fld>
            <a:endParaRPr lang="en-US" dirty="0"/>
          </a:p>
        </p:txBody>
      </p:sp>
      <p:sp>
        <p:nvSpPr>
          <p:cNvPr id="6" name="Content Placeholder 5">
            <a:extLst>
              <a:ext uri="{FF2B5EF4-FFF2-40B4-BE49-F238E27FC236}">
                <a16:creationId xmlns:a16="http://schemas.microsoft.com/office/drawing/2014/main" xmlns="" id="{0C7AED0E-D1B7-419D-9AC8-C06926C8308B}"/>
              </a:ext>
            </a:extLst>
          </p:cNvPr>
          <p:cNvSpPr>
            <a:spLocks noGrp="1"/>
          </p:cNvSpPr>
          <p:nvPr>
            <p:ph sz="quarter" idx="13"/>
          </p:nvPr>
        </p:nvSpPr>
        <p:spPr>
          <a:xfrm>
            <a:off x="697584" y="1243887"/>
            <a:ext cx="10225317" cy="4049713"/>
          </a:xfrm>
        </p:spPr>
        <p:txBody>
          <a:bodyPr>
            <a:noAutofit/>
          </a:bodyPr>
          <a:lstStyle/>
          <a:p>
            <a:pPr eaLnBrk="1" hangingPunct="1">
              <a:lnSpc>
                <a:spcPct val="150000"/>
              </a:lnSpc>
              <a:buFont typeface="Wingdings" panose="05000000000000000000" pitchFamily="2" charset="2"/>
              <a:buChar char="ü"/>
            </a:pPr>
            <a:r>
              <a:rPr lang="el-GR" altLang="el-GR" dirty="0">
                <a:latin typeface="Georgia" panose="02040502050405020303" pitchFamily="18" charset="0"/>
              </a:rPr>
              <a:t>Να παρακολουθεί, να ακούει ώστε να εντοπίζει τα αδύναμα στην αρχή σημάδια από το περιβάλλον (εσωτερικό &amp; εξωτερικό) της επιχείρησης που στο μέλλον μπορεί να προβούν μοιραία.</a:t>
            </a:r>
          </a:p>
          <a:p>
            <a:pPr eaLnBrk="1" hangingPunct="1">
              <a:lnSpc>
                <a:spcPct val="150000"/>
              </a:lnSpc>
              <a:buFont typeface="Wingdings" panose="05000000000000000000" pitchFamily="2" charset="2"/>
              <a:buChar char="ü"/>
            </a:pPr>
            <a:endParaRPr lang="el-GR" altLang="el-GR" dirty="0">
              <a:latin typeface="Georgia" panose="02040502050405020303" pitchFamily="18" charset="0"/>
            </a:endParaRPr>
          </a:p>
          <a:p>
            <a:pPr eaLnBrk="1" hangingPunct="1">
              <a:lnSpc>
                <a:spcPct val="150000"/>
              </a:lnSpc>
              <a:buFont typeface="Wingdings" panose="05000000000000000000" pitchFamily="2" charset="2"/>
              <a:buChar char="ü"/>
            </a:pPr>
            <a:r>
              <a:rPr lang="el-GR" altLang="el-GR" dirty="0">
                <a:latin typeface="Georgia" panose="02040502050405020303" pitchFamily="18" charset="0"/>
              </a:rPr>
              <a:t>Να έχει όραμα 3 διαστάσεων:</a:t>
            </a:r>
          </a:p>
          <a:p>
            <a:pPr lvl="1" eaLnBrk="1" hangingPunct="1">
              <a:lnSpc>
                <a:spcPct val="150000"/>
              </a:lnSpc>
            </a:pPr>
            <a:r>
              <a:rPr lang="el-GR" altLang="el-GR" dirty="0">
                <a:latin typeface="Georgia" panose="02040502050405020303" pitchFamily="18" charset="0"/>
              </a:rPr>
              <a:t>Συστηματικό: Παρελθόν, παρόν και μέλλον.</a:t>
            </a:r>
          </a:p>
          <a:p>
            <a:pPr lvl="1" eaLnBrk="1" hangingPunct="1">
              <a:lnSpc>
                <a:spcPct val="150000"/>
              </a:lnSpc>
            </a:pPr>
            <a:r>
              <a:rPr lang="el-GR" altLang="el-GR" dirty="0">
                <a:latin typeface="Georgia" panose="02040502050405020303" pitchFamily="18" charset="0"/>
              </a:rPr>
              <a:t>Κάθετο: εντός της επιχείρησης</a:t>
            </a:r>
          </a:p>
          <a:p>
            <a:pPr lvl="1" eaLnBrk="1" hangingPunct="1">
              <a:lnSpc>
                <a:spcPct val="150000"/>
              </a:lnSpc>
            </a:pPr>
            <a:r>
              <a:rPr lang="el-GR" altLang="el-GR" dirty="0">
                <a:latin typeface="Georgia" panose="02040502050405020303" pitchFamily="18" charset="0"/>
              </a:rPr>
              <a:t>Οριζόντιο: εκτός της επιχείρησης</a:t>
            </a:r>
          </a:p>
          <a:p>
            <a:pPr lvl="1" eaLnBrk="1" hangingPunct="1">
              <a:lnSpc>
                <a:spcPct val="150000"/>
              </a:lnSpc>
              <a:buFontTx/>
              <a:buNone/>
            </a:pPr>
            <a:endParaRPr lang="el-GR" altLang="el-GR" dirty="0">
              <a:latin typeface="Georgia" panose="02040502050405020303" pitchFamily="18" charset="0"/>
            </a:endParaRPr>
          </a:p>
          <a:p>
            <a:pPr eaLnBrk="1" hangingPunct="1">
              <a:lnSpc>
                <a:spcPct val="150000"/>
              </a:lnSpc>
              <a:buFont typeface="Wingdings" panose="05000000000000000000" pitchFamily="2" charset="2"/>
              <a:buChar char="ü"/>
            </a:pPr>
            <a:r>
              <a:rPr lang="el-GR" altLang="el-GR" dirty="0">
                <a:latin typeface="Georgia" panose="02040502050405020303" pitchFamily="18" charset="0"/>
              </a:rPr>
              <a:t>Να διατηρεί φίλτρα ευαισθησίας (ηθική, κοινωνική υπευθυνότητα, κοινή λογική).</a:t>
            </a:r>
          </a:p>
          <a:p>
            <a:pPr eaLnBrk="1" hangingPunct="1">
              <a:lnSpc>
                <a:spcPct val="150000"/>
              </a:lnSpc>
              <a:buFontTx/>
              <a:buNone/>
            </a:pPr>
            <a:endParaRPr lang="el-GR" altLang="el-GR" dirty="0">
              <a:latin typeface="Georgia" panose="02040502050405020303" pitchFamily="18" charset="0"/>
            </a:endParaRPr>
          </a:p>
          <a:p>
            <a:pPr eaLnBrk="1" hangingPunct="1">
              <a:lnSpc>
                <a:spcPct val="150000"/>
              </a:lnSpc>
              <a:buFont typeface="Wingdings" panose="05000000000000000000" pitchFamily="2" charset="2"/>
              <a:buChar char="ü"/>
            </a:pPr>
            <a:r>
              <a:rPr lang="el-GR" altLang="el-GR" dirty="0">
                <a:latin typeface="Georgia" panose="02040502050405020303" pitchFamily="18" charset="0"/>
              </a:rPr>
              <a:t>Να δημιουργεί, αξιολογεί και να διορθώνει σενάρια, στρατηγικούς χάρτες και προβλέψεις.</a:t>
            </a:r>
          </a:p>
          <a:p>
            <a:endParaRPr lang="en-US" dirty="0">
              <a:latin typeface="Georgia" panose="02040502050405020303" pitchFamily="18" charset="0"/>
            </a:endParaRPr>
          </a:p>
        </p:txBody>
      </p:sp>
    </p:spTree>
    <p:extLst>
      <p:ext uri="{BB962C8B-B14F-4D97-AF65-F5344CB8AC3E}">
        <p14:creationId xmlns:p14="http://schemas.microsoft.com/office/powerpoint/2010/main" val="3759680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0CF183-3344-4BCF-85C4-31485AB98E18}"/>
              </a:ext>
            </a:extLst>
          </p:cNvPr>
          <p:cNvSpPr>
            <a:spLocks noGrp="1"/>
          </p:cNvSpPr>
          <p:nvPr>
            <p:ph type="title"/>
          </p:nvPr>
        </p:nvSpPr>
        <p:spPr/>
        <p:txBody>
          <a:bodyPr/>
          <a:lstStyle/>
          <a:p>
            <a:r>
              <a:rPr lang="en-US" dirty="0"/>
              <a:t>PR manager</a:t>
            </a:r>
          </a:p>
        </p:txBody>
      </p:sp>
      <p:sp>
        <p:nvSpPr>
          <p:cNvPr id="3" name="Date Placeholder 2">
            <a:extLst>
              <a:ext uri="{FF2B5EF4-FFF2-40B4-BE49-F238E27FC236}">
                <a16:creationId xmlns:a16="http://schemas.microsoft.com/office/drawing/2014/main" xmlns="" id="{95B9309E-BD3E-470B-BDD4-AD0C50729196}"/>
              </a:ext>
            </a:extLst>
          </p:cNvPr>
          <p:cNvSpPr>
            <a:spLocks noGrp="1"/>
          </p:cNvSpPr>
          <p:nvPr>
            <p:ph type="dt" sz="half" idx="10"/>
          </p:nvPr>
        </p:nvSpPr>
        <p:spPr/>
        <p:txBody>
          <a:bodyPr/>
          <a:lstStyle/>
          <a:p>
            <a:r>
              <a:rPr lang="en-US"/>
              <a:t>2/2/20XX</a:t>
            </a:r>
            <a:endParaRPr lang="en-US" dirty="0"/>
          </a:p>
        </p:txBody>
      </p:sp>
      <p:sp>
        <p:nvSpPr>
          <p:cNvPr id="4" name="Footer Placeholder 3">
            <a:extLst>
              <a:ext uri="{FF2B5EF4-FFF2-40B4-BE49-F238E27FC236}">
                <a16:creationId xmlns:a16="http://schemas.microsoft.com/office/drawing/2014/main" xmlns="" id="{61CDC1F2-E0EA-43B5-8ACC-109FFB36F55C}"/>
              </a:ext>
            </a:extLst>
          </p:cNvPr>
          <p:cNvSpPr>
            <a:spLocks noGrp="1"/>
          </p:cNvSpPr>
          <p:nvPr>
            <p:ph type="ftr" sz="quarter" idx="11"/>
          </p:nvPr>
        </p:nvSpPr>
        <p:spPr/>
        <p:txBody>
          <a:bodyPr/>
          <a:lstStyle/>
          <a:p>
            <a:r>
              <a:rPr lang="en-US"/>
              <a:t>PRESENTATION TITLE</a:t>
            </a:r>
            <a:endParaRPr lang="en-US" dirty="0"/>
          </a:p>
        </p:txBody>
      </p:sp>
      <p:sp>
        <p:nvSpPr>
          <p:cNvPr id="5" name="Slide Number Placeholder 4">
            <a:extLst>
              <a:ext uri="{FF2B5EF4-FFF2-40B4-BE49-F238E27FC236}">
                <a16:creationId xmlns:a16="http://schemas.microsoft.com/office/drawing/2014/main" xmlns="" id="{C51A8401-D854-402D-BA41-94BEDA66F019}"/>
              </a:ext>
            </a:extLst>
          </p:cNvPr>
          <p:cNvSpPr>
            <a:spLocks noGrp="1"/>
          </p:cNvSpPr>
          <p:nvPr>
            <p:ph type="sldNum" sz="quarter" idx="12"/>
          </p:nvPr>
        </p:nvSpPr>
        <p:spPr/>
        <p:txBody>
          <a:bodyPr/>
          <a:lstStyle/>
          <a:p>
            <a:fld id="{DFA5D71E-5CDF-4C93-8A75-5B916FDC5BEA}" type="slidenum">
              <a:rPr lang="en-US" smtClean="0"/>
              <a:pPr/>
              <a:t>19</a:t>
            </a:fld>
            <a:endParaRPr lang="en-US" dirty="0"/>
          </a:p>
        </p:txBody>
      </p:sp>
      <p:sp>
        <p:nvSpPr>
          <p:cNvPr id="6" name="Content Placeholder 5">
            <a:extLst>
              <a:ext uri="{FF2B5EF4-FFF2-40B4-BE49-F238E27FC236}">
                <a16:creationId xmlns:a16="http://schemas.microsoft.com/office/drawing/2014/main" xmlns="" id="{E1EFC3F6-CAB4-4E10-A47A-F7D6F60A932D}"/>
              </a:ext>
            </a:extLst>
          </p:cNvPr>
          <p:cNvSpPr>
            <a:spLocks noGrp="1"/>
          </p:cNvSpPr>
          <p:nvPr>
            <p:ph sz="quarter" idx="13"/>
          </p:nvPr>
        </p:nvSpPr>
        <p:spPr/>
        <p:txBody>
          <a:bodyPr/>
          <a:lstStyle/>
          <a:p>
            <a:pPr marL="285750" indent="-285750">
              <a:buFont typeface="Arial" panose="020B0604020202020204" pitchFamily="34" charset="0"/>
              <a:buChar char="•"/>
            </a:pPr>
            <a:r>
              <a:rPr lang="el-GR" dirty="0"/>
              <a:t>Να δημιουργεί νέες ιδέες.</a:t>
            </a:r>
          </a:p>
          <a:p>
            <a:pPr marL="285750" indent="-285750">
              <a:buFont typeface="Arial" panose="020B0604020202020204" pitchFamily="34" charset="0"/>
              <a:buChar char="•"/>
            </a:pPr>
            <a:endParaRPr lang="el-GR" dirty="0"/>
          </a:p>
          <a:p>
            <a:pPr marL="285750" indent="-285750">
              <a:buFont typeface="Arial" panose="020B0604020202020204" pitchFamily="34" charset="0"/>
              <a:buChar char="•"/>
            </a:pPr>
            <a:r>
              <a:rPr lang="el-GR" dirty="0"/>
              <a:t>Να διατηρεί 2 ρόλους: </a:t>
            </a:r>
          </a:p>
          <a:p>
            <a:pPr marL="742950" lvl="1" indent="-285750">
              <a:buFont typeface="Arial" panose="020B0604020202020204" pitchFamily="34" charset="0"/>
              <a:buChar char="•"/>
            </a:pPr>
            <a:r>
              <a:rPr lang="el-GR" dirty="0"/>
              <a:t>Πιστός εργαζόμενος</a:t>
            </a:r>
          </a:p>
          <a:p>
            <a:pPr marL="742950" lvl="1" indent="-285750">
              <a:buFont typeface="Arial" panose="020B0604020202020204" pitchFamily="34" charset="0"/>
              <a:buChar char="•"/>
            </a:pPr>
            <a:r>
              <a:rPr lang="el-GR" dirty="0"/>
              <a:t>Δυνατός σύμβουλος</a:t>
            </a:r>
          </a:p>
          <a:p>
            <a:pPr marL="285750" indent="-285750">
              <a:buFont typeface="Arial" panose="020B0604020202020204" pitchFamily="34" charset="0"/>
              <a:buChar char="•"/>
            </a:pPr>
            <a:endParaRPr lang="el-GR" dirty="0"/>
          </a:p>
          <a:p>
            <a:pPr marL="285750" indent="-285750">
              <a:buFont typeface="Arial" panose="020B0604020202020204" pitchFamily="34" charset="0"/>
              <a:buChar char="•"/>
            </a:pPr>
            <a:r>
              <a:rPr lang="el-GR" dirty="0"/>
              <a:t>Να μπορεί να διαχειρίζεται το χρόνο σε σχέση με τις επόμενες ενέργειες, αντιδράσεις και συνέπειες.</a:t>
            </a:r>
          </a:p>
          <a:p>
            <a:pPr marL="285750" indent="-285750">
              <a:buFont typeface="Arial" panose="020B0604020202020204" pitchFamily="34" charset="0"/>
              <a:buChar char="•"/>
            </a:pPr>
            <a:endParaRPr lang="el-GR" dirty="0"/>
          </a:p>
          <a:p>
            <a:pPr marL="285750" indent="-285750">
              <a:buFont typeface="Arial" panose="020B0604020202020204" pitchFamily="34" charset="0"/>
              <a:buChar char="•"/>
            </a:pPr>
            <a:r>
              <a:rPr lang="el-GR" dirty="0"/>
              <a:t>Να μπορεί να εκτιμά τις δυνατότητες του τμήματός του και να είναι σε θέση να μετρά τα «προϊόντα» της επικοινωνίας, τα αποτελέσματα των προγραμμάτων, τις σχέσεις με τις ομάδες ενδιαφερομένων και την εταιρική φήμη. </a:t>
            </a:r>
          </a:p>
          <a:p>
            <a:endParaRPr lang="en-US" dirty="0"/>
          </a:p>
        </p:txBody>
      </p:sp>
    </p:spTree>
    <p:extLst>
      <p:ext uri="{BB962C8B-B14F-4D97-AF65-F5344CB8AC3E}">
        <p14:creationId xmlns:p14="http://schemas.microsoft.com/office/powerpoint/2010/main" val="2848201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xmlns="" id="{56D127DB-6673-40F1-830A-54FE466EE375}"/>
              </a:ext>
            </a:extLst>
          </p:cNvPr>
          <p:cNvSpPr>
            <a:spLocks noGrp="1"/>
          </p:cNvSpPr>
          <p:nvPr>
            <p:ph type="title"/>
          </p:nvPr>
        </p:nvSpPr>
        <p:spPr/>
        <p:txBody>
          <a:bodyPr/>
          <a:lstStyle/>
          <a:p>
            <a:r>
              <a:rPr lang="el-GR" dirty="0"/>
              <a:t>Στρατηγική</a:t>
            </a:r>
            <a:endParaRPr lang="en-US" dirty="0"/>
          </a:p>
        </p:txBody>
      </p:sp>
      <p:sp>
        <p:nvSpPr>
          <p:cNvPr id="9" name="Slide Number Placeholder 8">
            <a:extLst>
              <a:ext uri="{FF2B5EF4-FFF2-40B4-BE49-F238E27FC236}">
                <a16:creationId xmlns:a16="http://schemas.microsoft.com/office/drawing/2014/main" xmlns="" id="{17B5533C-A294-4922-B971-A469878B7F0F}"/>
              </a:ext>
            </a:extLst>
          </p:cNvPr>
          <p:cNvSpPr>
            <a:spLocks noGrp="1"/>
          </p:cNvSpPr>
          <p:nvPr>
            <p:ph type="sldNum" sz="quarter" idx="12"/>
          </p:nvPr>
        </p:nvSpPr>
        <p:spPr/>
        <p:txBody>
          <a:bodyPr/>
          <a:lstStyle/>
          <a:p>
            <a:fld id="{DFA5D71E-5CDF-4C93-8A75-5B916FDC5BEA}" type="slidenum">
              <a:rPr lang="en-US" smtClean="0"/>
              <a:pPr/>
              <a:t>2</a:t>
            </a:fld>
            <a:endParaRPr lang="en-US" dirty="0"/>
          </a:p>
        </p:txBody>
      </p:sp>
      <p:sp>
        <p:nvSpPr>
          <p:cNvPr id="11" name="Content Placeholder 10">
            <a:extLst>
              <a:ext uri="{FF2B5EF4-FFF2-40B4-BE49-F238E27FC236}">
                <a16:creationId xmlns:a16="http://schemas.microsoft.com/office/drawing/2014/main" xmlns="" id="{ED8E1921-515F-4BAC-9BB0-C61B29E5A5C4}"/>
              </a:ext>
            </a:extLst>
          </p:cNvPr>
          <p:cNvSpPr>
            <a:spLocks noGrp="1"/>
          </p:cNvSpPr>
          <p:nvPr>
            <p:ph sz="quarter" idx="13"/>
          </p:nvPr>
        </p:nvSpPr>
        <p:spPr/>
        <p:txBody>
          <a:bodyPr>
            <a:normAutofit fontScale="85000" lnSpcReduction="20000"/>
          </a:bodyPr>
          <a:lstStyle/>
          <a:p>
            <a:pPr marL="285750" indent="-285750" eaLnBrk="1" hangingPunct="1">
              <a:lnSpc>
                <a:spcPct val="150000"/>
              </a:lnSpc>
              <a:buFont typeface="Wingdings" panose="05000000000000000000" pitchFamily="2" charset="2"/>
              <a:buChar char="Ø"/>
            </a:pPr>
            <a:r>
              <a:rPr lang="el-GR" altLang="el-GR" sz="1600" dirty="0"/>
              <a:t>Η τέχνη του πολέμου.</a:t>
            </a:r>
          </a:p>
          <a:p>
            <a:pPr marL="285750" indent="-285750" eaLnBrk="1" hangingPunct="1">
              <a:lnSpc>
                <a:spcPct val="150000"/>
              </a:lnSpc>
              <a:buFont typeface="Wingdings" panose="05000000000000000000" pitchFamily="2" charset="2"/>
              <a:buChar char="Ø"/>
            </a:pPr>
            <a:endParaRPr lang="el-GR" altLang="el-GR" sz="1600" dirty="0"/>
          </a:p>
          <a:p>
            <a:pPr marL="285750" indent="-285750" eaLnBrk="1" hangingPunct="1">
              <a:lnSpc>
                <a:spcPct val="150000"/>
              </a:lnSpc>
              <a:buFont typeface="Wingdings" panose="05000000000000000000" pitchFamily="2" charset="2"/>
              <a:buChar char="Ø"/>
            </a:pPr>
            <a:r>
              <a:rPr lang="el-GR" altLang="el-GR" sz="1600" dirty="0"/>
              <a:t>Η διοίκηση ενός στρατού κατά τη διάρκεια μιας εκστρατείας.</a:t>
            </a:r>
          </a:p>
          <a:p>
            <a:pPr marL="285750" indent="-285750" eaLnBrk="1" hangingPunct="1">
              <a:lnSpc>
                <a:spcPct val="150000"/>
              </a:lnSpc>
              <a:buFont typeface="Wingdings" panose="05000000000000000000" pitchFamily="2" charset="2"/>
              <a:buChar char="Ø"/>
            </a:pPr>
            <a:endParaRPr lang="el-GR" altLang="el-GR" sz="1600" dirty="0"/>
          </a:p>
          <a:p>
            <a:pPr marL="285750" indent="-285750" eaLnBrk="1" hangingPunct="1">
              <a:lnSpc>
                <a:spcPct val="150000"/>
              </a:lnSpc>
              <a:buFont typeface="Wingdings" panose="05000000000000000000" pitchFamily="2" charset="2"/>
              <a:buChar char="Ø"/>
            </a:pPr>
            <a:r>
              <a:rPr lang="el-GR" altLang="el-GR" sz="1600" dirty="0"/>
              <a:t>Η στρατηγική αφορά τις κρίσιμες αποφάσεις  ενός πολέμου ή μιας εκστρατείας. Για παράδειγμα, αν θα πρέπει να γίνει επίθεση από αέρος.</a:t>
            </a:r>
          </a:p>
          <a:p>
            <a:pPr marL="285750" indent="-285750" eaLnBrk="1" hangingPunct="1">
              <a:lnSpc>
                <a:spcPct val="150000"/>
              </a:lnSpc>
              <a:buFont typeface="Wingdings" panose="05000000000000000000" pitchFamily="2" charset="2"/>
              <a:buChar char="Ø"/>
            </a:pPr>
            <a:endParaRPr lang="el-GR" altLang="el-GR" sz="1600" dirty="0"/>
          </a:p>
          <a:p>
            <a:pPr marL="285750" indent="-285750" eaLnBrk="1" hangingPunct="1">
              <a:lnSpc>
                <a:spcPct val="150000"/>
              </a:lnSpc>
              <a:buFont typeface="Wingdings" panose="05000000000000000000" pitchFamily="2" charset="2"/>
              <a:buChar char="Ø"/>
            </a:pPr>
            <a:r>
              <a:rPr lang="el-GR" altLang="el-GR" sz="1600" dirty="0"/>
              <a:t>Η στρατηγική απεικονίζει το γενικότερο πλάνο του αγώνα. </a:t>
            </a:r>
          </a:p>
          <a:p>
            <a:pPr marL="285750" indent="-285750" eaLnBrk="1" hangingPunct="1">
              <a:lnSpc>
                <a:spcPct val="150000"/>
              </a:lnSpc>
              <a:buFont typeface="Wingdings" panose="05000000000000000000" pitchFamily="2" charset="2"/>
              <a:buChar char="Ø"/>
            </a:pPr>
            <a:endParaRPr lang="en-US" altLang="el-GR" sz="1600" dirty="0"/>
          </a:p>
          <a:p>
            <a:pPr marL="285750" indent="-285750" eaLnBrk="1" hangingPunct="1">
              <a:lnSpc>
                <a:spcPct val="150000"/>
              </a:lnSpc>
              <a:buFont typeface="Wingdings" panose="05000000000000000000" pitchFamily="2" charset="2"/>
              <a:buChar char="Ø"/>
            </a:pPr>
            <a:r>
              <a:rPr lang="el-GR" altLang="el-GR" sz="1600" dirty="0"/>
              <a:t>Ένα σχέδιο, δράση, ή πολιτική.</a:t>
            </a:r>
            <a:endParaRPr lang="en-US" altLang="el-GR" sz="1600" dirty="0"/>
          </a:p>
          <a:p>
            <a:pPr marL="285750" indent="-285750">
              <a:buFont typeface="Wingdings" panose="05000000000000000000" pitchFamily="2" charset="2"/>
              <a:buChar char="Ø"/>
            </a:pPr>
            <a:endParaRPr lang="en-US" dirty="0"/>
          </a:p>
        </p:txBody>
      </p:sp>
    </p:spTree>
    <p:extLst>
      <p:ext uri="{BB962C8B-B14F-4D97-AF65-F5344CB8AC3E}">
        <p14:creationId xmlns:p14="http://schemas.microsoft.com/office/powerpoint/2010/main" val="19735721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B1B453-89BA-492C-8A17-4511EAA0BA3E}"/>
              </a:ext>
            </a:extLst>
          </p:cNvPr>
          <p:cNvSpPr>
            <a:spLocks noGrp="1"/>
          </p:cNvSpPr>
          <p:nvPr>
            <p:ph type="title"/>
          </p:nvPr>
        </p:nvSpPr>
        <p:spPr>
          <a:xfrm>
            <a:off x="652670" y="178368"/>
            <a:ext cx="10531448" cy="1386498"/>
          </a:xfrm>
        </p:spPr>
        <p:txBody>
          <a:bodyPr/>
          <a:lstStyle/>
          <a:p>
            <a:r>
              <a:rPr lang="en-US" dirty="0"/>
              <a:t>Communication technician</a:t>
            </a:r>
          </a:p>
        </p:txBody>
      </p:sp>
      <p:sp>
        <p:nvSpPr>
          <p:cNvPr id="3" name="Date Placeholder 2">
            <a:extLst>
              <a:ext uri="{FF2B5EF4-FFF2-40B4-BE49-F238E27FC236}">
                <a16:creationId xmlns:a16="http://schemas.microsoft.com/office/drawing/2014/main" xmlns="" id="{C186AA77-0581-4C88-84DD-E92F9185C85C}"/>
              </a:ext>
            </a:extLst>
          </p:cNvPr>
          <p:cNvSpPr>
            <a:spLocks noGrp="1"/>
          </p:cNvSpPr>
          <p:nvPr>
            <p:ph type="dt" sz="half" idx="10"/>
          </p:nvPr>
        </p:nvSpPr>
        <p:spPr/>
        <p:txBody>
          <a:bodyPr/>
          <a:lstStyle/>
          <a:p>
            <a:r>
              <a:rPr lang="en-US"/>
              <a:t>2/2/20XX</a:t>
            </a:r>
            <a:endParaRPr lang="en-US" dirty="0"/>
          </a:p>
        </p:txBody>
      </p:sp>
      <p:sp>
        <p:nvSpPr>
          <p:cNvPr id="4" name="Footer Placeholder 3">
            <a:extLst>
              <a:ext uri="{FF2B5EF4-FFF2-40B4-BE49-F238E27FC236}">
                <a16:creationId xmlns:a16="http://schemas.microsoft.com/office/drawing/2014/main" xmlns="" id="{AEC29640-0BD9-4778-AFA0-3F497D32E5BA}"/>
              </a:ext>
            </a:extLst>
          </p:cNvPr>
          <p:cNvSpPr>
            <a:spLocks noGrp="1"/>
          </p:cNvSpPr>
          <p:nvPr>
            <p:ph type="ftr" sz="quarter" idx="11"/>
          </p:nvPr>
        </p:nvSpPr>
        <p:spPr/>
        <p:txBody>
          <a:bodyPr/>
          <a:lstStyle/>
          <a:p>
            <a:r>
              <a:rPr lang="en-US"/>
              <a:t>PRESENTATION TITLE</a:t>
            </a:r>
            <a:endParaRPr lang="en-US" dirty="0"/>
          </a:p>
        </p:txBody>
      </p:sp>
      <p:sp>
        <p:nvSpPr>
          <p:cNvPr id="5" name="Slide Number Placeholder 4">
            <a:extLst>
              <a:ext uri="{FF2B5EF4-FFF2-40B4-BE49-F238E27FC236}">
                <a16:creationId xmlns:a16="http://schemas.microsoft.com/office/drawing/2014/main" xmlns="" id="{45FCBB55-0E53-4996-93ED-6230E6993ADB}"/>
              </a:ext>
            </a:extLst>
          </p:cNvPr>
          <p:cNvSpPr>
            <a:spLocks noGrp="1"/>
          </p:cNvSpPr>
          <p:nvPr>
            <p:ph type="sldNum" sz="quarter" idx="12"/>
          </p:nvPr>
        </p:nvSpPr>
        <p:spPr/>
        <p:txBody>
          <a:bodyPr/>
          <a:lstStyle/>
          <a:p>
            <a:fld id="{DFA5D71E-5CDF-4C93-8A75-5B916FDC5BEA}" type="slidenum">
              <a:rPr lang="en-US" smtClean="0"/>
              <a:pPr/>
              <a:t>20</a:t>
            </a:fld>
            <a:endParaRPr lang="en-US" dirty="0"/>
          </a:p>
        </p:txBody>
      </p:sp>
      <p:sp>
        <p:nvSpPr>
          <p:cNvPr id="6" name="Content Placeholder 5">
            <a:extLst>
              <a:ext uri="{FF2B5EF4-FFF2-40B4-BE49-F238E27FC236}">
                <a16:creationId xmlns:a16="http://schemas.microsoft.com/office/drawing/2014/main" xmlns="" id="{247431E0-B834-434E-BACC-03FDE28CA94D}"/>
              </a:ext>
            </a:extLst>
          </p:cNvPr>
          <p:cNvSpPr>
            <a:spLocks noGrp="1"/>
          </p:cNvSpPr>
          <p:nvPr>
            <p:ph sz="quarter" idx="13"/>
          </p:nvPr>
        </p:nvSpPr>
        <p:spPr>
          <a:xfrm>
            <a:off x="1335088" y="1279117"/>
            <a:ext cx="9521825" cy="4437472"/>
          </a:xfrm>
        </p:spPr>
        <p:txBody>
          <a:bodyPr>
            <a:normAutofit fontScale="92500" lnSpcReduction="20000"/>
          </a:bodyPr>
          <a:lstStyle/>
          <a:p>
            <a:pPr lvl="0" algn="l" rtl="0"/>
            <a:r>
              <a:rPr kumimoji="1" lang="el-GR" sz="2400" b="1" dirty="0">
                <a:latin typeface="Bahnschrift SemiBold Condensed" panose="020B0502040204020203" pitchFamily="34" charset="0"/>
              </a:rPr>
              <a:t>1) διαχειρίζεται εργασίες που αφορούν την παραγωγή των διαφόρων μέσων επικοινωνίας, </a:t>
            </a:r>
            <a:endParaRPr lang="el-GR" sz="2400" b="1" dirty="0">
              <a:latin typeface="Bahnschrift SemiBold Condensed" panose="020B0502040204020203" pitchFamily="34" charset="0"/>
            </a:endParaRPr>
          </a:p>
          <a:p>
            <a:pPr lvl="0" algn="l" rtl="0"/>
            <a:r>
              <a:rPr kumimoji="1" lang="el-GR" sz="2400" b="1" dirty="0">
                <a:latin typeface="Bahnschrift SemiBold Condensed" panose="020B0502040204020203" pitchFamily="34" charset="0"/>
              </a:rPr>
              <a:t>2) παράγει έντυπα, εταιρικά τεύχη και άλλο υλικό προς δημοσίευση, </a:t>
            </a:r>
            <a:endParaRPr lang="el-GR" sz="2400" b="1" dirty="0">
              <a:latin typeface="Bahnschrift SemiBold Condensed" panose="020B0502040204020203" pitchFamily="34" charset="0"/>
            </a:endParaRPr>
          </a:p>
          <a:p>
            <a:pPr lvl="0" algn="l" rtl="0"/>
            <a:r>
              <a:rPr kumimoji="1" lang="el-GR" sz="2400" b="1" dirty="0">
                <a:latin typeface="Bahnschrift SemiBold Condensed" panose="020B0502040204020203" pitchFamily="34" charset="0"/>
              </a:rPr>
              <a:t>3) διατηρεί επαφές με τα ΜΜΕ και στέλνει τα δελτία τύπου,</a:t>
            </a:r>
            <a:endParaRPr lang="el-GR" sz="2400" b="1" dirty="0">
              <a:latin typeface="Bahnschrift SemiBold Condensed" panose="020B0502040204020203" pitchFamily="34" charset="0"/>
            </a:endParaRPr>
          </a:p>
          <a:p>
            <a:pPr lvl="0" algn="l" rtl="0"/>
            <a:r>
              <a:rPr kumimoji="1" lang="el-GR" sz="2400" b="1" dirty="0">
                <a:latin typeface="Bahnschrift SemiBold Condensed" panose="020B0502040204020203" pitchFamily="34" charset="0"/>
              </a:rPr>
              <a:t>4) συντάσσει τα διάφορα έντυπα δημοσίων σχέσεων που παρουσιάζουν πληροφορίες σχετικά με τα σημαντικότερα θέματα της επιχείρησης, </a:t>
            </a:r>
            <a:endParaRPr lang="el-GR" sz="2400" b="1" dirty="0">
              <a:latin typeface="Bahnschrift SemiBold Condensed" panose="020B0502040204020203" pitchFamily="34" charset="0"/>
            </a:endParaRPr>
          </a:p>
          <a:p>
            <a:pPr lvl="0" algn="l" rtl="0"/>
            <a:r>
              <a:rPr kumimoji="1" lang="el-GR" sz="2400" b="1" dirty="0">
                <a:latin typeface="Bahnschrift SemiBold Condensed" panose="020B0502040204020203" pitchFamily="34" charset="0"/>
              </a:rPr>
              <a:t>5) παράγει το οπτικοακουστικό υλικό των δημοσίων σχέσεων, </a:t>
            </a:r>
            <a:endParaRPr lang="el-GR" sz="2400" b="1" dirty="0">
              <a:latin typeface="Bahnschrift SemiBold Condensed" panose="020B0502040204020203" pitchFamily="34" charset="0"/>
            </a:endParaRPr>
          </a:p>
          <a:p>
            <a:pPr lvl="0" algn="l" rtl="0"/>
            <a:r>
              <a:rPr kumimoji="1" lang="el-GR" sz="2400" b="1" dirty="0">
                <a:latin typeface="Bahnschrift SemiBold Condensed" panose="020B0502040204020203" pitchFamily="34" charset="0"/>
              </a:rPr>
              <a:t>6) επεξεργάζεται και διορθώνει τα γραμματικά και συντακτικά λάθη των μέσων που παράγονται από άλλα τμήματα και στελέχη της επιχείρησης.</a:t>
            </a:r>
            <a:endParaRPr lang="el-GR" sz="2400" b="1" dirty="0">
              <a:latin typeface="Bahnschrift SemiBold Condensed" panose="020B0502040204020203" pitchFamily="34" charset="0"/>
            </a:endParaRPr>
          </a:p>
          <a:p>
            <a:endParaRPr lang="en-US" sz="2400" dirty="0">
              <a:latin typeface="Bahnschrift SemiBold Condensed" panose="020B0502040204020203" pitchFamily="34" charset="0"/>
            </a:endParaRPr>
          </a:p>
          <a:p>
            <a:r>
              <a:rPr lang="el-GR" sz="2400" u="sng" dirty="0">
                <a:latin typeface="Bahnschrift SemiBold Condensed" panose="020B0502040204020203" pitchFamily="34" charset="0"/>
              </a:rPr>
              <a:t>Τι άλλο πρέπει να ενσωματωθεί ως προς τα </a:t>
            </a:r>
            <a:r>
              <a:rPr lang="en-US" sz="2400" u="sng" dirty="0">
                <a:latin typeface="Bahnschrift SemiBold Condensed" panose="020B0502040204020203" pitchFamily="34" charset="0"/>
              </a:rPr>
              <a:t>social media?</a:t>
            </a:r>
          </a:p>
        </p:txBody>
      </p:sp>
    </p:spTree>
    <p:extLst>
      <p:ext uri="{BB962C8B-B14F-4D97-AF65-F5344CB8AC3E}">
        <p14:creationId xmlns:p14="http://schemas.microsoft.com/office/powerpoint/2010/main" val="22525378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Social media technician</a:t>
            </a:r>
            <a:endParaRPr lang="el-GR" dirty="0"/>
          </a:p>
        </p:txBody>
      </p:sp>
      <p:sp>
        <p:nvSpPr>
          <p:cNvPr id="3" name="Θέση ημερομηνίας 2"/>
          <p:cNvSpPr>
            <a:spLocks noGrp="1"/>
          </p:cNvSpPr>
          <p:nvPr>
            <p:ph type="dt" sz="half" idx="10"/>
          </p:nvPr>
        </p:nvSpPr>
        <p:spPr/>
        <p:txBody>
          <a:bodyPr/>
          <a:lstStyle/>
          <a:p>
            <a:r>
              <a:rPr lang="en-US" smtClean="0"/>
              <a:t>2/2/20XX</a:t>
            </a:r>
            <a:endParaRPr lang="en-US" dirty="0"/>
          </a:p>
        </p:txBody>
      </p:sp>
      <p:sp>
        <p:nvSpPr>
          <p:cNvPr id="4" name="Θέση υποσέλιδου 3"/>
          <p:cNvSpPr>
            <a:spLocks noGrp="1"/>
          </p:cNvSpPr>
          <p:nvPr>
            <p:ph type="ftr" sz="quarter" idx="11"/>
          </p:nvPr>
        </p:nvSpPr>
        <p:spPr/>
        <p:txBody>
          <a:bodyPr/>
          <a:lstStyle/>
          <a:p>
            <a:r>
              <a:rPr lang="en-US" smtClean="0"/>
              <a:t>PRESENTATION TITLE</a:t>
            </a:r>
            <a:endParaRPr lang="en-US" dirty="0"/>
          </a:p>
        </p:txBody>
      </p:sp>
      <p:sp>
        <p:nvSpPr>
          <p:cNvPr id="5" name="Θέση αριθμού διαφάνειας 4"/>
          <p:cNvSpPr>
            <a:spLocks noGrp="1"/>
          </p:cNvSpPr>
          <p:nvPr>
            <p:ph type="sldNum" sz="quarter" idx="12"/>
          </p:nvPr>
        </p:nvSpPr>
        <p:spPr/>
        <p:txBody>
          <a:bodyPr/>
          <a:lstStyle/>
          <a:p>
            <a:fld id="{DFA5D71E-5CDF-4C93-8A75-5B916FDC5BEA}" type="slidenum">
              <a:rPr lang="en-US" smtClean="0"/>
              <a:pPr/>
              <a:t>21</a:t>
            </a:fld>
            <a:endParaRPr lang="en-US" dirty="0"/>
          </a:p>
        </p:txBody>
      </p:sp>
      <p:sp>
        <p:nvSpPr>
          <p:cNvPr id="6" name="Θέση περιεχομένου 5"/>
          <p:cNvSpPr>
            <a:spLocks noGrp="1"/>
          </p:cNvSpPr>
          <p:nvPr>
            <p:ph sz="quarter" idx="13"/>
          </p:nvPr>
        </p:nvSpPr>
        <p:spPr/>
        <p:txBody>
          <a:bodyPr/>
          <a:lstStyle/>
          <a:p>
            <a:pPr marL="285750" indent="-285750">
              <a:buFontTx/>
              <a:buChar char="-"/>
            </a:pPr>
            <a:r>
              <a:rPr lang="el-GR" dirty="0" smtClean="0"/>
              <a:t>Παράγει και αναρτά περιεχόμενο (κείμενο, </a:t>
            </a:r>
            <a:r>
              <a:rPr lang="el-GR" dirty="0" err="1" smtClean="0"/>
              <a:t>πολυμεσικό</a:t>
            </a:r>
            <a:r>
              <a:rPr lang="el-GR" dirty="0" smtClean="0"/>
              <a:t> περιεχόμενο, </a:t>
            </a:r>
            <a:r>
              <a:rPr lang="en-US" dirty="0" smtClean="0"/>
              <a:t>video, </a:t>
            </a:r>
            <a:r>
              <a:rPr lang="el-GR" dirty="0" smtClean="0"/>
              <a:t>εικόνα, ήχο)</a:t>
            </a:r>
          </a:p>
          <a:p>
            <a:pPr marL="285750" indent="-285750">
              <a:buFontTx/>
              <a:buChar char="-"/>
            </a:pPr>
            <a:r>
              <a:rPr lang="el-GR" dirty="0" smtClean="0"/>
              <a:t>Αποδελτίωση τόσο σε </a:t>
            </a:r>
            <a:r>
              <a:rPr lang="en-US" dirty="0" smtClean="0"/>
              <a:t>news websites</a:t>
            </a:r>
            <a:r>
              <a:rPr lang="el-GR" dirty="0" smtClean="0"/>
              <a:t>, </a:t>
            </a:r>
            <a:r>
              <a:rPr lang="en-US" dirty="0" smtClean="0"/>
              <a:t>blogs, </a:t>
            </a:r>
            <a:r>
              <a:rPr lang="en-US" dirty="0"/>
              <a:t> </a:t>
            </a:r>
            <a:r>
              <a:rPr lang="en-US" dirty="0" smtClean="0"/>
              <a:t>social media</a:t>
            </a:r>
            <a:endParaRPr lang="el-GR" dirty="0" smtClean="0"/>
          </a:p>
          <a:p>
            <a:pPr marL="285750" indent="-285750">
              <a:buFontTx/>
              <a:buChar char="-"/>
            </a:pPr>
            <a:r>
              <a:rPr lang="el-GR" dirty="0" smtClean="0"/>
              <a:t>Διατηρεί επαφές με </a:t>
            </a:r>
            <a:r>
              <a:rPr lang="en-US" dirty="0" smtClean="0"/>
              <a:t>key actors </a:t>
            </a:r>
            <a:r>
              <a:rPr lang="el-GR" dirty="0" smtClean="0"/>
              <a:t>στα </a:t>
            </a:r>
            <a:r>
              <a:rPr lang="en-US" dirty="0" smtClean="0"/>
              <a:t>social media </a:t>
            </a:r>
            <a:r>
              <a:rPr lang="el-GR" dirty="0" smtClean="0"/>
              <a:t>π.χ. </a:t>
            </a:r>
            <a:r>
              <a:rPr lang="en-US" dirty="0" smtClean="0"/>
              <a:t>Opinion leaders, influencers,</a:t>
            </a:r>
          </a:p>
          <a:p>
            <a:pPr marL="285750" indent="-285750">
              <a:buFontTx/>
              <a:buChar char="-"/>
            </a:pPr>
            <a:r>
              <a:rPr lang="el-GR" dirty="0" smtClean="0"/>
              <a:t>Απαντά στα σχόλια  του κοινού, αντιδρά, απαντά σε προσωπικά μηνύματα στη σελίδα της επιχείρησης.</a:t>
            </a:r>
          </a:p>
          <a:p>
            <a:pPr marL="285750" indent="-285750">
              <a:buFontTx/>
              <a:buChar char="-"/>
            </a:pPr>
            <a:r>
              <a:rPr lang="el-GR" dirty="0" smtClean="0"/>
              <a:t>Υλοποιεί την έρευνα για τάσεις, </a:t>
            </a:r>
            <a:r>
              <a:rPr lang="en-US" dirty="0" smtClean="0"/>
              <a:t>trends </a:t>
            </a:r>
            <a:r>
              <a:rPr lang="el-GR" dirty="0" smtClean="0"/>
              <a:t>στα </a:t>
            </a:r>
            <a:r>
              <a:rPr lang="en-US" smtClean="0"/>
              <a:t>social media</a:t>
            </a:r>
            <a:endParaRPr lang="el-GR" dirty="0" smtClean="0"/>
          </a:p>
          <a:p>
            <a:pPr marL="285750" indent="-285750">
              <a:buFontTx/>
              <a:buChar char="-"/>
            </a:pPr>
            <a:endParaRPr lang="el-GR" dirty="0"/>
          </a:p>
        </p:txBody>
      </p:sp>
    </p:spTree>
    <p:extLst>
      <p:ext uri="{BB962C8B-B14F-4D97-AF65-F5344CB8AC3E}">
        <p14:creationId xmlns:p14="http://schemas.microsoft.com/office/powerpoint/2010/main" val="901483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71116F-1B46-42A5-BF87-8FD30EEC23BD}"/>
              </a:ext>
            </a:extLst>
          </p:cNvPr>
          <p:cNvSpPr>
            <a:spLocks noGrp="1"/>
          </p:cNvSpPr>
          <p:nvPr>
            <p:ph type="title"/>
          </p:nvPr>
        </p:nvSpPr>
        <p:spPr/>
        <p:txBody>
          <a:bodyPr/>
          <a:lstStyle/>
          <a:p>
            <a:r>
              <a:rPr lang="el-GR" dirty="0"/>
              <a:t>Εταιρικές ή Μάρκετινγκ Δημόσιες Σχέσεις</a:t>
            </a:r>
            <a:endParaRPr lang="en-US" dirty="0"/>
          </a:p>
        </p:txBody>
      </p:sp>
      <p:sp>
        <p:nvSpPr>
          <p:cNvPr id="5" name="Slide Number Placeholder 4">
            <a:extLst>
              <a:ext uri="{FF2B5EF4-FFF2-40B4-BE49-F238E27FC236}">
                <a16:creationId xmlns:a16="http://schemas.microsoft.com/office/drawing/2014/main" xmlns="" id="{CC77B3D6-1C9A-44B3-8FA1-8E6140FF30DA}"/>
              </a:ext>
            </a:extLst>
          </p:cNvPr>
          <p:cNvSpPr>
            <a:spLocks noGrp="1"/>
          </p:cNvSpPr>
          <p:nvPr>
            <p:ph type="sldNum" sz="quarter" idx="12"/>
          </p:nvPr>
        </p:nvSpPr>
        <p:spPr/>
        <p:txBody>
          <a:bodyPr/>
          <a:lstStyle/>
          <a:p>
            <a:fld id="{DFA5D71E-5CDF-4C93-8A75-5B916FDC5BEA}" type="slidenum">
              <a:rPr lang="en-US" smtClean="0"/>
              <a:pPr/>
              <a:t>22</a:t>
            </a:fld>
            <a:endParaRPr lang="en-US" dirty="0"/>
          </a:p>
        </p:txBody>
      </p:sp>
      <p:pic>
        <p:nvPicPr>
          <p:cNvPr id="7" name="Θέση περιεχομένου 4">
            <a:extLst>
              <a:ext uri="{FF2B5EF4-FFF2-40B4-BE49-F238E27FC236}">
                <a16:creationId xmlns:a16="http://schemas.microsoft.com/office/drawing/2014/main" xmlns="" id="{2335DA6D-B263-429E-8D86-A6CFF0F5A78D}"/>
              </a:ext>
            </a:extLst>
          </p:cNvPr>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a:xfrm>
            <a:off x="1868129" y="1952625"/>
            <a:ext cx="8308258" cy="4049713"/>
          </a:xfrm>
        </p:spPr>
      </p:pic>
    </p:spTree>
    <p:extLst>
      <p:ext uri="{BB962C8B-B14F-4D97-AF65-F5344CB8AC3E}">
        <p14:creationId xmlns:p14="http://schemas.microsoft.com/office/powerpoint/2010/main" val="15775239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50A134-14C4-469B-BCD0-4EA8EBB8FA73}"/>
              </a:ext>
            </a:extLst>
          </p:cNvPr>
          <p:cNvSpPr>
            <a:spLocks noGrp="1"/>
          </p:cNvSpPr>
          <p:nvPr>
            <p:ph type="title"/>
          </p:nvPr>
        </p:nvSpPr>
        <p:spPr/>
        <p:txBody>
          <a:bodyPr/>
          <a:lstStyle/>
          <a:p>
            <a:r>
              <a:rPr lang="el-GR" dirty="0"/>
              <a:t>Εταιρικές δημόσιες σχέσεις</a:t>
            </a:r>
            <a:endParaRPr lang="en-US" dirty="0"/>
          </a:p>
        </p:txBody>
      </p:sp>
      <p:sp>
        <p:nvSpPr>
          <p:cNvPr id="3" name="Date Placeholder 2">
            <a:extLst>
              <a:ext uri="{FF2B5EF4-FFF2-40B4-BE49-F238E27FC236}">
                <a16:creationId xmlns:a16="http://schemas.microsoft.com/office/drawing/2014/main" xmlns="" id="{4BCAAC99-9C7E-46A7-BC5B-212B8569696A}"/>
              </a:ext>
            </a:extLst>
          </p:cNvPr>
          <p:cNvSpPr>
            <a:spLocks noGrp="1"/>
          </p:cNvSpPr>
          <p:nvPr>
            <p:ph type="dt" sz="half" idx="10"/>
          </p:nvPr>
        </p:nvSpPr>
        <p:spPr/>
        <p:txBody>
          <a:bodyPr/>
          <a:lstStyle/>
          <a:p>
            <a:r>
              <a:rPr lang="en-US"/>
              <a:t>2/2/20XX</a:t>
            </a:r>
            <a:endParaRPr lang="en-US" dirty="0"/>
          </a:p>
        </p:txBody>
      </p:sp>
      <p:sp>
        <p:nvSpPr>
          <p:cNvPr id="4" name="Footer Placeholder 3">
            <a:extLst>
              <a:ext uri="{FF2B5EF4-FFF2-40B4-BE49-F238E27FC236}">
                <a16:creationId xmlns:a16="http://schemas.microsoft.com/office/drawing/2014/main" xmlns="" id="{A4F7DE2E-4512-4CCD-B2D5-88E23DE95078}"/>
              </a:ext>
            </a:extLst>
          </p:cNvPr>
          <p:cNvSpPr>
            <a:spLocks noGrp="1"/>
          </p:cNvSpPr>
          <p:nvPr>
            <p:ph type="ftr" sz="quarter" idx="11"/>
          </p:nvPr>
        </p:nvSpPr>
        <p:spPr/>
        <p:txBody>
          <a:bodyPr/>
          <a:lstStyle/>
          <a:p>
            <a:r>
              <a:rPr lang="en-US"/>
              <a:t>PRESENTATION TITLE</a:t>
            </a:r>
            <a:endParaRPr lang="en-US" dirty="0"/>
          </a:p>
        </p:txBody>
      </p:sp>
      <p:sp>
        <p:nvSpPr>
          <p:cNvPr id="5" name="Slide Number Placeholder 4">
            <a:extLst>
              <a:ext uri="{FF2B5EF4-FFF2-40B4-BE49-F238E27FC236}">
                <a16:creationId xmlns:a16="http://schemas.microsoft.com/office/drawing/2014/main" xmlns="" id="{7E00E5EF-3B3D-4062-901F-B3D2006E8A48}"/>
              </a:ext>
            </a:extLst>
          </p:cNvPr>
          <p:cNvSpPr>
            <a:spLocks noGrp="1"/>
          </p:cNvSpPr>
          <p:nvPr>
            <p:ph type="sldNum" sz="quarter" idx="12"/>
          </p:nvPr>
        </p:nvSpPr>
        <p:spPr/>
        <p:txBody>
          <a:bodyPr/>
          <a:lstStyle/>
          <a:p>
            <a:fld id="{DFA5D71E-5CDF-4C93-8A75-5B916FDC5BEA}" type="slidenum">
              <a:rPr lang="en-US" smtClean="0"/>
              <a:pPr/>
              <a:t>23</a:t>
            </a:fld>
            <a:endParaRPr lang="en-US" dirty="0"/>
          </a:p>
        </p:txBody>
      </p:sp>
      <p:sp>
        <p:nvSpPr>
          <p:cNvPr id="6" name="Content Placeholder 5">
            <a:extLst>
              <a:ext uri="{FF2B5EF4-FFF2-40B4-BE49-F238E27FC236}">
                <a16:creationId xmlns:a16="http://schemas.microsoft.com/office/drawing/2014/main" xmlns="" id="{D35EBD12-7F48-417F-AD27-6206266848E3}"/>
              </a:ext>
            </a:extLst>
          </p:cNvPr>
          <p:cNvSpPr>
            <a:spLocks noGrp="1"/>
          </p:cNvSpPr>
          <p:nvPr>
            <p:ph sz="quarter" idx="13"/>
          </p:nvPr>
        </p:nvSpPr>
        <p:spPr/>
        <p:txBody>
          <a:bodyPr>
            <a:normAutofit/>
          </a:bodyPr>
          <a:lstStyle/>
          <a:p>
            <a:pPr marL="285750" indent="-285750">
              <a:buFont typeface="Arial" panose="020B0604020202020204" pitchFamily="34" charset="0"/>
              <a:buChar char="•"/>
            </a:pPr>
            <a:r>
              <a:rPr lang="el-GR" sz="2800" dirty="0"/>
              <a:t>Αντικείμενο είναι ολόκληρη η εταιρεία.</a:t>
            </a:r>
          </a:p>
          <a:p>
            <a:pPr marL="285750" indent="-285750">
              <a:buFont typeface="Arial" panose="020B0604020202020204" pitchFamily="34" charset="0"/>
              <a:buChar char="•"/>
            </a:pPr>
            <a:endParaRPr lang="el-GR" sz="2800" dirty="0"/>
          </a:p>
          <a:p>
            <a:pPr marL="285750" indent="-285750">
              <a:buFont typeface="Arial" panose="020B0604020202020204" pitchFamily="34" charset="0"/>
              <a:buChar char="•"/>
            </a:pPr>
            <a:r>
              <a:rPr lang="el-GR" sz="2800" dirty="0"/>
              <a:t>Ομάδες κοινού: δημοσιογράφοι, μέτοχοι, κοινότητα, κυβέρνηση, εργαζόμενοι.</a:t>
            </a:r>
          </a:p>
          <a:p>
            <a:pPr marL="285750" indent="-285750">
              <a:buFont typeface="Arial" panose="020B0604020202020204" pitchFamily="34" charset="0"/>
              <a:buChar char="•"/>
            </a:pPr>
            <a:endParaRPr lang="el-GR" sz="2800" dirty="0"/>
          </a:p>
          <a:p>
            <a:pPr marL="285750" indent="-285750">
              <a:buFont typeface="Arial" panose="020B0604020202020204" pitchFamily="34" charset="0"/>
              <a:buChar char="•"/>
            </a:pPr>
            <a:r>
              <a:rPr lang="el-GR" sz="2800" dirty="0"/>
              <a:t>Συνήθως αποτελούν ξεχωριστό τμήμα στην επιχείρηση</a:t>
            </a:r>
            <a:endParaRPr lang="en-US" sz="2800" dirty="0"/>
          </a:p>
        </p:txBody>
      </p:sp>
    </p:spTree>
    <p:extLst>
      <p:ext uri="{BB962C8B-B14F-4D97-AF65-F5344CB8AC3E}">
        <p14:creationId xmlns:p14="http://schemas.microsoft.com/office/powerpoint/2010/main" val="9553047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D7E4C1-8C84-4238-BEC6-A8116072799D}"/>
              </a:ext>
            </a:extLst>
          </p:cNvPr>
          <p:cNvSpPr>
            <a:spLocks noGrp="1"/>
          </p:cNvSpPr>
          <p:nvPr>
            <p:ph type="title"/>
          </p:nvPr>
        </p:nvSpPr>
        <p:spPr/>
        <p:txBody>
          <a:bodyPr/>
          <a:lstStyle/>
          <a:p>
            <a:r>
              <a:rPr lang="el-GR" dirty="0"/>
              <a:t>Μάρκετινγκ δημόσιες σχέσεις</a:t>
            </a:r>
            <a:endParaRPr lang="en-US" dirty="0"/>
          </a:p>
        </p:txBody>
      </p:sp>
      <p:sp>
        <p:nvSpPr>
          <p:cNvPr id="3" name="Date Placeholder 2">
            <a:extLst>
              <a:ext uri="{FF2B5EF4-FFF2-40B4-BE49-F238E27FC236}">
                <a16:creationId xmlns:a16="http://schemas.microsoft.com/office/drawing/2014/main" xmlns="" id="{132B01FC-CAAF-400D-91C5-FF11014B8544}"/>
              </a:ext>
            </a:extLst>
          </p:cNvPr>
          <p:cNvSpPr>
            <a:spLocks noGrp="1"/>
          </p:cNvSpPr>
          <p:nvPr>
            <p:ph type="dt" sz="half" idx="10"/>
          </p:nvPr>
        </p:nvSpPr>
        <p:spPr/>
        <p:txBody>
          <a:bodyPr/>
          <a:lstStyle/>
          <a:p>
            <a:r>
              <a:rPr lang="en-US"/>
              <a:t>2/2/20XX</a:t>
            </a:r>
            <a:endParaRPr lang="en-US" dirty="0"/>
          </a:p>
        </p:txBody>
      </p:sp>
      <p:sp>
        <p:nvSpPr>
          <p:cNvPr id="4" name="Footer Placeholder 3">
            <a:extLst>
              <a:ext uri="{FF2B5EF4-FFF2-40B4-BE49-F238E27FC236}">
                <a16:creationId xmlns:a16="http://schemas.microsoft.com/office/drawing/2014/main" xmlns="" id="{1AB3E81A-BEA1-405E-B097-8A9271EC9F3C}"/>
              </a:ext>
            </a:extLst>
          </p:cNvPr>
          <p:cNvSpPr>
            <a:spLocks noGrp="1"/>
          </p:cNvSpPr>
          <p:nvPr>
            <p:ph type="ftr" sz="quarter" idx="11"/>
          </p:nvPr>
        </p:nvSpPr>
        <p:spPr/>
        <p:txBody>
          <a:bodyPr/>
          <a:lstStyle/>
          <a:p>
            <a:r>
              <a:rPr lang="en-US"/>
              <a:t>PRESENTATION TITLE</a:t>
            </a:r>
            <a:endParaRPr lang="en-US" dirty="0"/>
          </a:p>
        </p:txBody>
      </p:sp>
      <p:sp>
        <p:nvSpPr>
          <p:cNvPr id="5" name="Slide Number Placeholder 4">
            <a:extLst>
              <a:ext uri="{FF2B5EF4-FFF2-40B4-BE49-F238E27FC236}">
                <a16:creationId xmlns:a16="http://schemas.microsoft.com/office/drawing/2014/main" xmlns="" id="{BB7BC175-598C-42CB-95D6-16790D257C74}"/>
              </a:ext>
            </a:extLst>
          </p:cNvPr>
          <p:cNvSpPr>
            <a:spLocks noGrp="1"/>
          </p:cNvSpPr>
          <p:nvPr>
            <p:ph type="sldNum" sz="quarter" idx="12"/>
          </p:nvPr>
        </p:nvSpPr>
        <p:spPr/>
        <p:txBody>
          <a:bodyPr/>
          <a:lstStyle/>
          <a:p>
            <a:fld id="{DFA5D71E-5CDF-4C93-8A75-5B916FDC5BEA}" type="slidenum">
              <a:rPr lang="en-US" smtClean="0"/>
              <a:pPr/>
              <a:t>24</a:t>
            </a:fld>
            <a:endParaRPr lang="en-US" dirty="0"/>
          </a:p>
        </p:txBody>
      </p:sp>
      <p:sp>
        <p:nvSpPr>
          <p:cNvPr id="6" name="Content Placeholder 5">
            <a:extLst>
              <a:ext uri="{FF2B5EF4-FFF2-40B4-BE49-F238E27FC236}">
                <a16:creationId xmlns:a16="http://schemas.microsoft.com/office/drawing/2014/main" xmlns="" id="{B108F0DE-FE77-40CF-BAC9-90D0AF2B641D}"/>
              </a:ext>
            </a:extLst>
          </p:cNvPr>
          <p:cNvSpPr>
            <a:spLocks noGrp="1"/>
          </p:cNvSpPr>
          <p:nvPr>
            <p:ph sz="quarter" idx="13"/>
          </p:nvPr>
        </p:nvSpPr>
        <p:spPr/>
        <p:txBody>
          <a:bodyPr>
            <a:normAutofit/>
          </a:bodyPr>
          <a:lstStyle/>
          <a:p>
            <a:pPr marL="285750" indent="-285750">
              <a:buFont typeface="Arial" panose="020B0604020202020204" pitchFamily="34" charset="0"/>
              <a:buChar char="•"/>
            </a:pPr>
            <a:r>
              <a:rPr lang="el-GR" sz="2000" dirty="0"/>
              <a:t>Αντικείμενο: η προώθηση του προϊόντος ή της υπηρεσίας.</a:t>
            </a:r>
          </a:p>
          <a:p>
            <a:pPr marL="285750" indent="-285750">
              <a:buFont typeface="Arial" panose="020B0604020202020204" pitchFamily="34" charset="0"/>
              <a:buChar char="•"/>
            </a:pPr>
            <a:endParaRPr lang="el-GR" sz="2000" dirty="0"/>
          </a:p>
          <a:p>
            <a:pPr marL="285750" indent="-285750">
              <a:buFont typeface="Arial" panose="020B0604020202020204" pitchFamily="34" charset="0"/>
              <a:buChar char="•"/>
            </a:pPr>
            <a:r>
              <a:rPr lang="el-GR" sz="2000" dirty="0"/>
              <a:t>Κοινό: πελάτες</a:t>
            </a:r>
          </a:p>
          <a:p>
            <a:pPr marL="285750" indent="-285750">
              <a:buFont typeface="Arial" panose="020B0604020202020204" pitchFamily="34" charset="0"/>
              <a:buChar char="•"/>
            </a:pPr>
            <a:endParaRPr lang="el-GR" sz="2000" dirty="0"/>
          </a:p>
          <a:p>
            <a:pPr marL="285750" indent="-285750">
              <a:buFont typeface="Arial" panose="020B0604020202020204" pitchFamily="34" charset="0"/>
              <a:buChar char="•"/>
            </a:pPr>
            <a:r>
              <a:rPr lang="el-GR" sz="2000" dirty="0"/>
              <a:t>Συνήθως αποτελούν ομάδα του τμήματος μάρκετινγκ και υποστηρίζουν καμπάνιες μάρκετινγκ με εκδηλώσεις για το προϊόν, δημοσιότητα για το προϊόν, επαφές με δημοσιογράφους μόνο για την προβολή του προϊόντος.</a:t>
            </a:r>
          </a:p>
          <a:p>
            <a:endParaRPr lang="el-GR" sz="2000" dirty="0"/>
          </a:p>
          <a:p>
            <a:pPr marL="285750" indent="-285750">
              <a:buFont typeface="Arial" panose="020B0604020202020204" pitchFamily="34" charset="0"/>
              <a:buChar char="•"/>
            </a:pPr>
            <a:r>
              <a:rPr lang="el-GR" sz="2000" dirty="0"/>
              <a:t>Μη διοικητική λειτουργία χωρίς στρατηγικό χαρακτήρα. </a:t>
            </a:r>
          </a:p>
          <a:p>
            <a:endParaRPr lang="en-US" sz="2000" dirty="0"/>
          </a:p>
        </p:txBody>
      </p:sp>
    </p:spTree>
    <p:extLst>
      <p:ext uri="{BB962C8B-B14F-4D97-AF65-F5344CB8AC3E}">
        <p14:creationId xmlns:p14="http://schemas.microsoft.com/office/powerpoint/2010/main" val="1768279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5" name="Group 34">
            <a:extLst>
              <a:ext uri="{FF2B5EF4-FFF2-40B4-BE49-F238E27FC236}">
                <a16:creationId xmlns:a16="http://schemas.microsoft.com/office/drawing/2014/main" xmlns="" id="{D91916A1-FEE7-41E7-BEE3-2B4941A6F30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75990" y="62886"/>
            <a:ext cx="11708355" cy="6301715"/>
            <a:chOff x="175990" y="62886"/>
            <a:chExt cx="11708355" cy="6301715"/>
          </a:xfrm>
        </p:grpSpPr>
        <p:sp useBgFill="1">
          <p:nvSpPr>
            <p:cNvPr id="36" name="Graphic 10">
              <a:extLst>
                <a:ext uri="{FF2B5EF4-FFF2-40B4-BE49-F238E27FC236}">
                  <a16:creationId xmlns:a16="http://schemas.microsoft.com/office/drawing/2014/main" xmlns="" id="{EAFF5F08-677C-4873-9274-02B6FE75104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2700000">
              <a:off x="175990" y="525742"/>
              <a:ext cx="1066799" cy="1066799"/>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37" name="Graphic 10">
              <a:extLst>
                <a:ext uri="{FF2B5EF4-FFF2-40B4-BE49-F238E27FC236}">
                  <a16:creationId xmlns:a16="http://schemas.microsoft.com/office/drawing/2014/main" xmlns="" id="{16514C65-F179-4953-B660-5FC6576979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2700000">
              <a:off x="8482021" y="62886"/>
              <a:ext cx="2322574" cy="2322574"/>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38" name="Graphic 10">
              <a:extLst>
                <a:ext uri="{FF2B5EF4-FFF2-40B4-BE49-F238E27FC236}">
                  <a16:creationId xmlns:a16="http://schemas.microsoft.com/office/drawing/2014/main" xmlns="" id="{DF5DA89C-9FED-4AE0-8C36-20612E77FAC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2700000">
              <a:off x="10578627" y="5015941"/>
              <a:ext cx="925287" cy="925287"/>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39" name="Oval 38">
              <a:extLst>
                <a:ext uri="{FF2B5EF4-FFF2-40B4-BE49-F238E27FC236}">
                  <a16:creationId xmlns:a16="http://schemas.microsoft.com/office/drawing/2014/main" xmlns="" id="{FB98224C-F1DB-4F10-9B7F-93B86BA13F4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11622685" y="6102941"/>
              <a:ext cx="261660" cy="261660"/>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a:p>
          </p:txBody>
        </p:sp>
        <p:sp useBgFill="1">
          <p:nvSpPr>
            <p:cNvPr id="40" name="Oval 39">
              <a:extLst>
                <a:ext uri="{FF2B5EF4-FFF2-40B4-BE49-F238E27FC236}">
                  <a16:creationId xmlns:a16="http://schemas.microsoft.com/office/drawing/2014/main" xmlns="" id="{9AE1FC9E-06C9-4A12-8BE7-766C3DA8B9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11352354" y="406586"/>
              <a:ext cx="474023" cy="474023"/>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a:p>
          </p:txBody>
        </p:sp>
        <p:sp useBgFill="1">
          <p:nvSpPr>
            <p:cNvPr id="41" name="Oval 40">
              <a:extLst>
                <a:ext uri="{FF2B5EF4-FFF2-40B4-BE49-F238E27FC236}">
                  <a16:creationId xmlns:a16="http://schemas.microsoft.com/office/drawing/2014/main" xmlns="" id="{29954B75-D8C7-439C-A014-E644E3E2C0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1678231" y="427615"/>
              <a:ext cx="334385" cy="334385"/>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grpSp>
      <p:sp useBgFill="1">
        <p:nvSpPr>
          <p:cNvPr id="43" name="Rectangle 42">
            <a:extLst>
              <a:ext uri="{FF2B5EF4-FFF2-40B4-BE49-F238E27FC236}">
                <a16:creationId xmlns:a16="http://schemas.microsoft.com/office/drawing/2014/main" xmlns="" id="{25AD4A59-91FA-4E30-8F32-A8AB51F768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3848" cap="flat">
            <a:noFill/>
            <a:prstDash val="solid"/>
            <a:miter/>
          </a:ln>
          <a:effectLst/>
        </p:spPr>
        <p:txBody>
          <a:bodyPr rtlCol="0" anchor="ctr"/>
          <a:lstStyle/>
          <a:p>
            <a:endParaRPr lang="en-US" dirty="0">
              <a:solidFill>
                <a:schemeClr val="tx1"/>
              </a:solidFill>
            </a:endParaRPr>
          </a:p>
        </p:txBody>
      </p:sp>
      <p:sp>
        <p:nvSpPr>
          <p:cNvPr id="45" name="Rectangle 44">
            <a:extLst>
              <a:ext uri="{FF2B5EF4-FFF2-40B4-BE49-F238E27FC236}">
                <a16:creationId xmlns:a16="http://schemas.microsoft.com/office/drawing/2014/main" xmlns="" id="{01AF26B4-1569-483F-8223-4C515A87A52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alpha val="10000"/>
            </a:srgbClr>
          </a:solidFill>
          <a:ln w="3848" cap="flat">
            <a:noFill/>
            <a:prstDash val="solid"/>
            <a:miter/>
          </a:ln>
          <a:effectLst/>
        </p:spPr>
        <p:txBody>
          <a:bodyPr rtlCol="0" anchor="ctr"/>
          <a:lstStyle/>
          <a:p>
            <a:endParaRPr lang="en-US" dirty="0">
              <a:solidFill>
                <a:schemeClr val="tx1"/>
              </a:solidFill>
            </a:endParaRPr>
          </a:p>
        </p:txBody>
      </p:sp>
      <p:pic>
        <p:nvPicPr>
          <p:cNvPr id="7" name="Picture Placeholder 27" descr="Close Up of a chess board">
            <a:extLst>
              <a:ext uri="{FF2B5EF4-FFF2-40B4-BE49-F238E27FC236}">
                <a16:creationId xmlns:a16="http://schemas.microsoft.com/office/drawing/2014/main" xmlns="" id="{C4BFAF1D-7611-4C45-BD01-0C9D5C9707FA}"/>
              </a:ext>
            </a:extLst>
          </p:cNvPr>
          <p:cNvPicPr>
            <a:picLocks noChangeAspect="1"/>
          </p:cNvPicPr>
          <p:nvPr/>
        </p:nvPicPr>
        <p:blipFill rotWithShape="1">
          <a:blip r:embed="rId2">
            <a:alphaModFix amt="35000"/>
          </a:blip>
          <a:srcRect r="-1" b="4636"/>
          <a:stretch/>
        </p:blipFill>
        <p:spPr>
          <a:xfrm>
            <a:off x="-7797" y="10"/>
            <a:ext cx="12188952" cy="6857990"/>
          </a:xfrm>
          <a:prstGeom prst="rect">
            <a:avLst/>
          </a:prstGeom>
        </p:spPr>
      </p:pic>
      <p:grpSp>
        <p:nvGrpSpPr>
          <p:cNvPr id="47" name="Group 46">
            <a:extLst>
              <a:ext uri="{FF2B5EF4-FFF2-40B4-BE49-F238E27FC236}">
                <a16:creationId xmlns:a16="http://schemas.microsoft.com/office/drawing/2014/main" xmlns="" id="{1AC8529D-DF13-4349-856C-DA81451848A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83404" y="225822"/>
            <a:ext cx="1847971" cy="2438142"/>
            <a:chOff x="183404" y="225822"/>
            <a:chExt cx="1847971" cy="2438142"/>
          </a:xfrm>
        </p:grpSpPr>
        <p:sp useBgFill="1">
          <p:nvSpPr>
            <p:cNvPr id="48" name="Graphic 10">
              <a:extLst>
                <a:ext uri="{FF2B5EF4-FFF2-40B4-BE49-F238E27FC236}">
                  <a16:creationId xmlns:a16="http://schemas.microsoft.com/office/drawing/2014/main" xmlns="" id="{23EB0175-B014-4375-9C83-BA3BC7588FC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2700000">
              <a:off x="304800" y="965970"/>
              <a:ext cx="1066799" cy="1066799"/>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49" name="Oval 48">
              <a:extLst>
                <a:ext uri="{FF2B5EF4-FFF2-40B4-BE49-F238E27FC236}">
                  <a16:creationId xmlns:a16="http://schemas.microsoft.com/office/drawing/2014/main" xmlns="" id="{23CA1A51-8DB4-445D-8FE3-498DB75CA58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1815651" y="1342540"/>
              <a:ext cx="215724" cy="215724"/>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50" name="Oval 49">
              <a:extLst>
                <a:ext uri="{FF2B5EF4-FFF2-40B4-BE49-F238E27FC236}">
                  <a16:creationId xmlns:a16="http://schemas.microsoft.com/office/drawing/2014/main" xmlns="" id="{75DDD5AB-14AC-434C-95CC-18B81FAD36B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183404" y="225822"/>
              <a:ext cx="474023" cy="474023"/>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a:p>
          </p:txBody>
        </p:sp>
        <p:sp useBgFill="1">
          <p:nvSpPr>
            <p:cNvPr id="51" name="Oval 50">
              <a:extLst>
                <a:ext uri="{FF2B5EF4-FFF2-40B4-BE49-F238E27FC236}">
                  <a16:creationId xmlns:a16="http://schemas.microsoft.com/office/drawing/2014/main" xmlns="" id="{673FC915-211E-480B-8EC6-9659D9FCA15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583574" y="2333139"/>
              <a:ext cx="330825" cy="330825"/>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grpSp>
      <p:sp>
        <p:nvSpPr>
          <p:cNvPr id="53" name="Rectangle 52">
            <a:extLst>
              <a:ext uri="{FF2B5EF4-FFF2-40B4-BE49-F238E27FC236}">
                <a16:creationId xmlns:a16="http://schemas.microsoft.com/office/drawing/2014/main" xmlns="" id="{EA80DA9C-57E0-4991-B11A-51E1325639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2">
              <a:alpha val="40000"/>
            </a:schemeClr>
          </a:solidFill>
          <a:ln w="3848" cap="flat">
            <a:noFill/>
            <a:prstDash val="solid"/>
            <a:miter/>
          </a:ln>
          <a:effectLst/>
        </p:spPr>
        <p:txBody>
          <a:bodyPr rtlCol="0" anchor="ctr"/>
          <a:lstStyle/>
          <a:p>
            <a:endParaRPr lang="en-US" dirty="0">
              <a:solidFill>
                <a:schemeClr val="tx1"/>
              </a:solidFill>
            </a:endParaRPr>
          </a:p>
        </p:txBody>
      </p:sp>
      <p:sp>
        <p:nvSpPr>
          <p:cNvPr id="2" name="Title 1">
            <a:extLst>
              <a:ext uri="{FF2B5EF4-FFF2-40B4-BE49-F238E27FC236}">
                <a16:creationId xmlns:a16="http://schemas.microsoft.com/office/drawing/2014/main" xmlns="" id="{4CB899E7-F281-42A6-8ADE-46CE7371B02C}"/>
              </a:ext>
            </a:extLst>
          </p:cNvPr>
          <p:cNvSpPr>
            <a:spLocks noGrp="1"/>
          </p:cNvSpPr>
          <p:nvPr>
            <p:ph type="title"/>
          </p:nvPr>
        </p:nvSpPr>
        <p:spPr>
          <a:xfrm>
            <a:off x="822352" y="566126"/>
            <a:ext cx="10531448" cy="2210521"/>
          </a:xfrm>
        </p:spPr>
        <p:txBody>
          <a:bodyPr vert="horz" lIns="91440" tIns="45720" rIns="91440" bIns="45720" rtlCol="0" anchor="b">
            <a:normAutofit/>
          </a:bodyPr>
          <a:lstStyle/>
          <a:p>
            <a:r>
              <a:rPr lang="en-US" kern="1200" dirty="0" err="1">
                <a:solidFill>
                  <a:srgbClr val="FFFFFF"/>
                </a:solidFill>
                <a:latin typeface="+mj-lt"/>
                <a:ea typeface="+mj-ea"/>
                <a:cs typeface="+mj-cs"/>
              </a:rPr>
              <a:t>Στρ</a:t>
            </a:r>
            <a:r>
              <a:rPr lang="en-US" kern="1200" dirty="0">
                <a:solidFill>
                  <a:srgbClr val="FFFFFF"/>
                </a:solidFill>
                <a:latin typeface="+mj-lt"/>
                <a:ea typeface="+mj-ea"/>
                <a:cs typeface="+mj-cs"/>
              </a:rPr>
              <a:t>ατηγική </a:t>
            </a:r>
          </a:p>
        </p:txBody>
      </p:sp>
      <p:sp>
        <p:nvSpPr>
          <p:cNvPr id="6" name="Content Placeholder 5">
            <a:extLst>
              <a:ext uri="{FF2B5EF4-FFF2-40B4-BE49-F238E27FC236}">
                <a16:creationId xmlns:a16="http://schemas.microsoft.com/office/drawing/2014/main" xmlns="" id="{16DDBE9A-4AA6-490D-8788-0FBAD1E9A57C}"/>
              </a:ext>
            </a:extLst>
          </p:cNvPr>
          <p:cNvSpPr>
            <a:spLocks noGrp="1"/>
          </p:cNvSpPr>
          <p:nvPr>
            <p:ph sz="quarter" idx="13"/>
          </p:nvPr>
        </p:nvSpPr>
        <p:spPr>
          <a:xfrm>
            <a:off x="1992663" y="2948363"/>
            <a:ext cx="8188032" cy="3176250"/>
          </a:xfrm>
        </p:spPr>
        <p:txBody>
          <a:bodyPr vert="horz" lIns="91440" tIns="45720" rIns="91440" bIns="45720" rtlCol="0" anchor="t">
            <a:normAutofit/>
          </a:bodyPr>
          <a:lstStyle/>
          <a:p>
            <a:pPr indent="-228600" algn="ctr"/>
            <a:r>
              <a:rPr lang="en-US" altLang="el-GR" sz="2800" b="1" dirty="0" err="1"/>
              <a:t>Σύμφων</a:t>
            </a:r>
            <a:r>
              <a:rPr lang="en-US" altLang="el-GR" sz="2800" b="1" dirty="0"/>
              <a:t>α με τους Lattimore’s et al. (2007) η </a:t>
            </a:r>
            <a:r>
              <a:rPr lang="en-US" altLang="el-GR" sz="2800" b="1" dirty="0" err="1"/>
              <a:t>στρ</a:t>
            </a:r>
            <a:r>
              <a:rPr lang="en-US" altLang="el-GR" sz="2800" b="1" dirty="0"/>
              <a:t>ατηγική είναι τα μέσα για την επίτευξη των στόχων και η γέφυρα (δεσμός) που ενώνει τους στόχους με τις τακτικές. </a:t>
            </a:r>
            <a:r>
              <a:rPr lang="en-US" altLang="el-GR" sz="2800" b="1" dirty="0" err="1"/>
              <a:t>Ουσι</a:t>
            </a:r>
            <a:r>
              <a:rPr lang="en-US" altLang="el-GR" sz="2800" b="1" dirty="0"/>
              <a:t>αστικά η στρατηγική ομαδοποιεί τις τακτικές. </a:t>
            </a:r>
          </a:p>
          <a:p>
            <a:pPr indent="-228600" algn="ctr"/>
            <a:endParaRPr lang="en-US" sz="2800" b="1" dirty="0"/>
          </a:p>
        </p:txBody>
      </p:sp>
      <p:sp>
        <p:nvSpPr>
          <p:cNvPr id="3" name="Date Placeholder 2">
            <a:extLst>
              <a:ext uri="{FF2B5EF4-FFF2-40B4-BE49-F238E27FC236}">
                <a16:creationId xmlns:a16="http://schemas.microsoft.com/office/drawing/2014/main" xmlns="" id="{3F767A5B-E270-440C-922F-A082BFE23C02}"/>
              </a:ext>
            </a:extLst>
          </p:cNvPr>
          <p:cNvSpPr>
            <a:spLocks noGrp="1"/>
          </p:cNvSpPr>
          <p:nvPr>
            <p:ph type="dt" sz="half" idx="10"/>
          </p:nvPr>
        </p:nvSpPr>
        <p:spPr>
          <a:xfrm>
            <a:off x="838200" y="6400800"/>
            <a:ext cx="2743200" cy="365125"/>
          </a:xfrm>
        </p:spPr>
        <p:txBody>
          <a:bodyPr vert="horz" lIns="91440" tIns="45720" rIns="91440" bIns="45720" rtlCol="0" anchor="ctr">
            <a:normAutofit/>
          </a:bodyPr>
          <a:lstStyle/>
          <a:p>
            <a:pPr>
              <a:spcAft>
                <a:spcPts val="600"/>
              </a:spcAft>
            </a:pPr>
            <a:r>
              <a:rPr lang="en-US">
                <a:solidFill>
                  <a:srgbClr val="FFFFFF"/>
                </a:solidFill>
              </a:rPr>
              <a:t>2/2/20XX</a:t>
            </a:r>
          </a:p>
        </p:txBody>
      </p:sp>
      <p:sp>
        <p:nvSpPr>
          <p:cNvPr id="4" name="Footer Placeholder 3">
            <a:extLst>
              <a:ext uri="{FF2B5EF4-FFF2-40B4-BE49-F238E27FC236}">
                <a16:creationId xmlns:a16="http://schemas.microsoft.com/office/drawing/2014/main" xmlns="" id="{33868924-B9EC-474C-BA34-C27FD9BFB225}"/>
              </a:ext>
            </a:extLst>
          </p:cNvPr>
          <p:cNvSpPr>
            <a:spLocks noGrp="1"/>
          </p:cNvSpPr>
          <p:nvPr>
            <p:ph type="ftr" sz="quarter" idx="11"/>
          </p:nvPr>
        </p:nvSpPr>
        <p:spPr>
          <a:xfrm>
            <a:off x="4038600" y="6400800"/>
            <a:ext cx="4114800" cy="365125"/>
          </a:xfrm>
        </p:spPr>
        <p:txBody>
          <a:bodyPr vert="horz" lIns="91440" tIns="45720" rIns="91440" bIns="45720" rtlCol="0" anchor="ctr">
            <a:normAutofit/>
          </a:bodyPr>
          <a:lstStyle/>
          <a:p>
            <a:pPr>
              <a:spcAft>
                <a:spcPts val="600"/>
              </a:spcAft>
            </a:pPr>
            <a:r>
              <a:rPr lang="en-US">
                <a:solidFill>
                  <a:srgbClr val="FFFFFF"/>
                </a:solidFill>
              </a:rPr>
              <a:t>PRESENTATION TITLE</a:t>
            </a:r>
          </a:p>
        </p:txBody>
      </p:sp>
      <p:sp>
        <p:nvSpPr>
          <p:cNvPr id="5" name="Slide Number Placeholder 4">
            <a:extLst>
              <a:ext uri="{FF2B5EF4-FFF2-40B4-BE49-F238E27FC236}">
                <a16:creationId xmlns:a16="http://schemas.microsoft.com/office/drawing/2014/main" xmlns="" id="{6EB5C61D-608F-4804-AD96-7AB0AF2A6C1B}"/>
              </a:ext>
            </a:extLst>
          </p:cNvPr>
          <p:cNvSpPr>
            <a:spLocks noGrp="1"/>
          </p:cNvSpPr>
          <p:nvPr>
            <p:ph type="sldNum" sz="quarter" idx="12"/>
          </p:nvPr>
        </p:nvSpPr>
        <p:spPr>
          <a:xfrm>
            <a:off x="8610600" y="6400800"/>
            <a:ext cx="2743200" cy="365125"/>
          </a:xfrm>
        </p:spPr>
        <p:txBody>
          <a:bodyPr vert="horz" lIns="91440" tIns="45720" rIns="91440" bIns="45720" rtlCol="0" anchor="ctr">
            <a:normAutofit/>
          </a:bodyPr>
          <a:lstStyle/>
          <a:p>
            <a:pPr>
              <a:spcAft>
                <a:spcPts val="600"/>
              </a:spcAft>
            </a:pPr>
            <a:fld id="{DFA5D71E-5CDF-4C93-8A75-5B916FDC5BEA}" type="slidenum">
              <a:rPr lang="en-US">
                <a:solidFill>
                  <a:srgbClr val="FFFFFF"/>
                </a:solidFill>
              </a:rPr>
              <a:pPr>
                <a:spcAft>
                  <a:spcPts val="600"/>
                </a:spcAft>
              </a:pPr>
              <a:t>3</a:t>
            </a:fld>
            <a:endParaRPr lang="en-US">
              <a:solidFill>
                <a:srgbClr val="FFFFFF"/>
              </a:solidFill>
            </a:endParaRPr>
          </a:p>
        </p:txBody>
      </p:sp>
    </p:spTree>
    <p:extLst>
      <p:ext uri="{BB962C8B-B14F-4D97-AF65-F5344CB8AC3E}">
        <p14:creationId xmlns:p14="http://schemas.microsoft.com/office/powerpoint/2010/main" val="3636426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DA0215-42DD-4C1F-9495-C9F3696B4F2F}"/>
              </a:ext>
            </a:extLst>
          </p:cNvPr>
          <p:cNvSpPr>
            <a:spLocks noGrp="1"/>
          </p:cNvSpPr>
          <p:nvPr>
            <p:ph type="title"/>
          </p:nvPr>
        </p:nvSpPr>
        <p:spPr/>
        <p:txBody>
          <a:bodyPr/>
          <a:lstStyle/>
          <a:p>
            <a:r>
              <a:rPr lang="el-GR" dirty="0"/>
              <a:t>Στρατηγική και Δημόσιες Σχέσεις</a:t>
            </a:r>
            <a:endParaRPr lang="en-US" dirty="0"/>
          </a:p>
        </p:txBody>
      </p:sp>
      <p:sp>
        <p:nvSpPr>
          <p:cNvPr id="3" name="Date Placeholder 2">
            <a:extLst>
              <a:ext uri="{FF2B5EF4-FFF2-40B4-BE49-F238E27FC236}">
                <a16:creationId xmlns:a16="http://schemas.microsoft.com/office/drawing/2014/main" xmlns="" id="{E7C6E183-5FA3-4DB1-A262-1C14C1B3A9F7}"/>
              </a:ext>
            </a:extLst>
          </p:cNvPr>
          <p:cNvSpPr>
            <a:spLocks noGrp="1"/>
          </p:cNvSpPr>
          <p:nvPr>
            <p:ph type="dt" sz="half" idx="10"/>
          </p:nvPr>
        </p:nvSpPr>
        <p:spPr/>
        <p:txBody>
          <a:bodyPr/>
          <a:lstStyle/>
          <a:p>
            <a:r>
              <a:rPr lang="en-US"/>
              <a:t>2/2/20XX</a:t>
            </a:r>
            <a:endParaRPr lang="en-US" dirty="0"/>
          </a:p>
        </p:txBody>
      </p:sp>
      <p:sp>
        <p:nvSpPr>
          <p:cNvPr id="4" name="Footer Placeholder 3">
            <a:extLst>
              <a:ext uri="{FF2B5EF4-FFF2-40B4-BE49-F238E27FC236}">
                <a16:creationId xmlns:a16="http://schemas.microsoft.com/office/drawing/2014/main" xmlns="" id="{8E2F4C8C-1757-4EA7-B8AF-3264FC879143}"/>
              </a:ext>
            </a:extLst>
          </p:cNvPr>
          <p:cNvSpPr>
            <a:spLocks noGrp="1"/>
          </p:cNvSpPr>
          <p:nvPr>
            <p:ph type="ftr" sz="quarter" idx="11"/>
          </p:nvPr>
        </p:nvSpPr>
        <p:spPr/>
        <p:txBody>
          <a:bodyPr/>
          <a:lstStyle/>
          <a:p>
            <a:r>
              <a:rPr lang="en-US"/>
              <a:t>PRESENTATION TITLE</a:t>
            </a:r>
            <a:endParaRPr lang="en-US" dirty="0"/>
          </a:p>
        </p:txBody>
      </p:sp>
      <p:sp>
        <p:nvSpPr>
          <p:cNvPr id="5" name="Slide Number Placeholder 4">
            <a:extLst>
              <a:ext uri="{FF2B5EF4-FFF2-40B4-BE49-F238E27FC236}">
                <a16:creationId xmlns:a16="http://schemas.microsoft.com/office/drawing/2014/main" xmlns="" id="{5C440FF8-943F-43C0-9F7E-12B78C0070A6}"/>
              </a:ext>
            </a:extLst>
          </p:cNvPr>
          <p:cNvSpPr>
            <a:spLocks noGrp="1"/>
          </p:cNvSpPr>
          <p:nvPr>
            <p:ph type="sldNum" sz="quarter" idx="12"/>
          </p:nvPr>
        </p:nvSpPr>
        <p:spPr/>
        <p:txBody>
          <a:bodyPr/>
          <a:lstStyle/>
          <a:p>
            <a:fld id="{DFA5D71E-5CDF-4C93-8A75-5B916FDC5BEA}" type="slidenum">
              <a:rPr lang="en-US" smtClean="0"/>
              <a:pPr/>
              <a:t>4</a:t>
            </a:fld>
            <a:endParaRPr lang="en-US" dirty="0"/>
          </a:p>
        </p:txBody>
      </p:sp>
      <p:sp>
        <p:nvSpPr>
          <p:cNvPr id="6" name="Content Placeholder 5">
            <a:extLst>
              <a:ext uri="{FF2B5EF4-FFF2-40B4-BE49-F238E27FC236}">
                <a16:creationId xmlns:a16="http://schemas.microsoft.com/office/drawing/2014/main" xmlns="" id="{77DAE4D2-1FE9-40E2-AF2E-6E649D25106C}"/>
              </a:ext>
            </a:extLst>
          </p:cNvPr>
          <p:cNvSpPr>
            <a:spLocks noGrp="1"/>
          </p:cNvSpPr>
          <p:nvPr>
            <p:ph sz="quarter" idx="13"/>
          </p:nvPr>
        </p:nvSpPr>
        <p:spPr/>
        <p:txBody>
          <a:bodyPr>
            <a:normAutofit fontScale="92500" lnSpcReduction="10000"/>
          </a:bodyPr>
          <a:lstStyle/>
          <a:p>
            <a:r>
              <a:rPr lang="el-GR" b="1" dirty="0"/>
              <a:t>Σκόπιμη: </a:t>
            </a:r>
            <a:r>
              <a:rPr lang="el-GR" dirty="0"/>
              <a:t>Η δραστηριότητα των δημοσίων σχέσεων είναι σκόπιμη γιατί σχεδιάζεται με στόχο να επηρεάσει, να πείσει, να εξασφαλίσει κατανόηση, να παρέχει πληροφορίες και να συγκεντρώσει αντιδράσεις.</a:t>
            </a:r>
          </a:p>
          <a:p>
            <a:endParaRPr lang="el-GR" dirty="0"/>
          </a:p>
          <a:p>
            <a:r>
              <a:rPr lang="el-GR" b="1" dirty="0"/>
              <a:t>Προγραμματισμένη: </a:t>
            </a:r>
            <a:r>
              <a:rPr lang="el-GR" dirty="0"/>
              <a:t>είναι οργανωμένη. Είναι συστηματική, απαιτεί έρευνα και ανάλυση, ανακαλύπτονται λύσεις σε προβλήματα και οργανώνεται η όλη δραστηριότητα.</a:t>
            </a:r>
          </a:p>
          <a:p>
            <a:endParaRPr lang="el-GR" dirty="0"/>
          </a:p>
          <a:p>
            <a:r>
              <a:rPr lang="el-GR" b="1" dirty="0"/>
              <a:t>Απόδοση: </a:t>
            </a:r>
            <a:r>
              <a:rPr lang="el-GR" dirty="0"/>
              <a:t>αποτελεσματική ανταπόκριση στα επικοινωνιακά προβλήματα. Πρέπει να συνδέεται με την απόδοση του οργανισμού. </a:t>
            </a:r>
          </a:p>
          <a:p>
            <a:endParaRPr lang="el-GR" dirty="0"/>
          </a:p>
          <a:p>
            <a:r>
              <a:rPr lang="el-GR" b="1" dirty="0"/>
              <a:t>Διοικητική λειτουργία: </a:t>
            </a:r>
            <a:r>
              <a:rPr lang="el-GR" dirty="0"/>
              <a:t>πρέπει να αποτελούν αναπόσπαστο μέρος της διαδικασίας λήψης αποφάσεων της ανώτατης διοίκησης. Οι δημόσιες σχέσεις αφορούν την παροχή συμβουλών, την επίλυση προβλημάτων και τη διαχείριση συγκρούσεων.</a:t>
            </a:r>
          </a:p>
          <a:p>
            <a:endParaRPr lang="el-GR" dirty="0"/>
          </a:p>
          <a:p>
            <a:r>
              <a:rPr lang="el-GR" dirty="0"/>
              <a:t>Αμφίδρομη επικοινωνία και δημόσιο συμφέρον: οι δραστηριότητες πρέπει να είναι επωφελείς τόσο για την επιχείρηση όσο και για το κοινό.</a:t>
            </a:r>
          </a:p>
          <a:p>
            <a:endParaRPr lang="el-GR" dirty="0"/>
          </a:p>
        </p:txBody>
      </p:sp>
    </p:spTree>
    <p:extLst>
      <p:ext uri="{BB962C8B-B14F-4D97-AF65-F5344CB8AC3E}">
        <p14:creationId xmlns:p14="http://schemas.microsoft.com/office/powerpoint/2010/main" val="1023816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184562-8801-4293-A940-53A15E007308}"/>
              </a:ext>
            </a:extLst>
          </p:cNvPr>
          <p:cNvSpPr>
            <a:spLocks noGrp="1"/>
          </p:cNvSpPr>
          <p:nvPr>
            <p:ph type="title"/>
          </p:nvPr>
        </p:nvSpPr>
        <p:spPr/>
        <p:txBody>
          <a:bodyPr/>
          <a:lstStyle/>
          <a:p>
            <a:r>
              <a:rPr lang="el-GR" altLang="el-GR" sz="4400" dirty="0"/>
              <a:t>Ανάγκη για Στρατηγική ΔΣ</a:t>
            </a:r>
            <a:endParaRPr lang="en-US" dirty="0"/>
          </a:p>
        </p:txBody>
      </p:sp>
      <p:sp>
        <p:nvSpPr>
          <p:cNvPr id="3" name="Date Placeholder 2">
            <a:extLst>
              <a:ext uri="{FF2B5EF4-FFF2-40B4-BE49-F238E27FC236}">
                <a16:creationId xmlns:a16="http://schemas.microsoft.com/office/drawing/2014/main" xmlns="" id="{61B8B257-2F2E-4CEE-B09B-2C5E7F445497}"/>
              </a:ext>
            </a:extLst>
          </p:cNvPr>
          <p:cNvSpPr>
            <a:spLocks noGrp="1"/>
          </p:cNvSpPr>
          <p:nvPr>
            <p:ph type="dt" sz="half" idx="10"/>
          </p:nvPr>
        </p:nvSpPr>
        <p:spPr/>
        <p:txBody>
          <a:bodyPr/>
          <a:lstStyle/>
          <a:p>
            <a:r>
              <a:rPr lang="en-US"/>
              <a:t>2/2/20XX</a:t>
            </a:r>
            <a:endParaRPr lang="en-US" dirty="0"/>
          </a:p>
        </p:txBody>
      </p:sp>
      <p:sp>
        <p:nvSpPr>
          <p:cNvPr id="4" name="Footer Placeholder 3">
            <a:extLst>
              <a:ext uri="{FF2B5EF4-FFF2-40B4-BE49-F238E27FC236}">
                <a16:creationId xmlns:a16="http://schemas.microsoft.com/office/drawing/2014/main" xmlns="" id="{555C5E6C-BC15-458D-99F4-4ED504ECC61A}"/>
              </a:ext>
            </a:extLst>
          </p:cNvPr>
          <p:cNvSpPr>
            <a:spLocks noGrp="1"/>
          </p:cNvSpPr>
          <p:nvPr>
            <p:ph type="ftr" sz="quarter" idx="11"/>
          </p:nvPr>
        </p:nvSpPr>
        <p:spPr/>
        <p:txBody>
          <a:bodyPr/>
          <a:lstStyle/>
          <a:p>
            <a:r>
              <a:rPr lang="en-US"/>
              <a:t>PRESENTATION TITLE</a:t>
            </a:r>
            <a:endParaRPr lang="en-US" dirty="0"/>
          </a:p>
        </p:txBody>
      </p:sp>
      <p:sp>
        <p:nvSpPr>
          <p:cNvPr id="5" name="Slide Number Placeholder 4">
            <a:extLst>
              <a:ext uri="{FF2B5EF4-FFF2-40B4-BE49-F238E27FC236}">
                <a16:creationId xmlns:a16="http://schemas.microsoft.com/office/drawing/2014/main" xmlns="" id="{74FE3045-11B4-46BB-8F38-350E92141380}"/>
              </a:ext>
            </a:extLst>
          </p:cNvPr>
          <p:cNvSpPr>
            <a:spLocks noGrp="1"/>
          </p:cNvSpPr>
          <p:nvPr>
            <p:ph type="sldNum" sz="quarter" idx="12"/>
          </p:nvPr>
        </p:nvSpPr>
        <p:spPr/>
        <p:txBody>
          <a:bodyPr/>
          <a:lstStyle/>
          <a:p>
            <a:fld id="{DFA5D71E-5CDF-4C93-8A75-5B916FDC5BEA}" type="slidenum">
              <a:rPr lang="en-US" smtClean="0"/>
              <a:pPr/>
              <a:t>5</a:t>
            </a:fld>
            <a:endParaRPr lang="en-US" dirty="0"/>
          </a:p>
        </p:txBody>
      </p:sp>
      <p:sp>
        <p:nvSpPr>
          <p:cNvPr id="6" name="Content Placeholder 5">
            <a:extLst>
              <a:ext uri="{FF2B5EF4-FFF2-40B4-BE49-F238E27FC236}">
                <a16:creationId xmlns:a16="http://schemas.microsoft.com/office/drawing/2014/main" xmlns="" id="{478EC480-35B4-4BF4-9381-726F3AC0F3D8}"/>
              </a:ext>
            </a:extLst>
          </p:cNvPr>
          <p:cNvSpPr>
            <a:spLocks noGrp="1"/>
          </p:cNvSpPr>
          <p:nvPr>
            <p:ph sz="quarter" idx="13"/>
          </p:nvPr>
        </p:nvSpPr>
        <p:spPr>
          <a:xfrm>
            <a:off x="1335088" y="1952625"/>
            <a:ext cx="9521825" cy="3835433"/>
          </a:xfrm>
        </p:spPr>
        <p:txBody>
          <a:bodyPr>
            <a:normAutofit/>
          </a:bodyPr>
          <a:lstStyle/>
          <a:p>
            <a:pPr marL="285750" indent="-285750" eaLnBrk="1" hangingPunct="1">
              <a:buFont typeface="Wingdings" panose="05000000000000000000" pitchFamily="2" charset="2"/>
              <a:buChar char="Ø"/>
            </a:pPr>
            <a:r>
              <a:rPr lang="el-GR" altLang="el-GR" sz="1600" dirty="0">
                <a:latin typeface="+mj-lt"/>
              </a:rPr>
              <a:t>Υποστήριξη </a:t>
            </a:r>
            <a:r>
              <a:rPr lang="el-GR" altLang="el-GR" dirty="0">
                <a:latin typeface="+mj-lt"/>
              </a:rPr>
              <a:t>του</a:t>
            </a:r>
            <a:r>
              <a:rPr lang="el-GR" altLang="el-GR" sz="1600" dirty="0">
                <a:latin typeface="+mj-lt"/>
              </a:rPr>
              <a:t> επιχειρησιακού σχεδίου μιας επιχείρησης.</a:t>
            </a:r>
          </a:p>
          <a:p>
            <a:pPr marL="285750" indent="-285750" eaLnBrk="1" hangingPunct="1">
              <a:buFont typeface="Wingdings" panose="05000000000000000000" pitchFamily="2" charset="2"/>
              <a:buChar char="Ø"/>
            </a:pPr>
            <a:endParaRPr lang="el-GR" altLang="el-GR" sz="1600" dirty="0">
              <a:latin typeface="+mj-lt"/>
            </a:endParaRPr>
          </a:p>
          <a:p>
            <a:pPr marL="285750" indent="-285750" eaLnBrk="1" hangingPunct="1">
              <a:buFont typeface="Wingdings" panose="05000000000000000000" pitchFamily="2" charset="2"/>
              <a:buChar char="Ø"/>
            </a:pPr>
            <a:r>
              <a:rPr lang="el-GR" altLang="el-GR" sz="1600" dirty="0">
                <a:latin typeface="+mj-lt"/>
              </a:rPr>
              <a:t>Αναγνώριση των τρόπων με τους οποίους οι ΔΣ μπορούν να βοηθήσουν στην επίτευξη των επιχειρησιακών στόχων.</a:t>
            </a:r>
          </a:p>
          <a:p>
            <a:pPr marL="285750" indent="-285750" eaLnBrk="1" hangingPunct="1">
              <a:buFont typeface="Wingdings" panose="05000000000000000000" pitchFamily="2" charset="2"/>
              <a:buChar char="Ø"/>
            </a:pPr>
            <a:endParaRPr lang="el-GR" altLang="el-GR" sz="1600" dirty="0">
              <a:latin typeface="+mj-lt"/>
            </a:endParaRPr>
          </a:p>
          <a:p>
            <a:pPr marL="285750" indent="-285750" eaLnBrk="1" hangingPunct="1">
              <a:buFont typeface="Wingdings" panose="05000000000000000000" pitchFamily="2" charset="2"/>
              <a:buChar char="Ø"/>
            </a:pPr>
            <a:r>
              <a:rPr lang="el-GR" altLang="el-GR" sz="1600" dirty="0">
                <a:latin typeface="+mj-lt"/>
              </a:rPr>
              <a:t>Αποτελεσματική διοίκηση της επικοινωνίας μιας επιχείρησης. </a:t>
            </a:r>
          </a:p>
          <a:p>
            <a:pPr marL="285750" indent="-285750" eaLnBrk="1" hangingPunct="1">
              <a:buFont typeface="Wingdings" panose="05000000000000000000" pitchFamily="2" charset="2"/>
              <a:buChar char="Ø"/>
            </a:pPr>
            <a:endParaRPr lang="el-GR" altLang="el-GR" sz="1600" dirty="0">
              <a:latin typeface="+mj-lt"/>
            </a:endParaRPr>
          </a:p>
          <a:p>
            <a:pPr marL="285750" indent="-285750" eaLnBrk="1" hangingPunct="1">
              <a:buFont typeface="Wingdings" panose="05000000000000000000" pitchFamily="2" charset="2"/>
              <a:buChar char="Ø"/>
            </a:pPr>
            <a:r>
              <a:rPr lang="el-GR" altLang="el-GR" sz="1600" dirty="0">
                <a:latin typeface="+mj-lt"/>
              </a:rPr>
              <a:t>Εξασφάλιση μέγιστης ωφέλειας από τις ενέργειες ΔΣ.</a:t>
            </a:r>
          </a:p>
          <a:p>
            <a:pPr marL="285750" indent="-285750" eaLnBrk="1" hangingPunct="1">
              <a:buFont typeface="Wingdings" panose="05000000000000000000" pitchFamily="2" charset="2"/>
              <a:buChar char="Ø"/>
            </a:pPr>
            <a:endParaRPr lang="el-GR" altLang="el-GR" sz="1600" dirty="0">
              <a:latin typeface="+mj-lt"/>
            </a:endParaRPr>
          </a:p>
          <a:p>
            <a:pPr marL="285750" indent="-285750" eaLnBrk="1" hangingPunct="1">
              <a:buFont typeface="Wingdings" panose="05000000000000000000" pitchFamily="2" charset="2"/>
              <a:buChar char="Ø"/>
            </a:pPr>
            <a:r>
              <a:rPr lang="el-GR" altLang="el-GR" sz="1600" dirty="0">
                <a:latin typeface="+mj-lt"/>
              </a:rPr>
              <a:t>Μέσω της στρατηγικής τα στελέχη μπορούν να διαχειριστούν τις προσδοκίες των ομάδων κοινού, και να επιτύχουν πραγματικά και μετρήσιμα αποτελέσματα.</a:t>
            </a:r>
          </a:p>
        </p:txBody>
      </p:sp>
    </p:spTree>
    <p:extLst>
      <p:ext uri="{BB962C8B-B14F-4D97-AF65-F5344CB8AC3E}">
        <p14:creationId xmlns:p14="http://schemas.microsoft.com/office/powerpoint/2010/main" val="275110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7A8C25-73A6-46E9-AB3F-CD0E88A6A520}"/>
              </a:ext>
            </a:extLst>
          </p:cNvPr>
          <p:cNvSpPr>
            <a:spLocks noGrp="1"/>
          </p:cNvSpPr>
          <p:nvPr>
            <p:ph type="title"/>
          </p:nvPr>
        </p:nvSpPr>
        <p:spPr>
          <a:xfrm>
            <a:off x="822352" y="201003"/>
            <a:ext cx="10531448" cy="1386498"/>
          </a:xfrm>
        </p:spPr>
        <p:txBody>
          <a:bodyPr/>
          <a:lstStyle/>
          <a:p>
            <a:r>
              <a:rPr lang="el-GR" dirty="0"/>
              <a:t>Στρατηγική επικοινωνία</a:t>
            </a:r>
            <a:endParaRPr lang="en-US" dirty="0"/>
          </a:p>
        </p:txBody>
      </p:sp>
      <p:sp>
        <p:nvSpPr>
          <p:cNvPr id="5" name="Slide Number Placeholder 4">
            <a:extLst>
              <a:ext uri="{FF2B5EF4-FFF2-40B4-BE49-F238E27FC236}">
                <a16:creationId xmlns:a16="http://schemas.microsoft.com/office/drawing/2014/main" xmlns="" id="{311C5E8B-7AC8-4E9C-9CF8-498B7204C4E8}"/>
              </a:ext>
            </a:extLst>
          </p:cNvPr>
          <p:cNvSpPr>
            <a:spLocks noGrp="1"/>
          </p:cNvSpPr>
          <p:nvPr>
            <p:ph type="sldNum" sz="quarter" idx="12"/>
          </p:nvPr>
        </p:nvSpPr>
        <p:spPr/>
        <p:txBody>
          <a:bodyPr/>
          <a:lstStyle/>
          <a:p>
            <a:fld id="{DFA5D71E-5CDF-4C93-8A75-5B916FDC5BEA}" type="slidenum">
              <a:rPr lang="en-US" smtClean="0"/>
              <a:pPr/>
              <a:t>6</a:t>
            </a:fld>
            <a:endParaRPr lang="en-US" dirty="0"/>
          </a:p>
        </p:txBody>
      </p:sp>
      <p:sp>
        <p:nvSpPr>
          <p:cNvPr id="6" name="Content Placeholder 5">
            <a:extLst>
              <a:ext uri="{FF2B5EF4-FFF2-40B4-BE49-F238E27FC236}">
                <a16:creationId xmlns:a16="http://schemas.microsoft.com/office/drawing/2014/main" xmlns="" id="{853FB381-0B7B-4BB3-9E9C-07F2594258B8}"/>
              </a:ext>
            </a:extLst>
          </p:cNvPr>
          <p:cNvSpPr>
            <a:spLocks noGrp="1"/>
          </p:cNvSpPr>
          <p:nvPr>
            <p:ph sz="quarter" idx="13"/>
          </p:nvPr>
        </p:nvSpPr>
        <p:spPr>
          <a:xfrm>
            <a:off x="1434461" y="1547272"/>
            <a:ext cx="9521825" cy="1207875"/>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el-GR" sz="1800" dirty="0">
                <a:latin typeface="Calibri" panose="020F0502020204030204" pitchFamily="34" charset="0"/>
                <a:ea typeface="Calibri" panose="020F0502020204030204" pitchFamily="34" charset="0"/>
                <a:cs typeface="Arial" panose="020B0604020202020204" pitchFamily="34" charset="0"/>
              </a:rPr>
              <a:t>Οι δημόσιες σχέσεις είναι ένα στρατηγικό εργαλείο που βοηθά τις επιχειρήσεις και τους οργανισμούς να εκπληρώσουν τον ρόλο τους στην κοινωνία, να ικανοποιήσουν τις κοινωνικές προσδοκίες των ομάδων ενδιαφερομένων όχι μόνο για χρηματοοικονομική απόδοση αλλά και για διαφάνεια, εμπιστοσύνη και αξιοπιστία. </a:t>
            </a:r>
          </a:p>
          <a:p>
            <a:pPr marL="285750" indent="-285750" algn="ctr">
              <a:buFont typeface="Arial" panose="020B0604020202020204" pitchFamily="34" charset="0"/>
              <a:buChar char="•"/>
            </a:pPr>
            <a:endParaRPr lang="el-GR" sz="1800" dirty="0">
              <a:latin typeface="Calibri" panose="020F0502020204030204" pitchFamily="34" charset="0"/>
              <a:ea typeface="Calibri" panose="020F0502020204030204" pitchFamily="34" charset="0"/>
              <a:cs typeface="Arial" panose="020B0604020202020204" pitchFamily="34" charset="0"/>
            </a:endParaRPr>
          </a:p>
          <a:p>
            <a:pPr marL="285750" indent="-285750" algn="ctr">
              <a:buFont typeface="Arial" panose="020B0604020202020204" pitchFamily="34" charset="0"/>
              <a:buChar char="•"/>
            </a:pPr>
            <a:endParaRPr lang="el-GR" sz="1800" dirty="0">
              <a:latin typeface="Calibri" panose="020F0502020204030204" pitchFamily="34" charset="0"/>
              <a:ea typeface="Calibri" panose="020F0502020204030204" pitchFamily="34" charset="0"/>
              <a:cs typeface="Arial" panose="020B0604020202020204" pitchFamily="34" charset="0"/>
            </a:endParaRPr>
          </a:p>
          <a:p>
            <a:pPr lvl="1" algn="ctr"/>
            <a:endParaRPr lang="el-GR" sz="1800" dirty="0">
              <a:latin typeface="Calibri" panose="020F0502020204030204" pitchFamily="34" charset="0"/>
              <a:ea typeface="Calibri" panose="020F0502020204030204" pitchFamily="34" charset="0"/>
              <a:cs typeface="Arial" panose="020B0604020202020204" pitchFamily="34" charset="0"/>
            </a:endParaRPr>
          </a:p>
          <a:p>
            <a:pPr marL="800100" lvl="1" indent="-342900" algn="ctr">
              <a:buFont typeface="+mj-lt"/>
              <a:buAutoNum type="arabicPeriod"/>
            </a:pPr>
            <a:endParaRPr lang="el-GR" sz="1800" dirty="0">
              <a:latin typeface="Calibri" panose="020F0502020204030204" pitchFamily="34" charset="0"/>
              <a:ea typeface="Calibri" panose="020F0502020204030204" pitchFamily="34" charset="0"/>
              <a:cs typeface="Arial" panose="020B0604020202020204" pitchFamily="34" charset="0"/>
            </a:endParaRPr>
          </a:p>
          <a:p>
            <a:pPr algn="ctr"/>
            <a:endParaRPr lang="en-US" dirty="0"/>
          </a:p>
        </p:txBody>
      </p:sp>
      <p:graphicFrame>
        <p:nvGraphicFramePr>
          <p:cNvPr id="9" name="Diagram 8">
            <a:extLst>
              <a:ext uri="{FF2B5EF4-FFF2-40B4-BE49-F238E27FC236}">
                <a16:creationId xmlns:a16="http://schemas.microsoft.com/office/drawing/2014/main" xmlns="" id="{45C32043-AB46-413E-ADAB-0B9C0DBDDFFF}"/>
              </a:ext>
            </a:extLst>
          </p:cNvPr>
          <p:cNvGraphicFramePr/>
          <p:nvPr>
            <p:extLst>
              <p:ext uri="{D42A27DB-BD31-4B8C-83A1-F6EECF244321}">
                <p14:modId xmlns:p14="http://schemas.microsoft.com/office/powerpoint/2010/main" val="3183920122"/>
              </p:ext>
            </p:extLst>
          </p:nvPr>
        </p:nvGraphicFramePr>
        <p:xfrm>
          <a:off x="2209800" y="3120272"/>
          <a:ext cx="7971148" cy="3280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9477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xmlns="" id="{D91916A1-FEE7-41E7-BEE3-2B4941A6F30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75990" y="62886"/>
            <a:ext cx="11708355" cy="6301715"/>
            <a:chOff x="175990" y="62886"/>
            <a:chExt cx="11708355" cy="6301715"/>
          </a:xfrm>
        </p:grpSpPr>
        <p:sp useBgFill="1">
          <p:nvSpPr>
            <p:cNvPr id="12" name="Graphic 10">
              <a:extLst>
                <a:ext uri="{FF2B5EF4-FFF2-40B4-BE49-F238E27FC236}">
                  <a16:creationId xmlns:a16="http://schemas.microsoft.com/office/drawing/2014/main" xmlns="" id="{EAFF5F08-677C-4873-9274-02B6FE75104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2700000">
              <a:off x="175990" y="525742"/>
              <a:ext cx="1066799" cy="1066799"/>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3" name="Graphic 10">
              <a:extLst>
                <a:ext uri="{FF2B5EF4-FFF2-40B4-BE49-F238E27FC236}">
                  <a16:creationId xmlns:a16="http://schemas.microsoft.com/office/drawing/2014/main" xmlns="" id="{16514C65-F179-4953-B660-5FC6576979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2700000">
              <a:off x="8482021" y="62886"/>
              <a:ext cx="2322574" cy="2322574"/>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4" name="Graphic 10">
              <a:extLst>
                <a:ext uri="{FF2B5EF4-FFF2-40B4-BE49-F238E27FC236}">
                  <a16:creationId xmlns:a16="http://schemas.microsoft.com/office/drawing/2014/main" xmlns="" id="{DF5DA89C-9FED-4AE0-8C36-20612E77FAC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2700000">
              <a:off x="10578627" y="5015941"/>
              <a:ext cx="925287" cy="925287"/>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5" name="Oval 14">
              <a:extLst>
                <a:ext uri="{FF2B5EF4-FFF2-40B4-BE49-F238E27FC236}">
                  <a16:creationId xmlns:a16="http://schemas.microsoft.com/office/drawing/2014/main" xmlns="" id="{FB98224C-F1DB-4F10-9B7F-93B86BA13F4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11622685" y="6102941"/>
              <a:ext cx="261660" cy="261660"/>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a:p>
          </p:txBody>
        </p:sp>
        <p:sp useBgFill="1">
          <p:nvSpPr>
            <p:cNvPr id="16" name="Oval 15">
              <a:extLst>
                <a:ext uri="{FF2B5EF4-FFF2-40B4-BE49-F238E27FC236}">
                  <a16:creationId xmlns:a16="http://schemas.microsoft.com/office/drawing/2014/main" xmlns="" id="{9AE1FC9E-06C9-4A12-8BE7-766C3DA8B9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11352354" y="406586"/>
              <a:ext cx="474023" cy="474023"/>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a:p>
          </p:txBody>
        </p:sp>
        <p:sp useBgFill="1">
          <p:nvSpPr>
            <p:cNvPr id="17" name="Oval 16">
              <a:extLst>
                <a:ext uri="{FF2B5EF4-FFF2-40B4-BE49-F238E27FC236}">
                  <a16:creationId xmlns:a16="http://schemas.microsoft.com/office/drawing/2014/main" xmlns="" id="{29954B75-D8C7-439C-A014-E644E3E2C0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1678231" y="427615"/>
              <a:ext cx="334385" cy="334385"/>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grpSp>
      <p:sp useBgFill="1">
        <p:nvSpPr>
          <p:cNvPr id="19" name="Rectangle 18">
            <a:extLst>
              <a:ext uri="{FF2B5EF4-FFF2-40B4-BE49-F238E27FC236}">
                <a16:creationId xmlns:a16="http://schemas.microsoft.com/office/drawing/2014/main" xmlns="" id="{25AD4A59-91FA-4E30-8F32-A8AB51F768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3848" cap="flat">
            <a:noFill/>
            <a:prstDash val="solid"/>
            <a:miter/>
          </a:ln>
          <a:effectLst/>
        </p:spPr>
        <p:txBody>
          <a:bodyPr rtlCol="0" anchor="ctr"/>
          <a:lstStyle/>
          <a:p>
            <a:endParaRPr lang="en-US" dirty="0">
              <a:solidFill>
                <a:schemeClr val="tx1"/>
              </a:solidFill>
            </a:endParaRPr>
          </a:p>
        </p:txBody>
      </p:sp>
      <p:sp>
        <p:nvSpPr>
          <p:cNvPr id="21" name="Rectangle 20">
            <a:extLst>
              <a:ext uri="{FF2B5EF4-FFF2-40B4-BE49-F238E27FC236}">
                <a16:creationId xmlns:a16="http://schemas.microsoft.com/office/drawing/2014/main" xmlns="" id="{CDFF45EF-8068-49B8-AFAE-404F6EB1888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alpha val="10000"/>
            </a:srgbClr>
          </a:solidFill>
          <a:ln w="3848" cap="flat">
            <a:noFill/>
            <a:prstDash val="solid"/>
            <a:miter/>
          </a:ln>
          <a:effectLst/>
        </p:spPr>
        <p:txBody>
          <a:bodyPr rtlCol="0" anchor="ctr"/>
          <a:lstStyle/>
          <a:p>
            <a:endParaRPr lang="en-US" dirty="0">
              <a:solidFill>
                <a:schemeClr val="tx1"/>
              </a:solidFill>
            </a:endParaRPr>
          </a:p>
        </p:txBody>
      </p:sp>
      <p:grpSp>
        <p:nvGrpSpPr>
          <p:cNvPr id="23" name="Group 22">
            <a:extLst>
              <a:ext uri="{FF2B5EF4-FFF2-40B4-BE49-F238E27FC236}">
                <a16:creationId xmlns:a16="http://schemas.microsoft.com/office/drawing/2014/main" xmlns="" id="{7734AB32-16A4-4C03-B664-EE71222450E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294434" y="5183883"/>
            <a:ext cx="11879637" cy="1032128"/>
            <a:chOff x="294434" y="5183883"/>
            <a:chExt cx="11879637" cy="1032128"/>
          </a:xfrm>
        </p:grpSpPr>
        <p:sp useBgFill="1">
          <p:nvSpPr>
            <p:cNvPr id="24" name="Graphic 10">
              <a:extLst>
                <a:ext uri="{FF2B5EF4-FFF2-40B4-BE49-F238E27FC236}">
                  <a16:creationId xmlns:a16="http://schemas.microsoft.com/office/drawing/2014/main" xmlns="" id="{BB62AF36-28FD-444D-AD82-B2A90B7E5E2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2700000">
              <a:off x="294434" y="5183883"/>
              <a:ext cx="925287" cy="925287"/>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p:nvSpPr>
            <p:cNvPr id="25" name="Freeform: Shape 24">
              <a:extLst>
                <a:ext uri="{FF2B5EF4-FFF2-40B4-BE49-F238E27FC236}">
                  <a16:creationId xmlns:a16="http://schemas.microsoft.com/office/drawing/2014/main" xmlns="" id="{02912AAC-B297-43C9-93F0-6E76A7B0A6B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1682447" y="5333999"/>
              <a:ext cx="491624" cy="746824"/>
            </a:xfrm>
            <a:custGeom>
              <a:avLst/>
              <a:gdLst>
                <a:gd name="connsiteX0" fmla="*/ 373412 w 491624"/>
                <a:gd name="connsiteY0" fmla="*/ 0 h 746824"/>
                <a:gd name="connsiteX1" fmla="*/ 448668 w 491624"/>
                <a:gd name="connsiteY1" fmla="*/ 7587 h 746824"/>
                <a:gd name="connsiteX2" fmla="*/ 491624 w 491624"/>
                <a:gd name="connsiteY2" fmla="*/ 20921 h 746824"/>
                <a:gd name="connsiteX3" fmla="*/ 491624 w 491624"/>
                <a:gd name="connsiteY3" fmla="*/ 725903 h 746824"/>
                <a:gd name="connsiteX4" fmla="*/ 448668 w 491624"/>
                <a:gd name="connsiteY4" fmla="*/ 739238 h 746824"/>
                <a:gd name="connsiteX5" fmla="*/ 373412 w 491624"/>
                <a:gd name="connsiteY5" fmla="*/ 746824 h 746824"/>
                <a:gd name="connsiteX6" fmla="*/ 0 w 491624"/>
                <a:gd name="connsiteY6" fmla="*/ 373412 h 746824"/>
                <a:gd name="connsiteX7" fmla="*/ 373412 w 491624"/>
                <a:gd name="connsiteY7" fmla="*/ 0 h 7468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624" h="746824">
                  <a:moveTo>
                    <a:pt x="373412" y="0"/>
                  </a:moveTo>
                  <a:cubicBezTo>
                    <a:pt x="399191" y="0"/>
                    <a:pt x="424359" y="2612"/>
                    <a:pt x="448668" y="7587"/>
                  </a:cubicBezTo>
                  <a:lnTo>
                    <a:pt x="491624" y="20921"/>
                  </a:lnTo>
                  <a:lnTo>
                    <a:pt x="491624" y="725903"/>
                  </a:lnTo>
                  <a:lnTo>
                    <a:pt x="448668" y="739238"/>
                  </a:lnTo>
                  <a:cubicBezTo>
                    <a:pt x="424359" y="744212"/>
                    <a:pt x="399191" y="746824"/>
                    <a:pt x="373412" y="746824"/>
                  </a:cubicBezTo>
                  <a:cubicBezTo>
                    <a:pt x="167182" y="746824"/>
                    <a:pt x="0" y="579642"/>
                    <a:pt x="0" y="373412"/>
                  </a:cubicBezTo>
                  <a:cubicBezTo>
                    <a:pt x="0" y="167182"/>
                    <a:pt x="167182" y="0"/>
                    <a:pt x="373412" y="0"/>
                  </a:cubicBezTo>
                  <a:close/>
                </a:path>
              </a:pathLst>
            </a:custGeom>
            <a:solidFill>
              <a:schemeClr val="bg1"/>
            </a:solidFill>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a:solidFill>
                  <a:schemeClr val="tx1"/>
                </a:solidFill>
              </a:endParaRPr>
            </a:p>
          </p:txBody>
        </p:sp>
        <p:sp useBgFill="1">
          <p:nvSpPr>
            <p:cNvPr id="26" name="Oval 25">
              <a:extLst>
                <a:ext uri="{FF2B5EF4-FFF2-40B4-BE49-F238E27FC236}">
                  <a16:creationId xmlns:a16="http://schemas.microsoft.com/office/drawing/2014/main" xmlns="" id="{F2666277-0882-4CF2-805C-92D397419E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11145840" y="5954351"/>
              <a:ext cx="261660" cy="261660"/>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a:p>
          </p:txBody>
        </p:sp>
      </p:grpSp>
      <p:sp>
        <p:nvSpPr>
          <p:cNvPr id="2" name="Title 1">
            <a:extLst>
              <a:ext uri="{FF2B5EF4-FFF2-40B4-BE49-F238E27FC236}">
                <a16:creationId xmlns:a16="http://schemas.microsoft.com/office/drawing/2014/main" xmlns="" id="{198BAC3A-B112-4C99-9A3D-6F09F6F71328}"/>
              </a:ext>
            </a:extLst>
          </p:cNvPr>
          <p:cNvSpPr>
            <a:spLocks noGrp="1"/>
          </p:cNvSpPr>
          <p:nvPr>
            <p:ph type="title"/>
          </p:nvPr>
        </p:nvSpPr>
        <p:spPr>
          <a:xfrm>
            <a:off x="457201" y="557189"/>
            <a:ext cx="4549002" cy="5743616"/>
          </a:xfrm>
        </p:spPr>
        <p:txBody>
          <a:bodyPr vert="horz" lIns="91440" tIns="45720" rIns="91440" bIns="45720" rtlCol="0" anchor="ctr">
            <a:normAutofit/>
          </a:bodyPr>
          <a:lstStyle/>
          <a:p>
            <a:pPr algn="l"/>
            <a:r>
              <a:rPr lang="en-US" kern="1200">
                <a:solidFill>
                  <a:schemeClr val="tx1"/>
                </a:solidFill>
                <a:latin typeface="+mj-lt"/>
                <a:ea typeface="+mj-ea"/>
                <a:cs typeface="+mj-cs"/>
              </a:rPr>
              <a:t>Στρατηγική επικοινωνία ως εργαλείο επικοινωνίας επιχειρησιακής στρατηγικής </a:t>
            </a:r>
          </a:p>
        </p:txBody>
      </p:sp>
      <p:sp>
        <p:nvSpPr>
          <p:cNvPr id="6" name="Content Placeholder 5">
            <a:extLst>
              <a:ext uri="{FF2B5EF4-FFF2-40B4-BE49-F238E27FC236}">
                <a16:creationId xmlns:a16="http://schemas.microsoft.com/office/drawing/2014/main" xmlns="" id="{3C302D35-2C63-4434-950D-FF45E5EAAD5E}"/>
              </a:ext>
            </a:extLst>
          </p:cNvPr>
          <p:cNvSpPr>
            <a:spLocks noGrp="1"/>
          </p:cNvSpPr>
          <p:nvPr>
            <p:ph sz="quarter" idx="13"/>
          </p:nvPr>
        </p:nvSpPr>
        <p:spPr>
          <a:xfrm>
            <a:off x="5197296" y="304800"/>
            <a:ext cx="6212694" cy="6361471"/>
          </a:xfrm>
        </p:spPr>
        <p:txBody>
          <a:bodyPr vert="horz" lIns="91440" tIns="45720" rIns="91440" bIns="45720" rtlCol="0" anchor="ctr">
            <a:normAutofit/>
          </a:bodyPr>
          <a:lstStyle/>
          <a:p>
            <a:pPr marL="800100" lvl="1" indent="-228600">
              <a:buFont typeface="+mj-lt"/>
              <a:buAutoNum type="arabicPeriod"/>
            </a:pPr>
            <a:r>
              <a:rPr lang="en-US" sz="1700" dirty="0" err="1"/>
              <a:t>Οι</a:t>
            </a:r>
            <a:r>
              <a:rPr lang="en-US" sz="1700" dirty="0"/>
              <a:t> </a:t>
            </a:r>
            <a:r>
              <a:rPr lang="en-US" sz="1700" dirty="0" err="1"/>
              <a:t>δημόσιες</a:t>
            </a:r>
            <a:r>
              <a:rPr lang="en-US" sz="1700" dirty="0"/>
              <a:t> </a:t>
            </a:r>
            <a:r>
              <a:rPr lang="en-US" sz="1700" dirty="0" err="1"/>
              <a:t>σχέσεις</a:t>
            </a:r>
            <a:r>
              <a:rPr lang="en-US" sz="1700" dirty="0"/>
              <a:t> </a:t>
            </a:r>
            <a:r>
              <a:rPr lang="el-GR" sz="1700" dirty="0"/>
              <a:t>αποτελούν</a:t>
            </a:r>
            <a:r>
              <a:rPr lang="en-US" sz="1700" dirty="0"/>
              <a:t> </a:t>
            </a:r>
            <a:r>
              <a:rPr lang="en-US" sz="1700" dirty="0" err="1"/>
              <a:t>εργ</a:t>
            </a:r>
            <a:r>
              <a:rPr lang="en-US" sz="1700" dirty="0"/>
              <a:t>αλείο εφαρμογής της στρατηγικής του οργανισμού. </a:t>
            </a:r>
            <a:endParaRPr lang="el-GR" sz="1700" dirty="0"/>
          </a:p>
          <a:p>
            <a:pPr marL="800100" lvl="1" indent="-228600">
              <a:buFont typeface="+mj-lt"/>
              <a:buAutoNum type="arabicPeriod"/>
            </a:pPr>
            <a:r>
              <a:rPr lang="en-US" sz="1700" dirty="0" err="1"/>
              <a:t>Σύμφων</a:t>
            </a:r>
            <a:r>
              <a:rPr lang="en-US" sz="1700" dirty="0"/>
              <a:t>α με τους Hallahan et al. (2007) η </a:t>
            </a:r>
            <a:r>
              <a:rPr lang="en-US" sz="1700" dirty="0" err="1"/>
              <a:t>στρ</a:t>
            </a:r>
            <a:r>
              <a:rPr lang="en-US" sz="1700" dirty="0"/>
              <a:t>ατηγική επικοινωνία συνδέεται με τις επικοινωνιακές προσπάθειες ενός οργανισμού με σκοπό να εκπληρωθεί η αποστολή του. </a:t>
            </a:r>
          </a:p>
          <a:p>
            <a:pPr marL="800100" lvl="1" indent="-228600">
              <a:buFont typeface="+mj-lt"/>
              <a:buAutoNum type="arabicPeriod"/>
            </a:pPr>
            <a:r>
              <a:rPr lang="en-US" sz="1700" dirty="0"/>
              <a:t>Η π</a:t>
            </a:r>
            <a:r>
              <a:rPr lang="en-US" sz="1700" dirty="0" err="1"/>
              <a:t>ρογρ</a:t>
            </a:r>
            <a:r>
              <a:rPr lang="en-US" sz="1700" dirty="0"/>
              <a:t>αμματισμένη και καλά οργανωμένη διαδικασία της επικοινωνίας ώστε να επιτευχθούν οι στόχοι της επιχείρησης. </a:t>
            </a:r>
          </a:p>
          <a:p>
            <a:pPr marL="800100" lvl="1" indent="-228600">
              <a:buFont typeface="+mj-lt"/>
              <a:buAutoNum type="arabicPeriod"/>
            </a:pPr>
            <a:r>
              <a:rPr lang="en-US" sz="1700" dirty="0" err="1"/>
              <a:t>Σκο</a:t>
            </a:r>
            <a:r>
              <a:rPr lang="en-US" sz="1700" dirty="0"/>
              <a:t>πός της στρατηγικής επικοινωνίας είναι να επικοινωνεί την επιχειρησιακή στρατηγική στις ομάδες ενδιαφερομένων. </a:t>
            </a:r>
          </a:p>
          <a:p>
            <a:pPr marL="800100" lvl="1" indent="-228600">
              <a:buFont typeface="+mj-lt"/>
              <a:buAutoNum type="arabicPeriod"/>
            </a:pPr>
            <a:r>
              <a:rPr lang="en-US" sz="1700" dirty="0" err="1"/>
              <a:t>Υλο</a:t>
            </a:r>
            <a:r>
              <a:rPr lang="en-US" sz="1700" dirty="0"/>
              <a:t>ποίηση  (επικοινωνιακή) προκαθορισμένων στρατηγικών αποφάσεων. </a:t>
            </a:r>
          </a:p>
          <a:p>
            <a:pPr marL="800100" lvl="1" indent="-228600">
              <a:buFont typeface="+mj-lt"/>
              <a:buAutoNum type="arabicPeriod"/>
            </a:pPr>
            <a:r>
              <a:rPr lang="en-US" sz="1700" dirty="0" err="1"/>
              <a:t>Ευθυγράμμιση</a:t>
            </a:r>
            <a:r>
              <a:rPr lang="en-US" sz="1700" dirty="0"/>
              <a:t> </a:t>
            </a:r>
            <a:r>
              <a:rPr lang="en-US" sz="1700" dirty="0" err="1"/>
              <a:t>της</a:t>
            </a:r>
            <a:r>
              <a:rPr lang="en-US" sz="1700" dirty="0"/>
              <a:t> επ</a:t>
            </a:r>
            <a:r>
              <a:rPr lang="en-US" sz="1700" dirty="0" err="1"/>
              <a:t>ικοινωνι</a:t>
            </a:r>
            <a:r>
              <a:rPr lang="en-US" sz="1700" dirty="0"/>
              <a:t>ακής στρατηγικής με την επιχειρησιακή στρατηγική. </a:t>
            </a:r>
          </a:p>
          <a:p>
            <a:pPr marL="800100" lvl="1" indent="-228600">
              <a:buFont typeface="+mj-lt"/>
              <a:buAutoNum type="arabicPeriod"/>
            </a:pPr>
            <a:r>
              <a:rPr lang="en-US" sz="1700" dirty="0"/>
              <a:t>Τα </a:t>
            </a:r>
            <a:r>
              <a:rPr lang="en-US" sz="1700" dirty="0" err="1"/>
              <a:t>στελέχη</a:t>
            </a:r>
            <a:r>
              <a:rPr lang="en-US" sz="1700" dirty="0"/>
              <a:t> </a:t>
            </a:r>
            <a:r>
              <a:rPr lang="en-US" sz="1700" dirty="0" err="1"/>
              <a:t>ερμηνεύουν</a:t>
            </a:r>
            <a:r>
              <a:rPr lang="en-US" sz="1700" dirty="0"/>
              <a:t> και επ</a:t>
            </a:r>
            <a:r>
              <a:rPr lang="en-US" sz="1700" dirty="0" err="1"/>
              <a:t>ικοινωνούν</a:t>
            </a:r>
            <a:r>
              <a:rPr lang="en-US" sz="1700" dirty="0"/>
              <a:t> </a:t>
            </a:r>
            <a:r>
              <a:rPr lang="en-US" sz="1700" dirty="0" err="1"/>
              <a:t>τις</a:t>
            </a:r>
            <a:r>
              <a:rPr lang="en-US" sz="1700" dirty="0"/>
              <a:t> επ</a:t>
            </a:r>
            <a:r>
              <a:rPr lang="en-US" sz="1700" dirty="0" err="1"/>
              <a:t>ιχειρησι</a:t>
            </a:r>
            <a:r>
              <a:rPr lang="en-US" sz="1700" dirty="0"/>
              <a:t>ακές αποφάσεις στο κοινό. </a:t>
            </a:r>
          </a:p>
          <a:p>
            <a:pPr marL="800100" lvl="1" indent="-228600">
              <a:buFont typeface="+mj-lt"/>
              <a:buAutoNum type="arabicPeriod"/>
            </a:pPr>
            <a:r>
              <a:rPr lang="en-US" sz="1700" dirty="0" err="1"/>
              <a:t>Διεξάγετ</a:t>
            </a:r>
            <a:r>
              <a:rPr lang="en-US" sz="1700" dirty="0"/>
              <a:t>αι έρευνα για να εντοπιστούν τα χαρακτηριστικά των ομάδων κοινού ώστε να επιλεχθούν οι κατάλληλες στρατηγικές για κάθε ομάδα κοινού. </a:t>
            </a:r>
          </a:p>
          <a:p>
            <a:pPr indent="-228600"/>
            <a:endParaRPr lang="en-US" sz="1700" dirty="0"/>
          </a:p>
        </p:txBody>
      </p:sp>
      <p:sp>
        <p:nvSpPr>
          <p:cNvPr id="3" name="Date Placeholder 2">
            <a:extLst>
              <a:ext uri="{FF2B5EF4-FFF2-40B4-BE49-F238E27FC236}">
                <a16:creationId xmlns:a16="http://schemas.microsoft.com/office/drawing/2014/main" xmlns="" id="{D1A36B6C-FA4C-4C1B-A6D4-134306FD2CDA}"/>
              </a:ext>
            </a:extLst>
          </p:cNvPr>
          <p:cNvSpPr>
            <a:spLocks noGrp="1"/>
          </p:cNvSpPr>
          <p:nvPr>
            <p:ph type="dt" sz="half" idx="10"/>
          </p:nvPr>
        </p:nvSpPr>
        <p:spPr>
          <a:xfrm>
            <a:off x="838200" y="6400800"/>
            <a:ext cx="2743200" cy="365125"/>
          </a:xfrm>
        </p:spPr>
        <p:txBody>
          <a:bodyPr vert="horz" lIns="91440" tIns="45720" rIns="91440" bIns="45720" rtlCol="0" anchor="ctr">
            <a:normAutofit/>
          </a:bodyPr>
          <a:lstStyle/>
          <a:p>
            <a:pPr>
              <a:spcAft>
                <a:spcPts val="600"/>
              </a:spcAft>
            </a:pPr>
            <a:r>
              <a:rPr lang="en-US"/>
              <a:t>2/2/20XX</a:t>
            </a:r>
          </a:p>
        </p:txBody>
      </p:sp>
      <p:sp>
        <p:nvSpPr>
          <p:cNvPr id="4" name="Footer Placeholder 3">
            <a:extLst>
              <a:ext uri="{FF2B5EF4-FFF2-40B4-BE49-F238E27FC236}">
                <a16:creationId xmlns:a16="http://schemas.microsoft.com/office/drawing/2014/main" xmlns="" id="{9A3ACEE4-56C4-4A67-9AA8-9B148021E4A1}"/>
              </a:ext>
            </a:extLst>
          </p:cNvPr>
          <p:cNvSpPr>
            <a:spLocks noGrp="1"/>
          </p:cNvSpPr>
          <p:nvPr>
            <p:ph type="ftr" sz="quarter" idx="11"/>
          </p:nvPr>
        </p:nvSpPr>
        <p:spPr>
          <a:xfrm>
            <a:off x="4038600" y="6400800"/>
            <a:ext cx="4114800" cy="365125"/>
          </a:xfrm>
        </p:spPr>
        <p:txBody>
          <a:bodyPr vert="horz" lIns="91440" tIns="45720" rIns="91440" bIns="45720" rtlCol="0" anchor="ctr">
            <a:normAutofit/>
          </a:bodyPr>
          <a:lstStyle/>
          <a:p>
            <a:pPr>
              <a:spcAft>
                <a:spcPts val="600"/>
              </a:spcAft>
            </a:pPr>
            <a:r>
              <a:rPr lang="en-US"/>
              <a:t>PRESENTATION TITLE</a:t>
            </a:r>
          </a:p>
        </p:txBody>
      </p:sp>
      <p:sp>
        <p:nvSpPr>
          <p:cNvPr id="5" name="Slide Number Placeholder 4">
            <a:extLst>
              <a:ext uri="{FF2B5EF4-FFF2-40B4-BE49-F238E27FC236}">
                <a16:creationId xmlns:a16="http://schemas.microsoft.com/office/drawing/2014/main" xmlns="" id="{576E6920-42FF-4242-81BA-748F268F06E8}"/>
              </a:ext>
            </a:extLst>
          </p:cNvPr>
          <p:cNvSpPr>
            <a:spLocks noGrp="1"/>
          </p:cNvSpPr>
          <p:nvPr>
            <p:ph type="sldNum" sz="quarter" idx="12"/>
          </p:nvPr>
        </p:nvSpPr>
        <p:spPr>
          <a:xfrm>
            <a:off x="8610600" y="6400800"/>
            <a:ext cx="2743200" cy="365125"/>
          </a:xfrm>
        </p:spPr>
        <p:txBody>
          <a:bodyPr vert="horz" lIns="91440" tIns="45720" rIns="91440" bIns="45720" rtlCol="0" anchor="ctr">
            <a:normAutofit/>
          </a:bodyPr>
          <a:lstStyle/>
          <a:p>
            <a:pPr>
              <a:spcAft>
                <a:spcPts val="600"/>
              </a:spcAft>
            </a:pPr>
            <a:fld id="{DFA5D71E-5CDF-4C93-8A75-5B916FDC5BEA}" type="slidenum">
              <a:rPr lang="en-US" smtClean="0"/>
              <a:pPr>
                <a:spcAft>
                  <a:spcPts val="600"/>
                </a:spcAft>
              </a:pPr>
              <a:t>7</a:t>
            </a:fld>
            <a:endParaRPr lang="en-US"/>
          </a:p>
        </p:txBody>
      </p:sp>
    </p:spTree>
    <p:extLst>
      <p:ext uri="{BB962C8B-B14F-4D97-AF65-F5344CB8AC3E}">
        <p14:creationId xmlns:p14="http://schemas.microsoft.com/office/powerpoint/2010/main" val="3090782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3" name="Group 32">
            <a:extLst>
              <a:ext uri="{FF2B5EF4-FFF2-40B4-BE49-F238E27FC236}">
                <a16:creationId xmlns:a16="http://schemas.microsoft.com/office/drawing/2014/main" xmlns="" id="{D91916A1-FEE7-41E7-BEE3-2B4941A6F30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75990" y="62886"/>
            <a:ext cx="11708355" cy="6301715"/>
            <a:chOff x="175990" y="62886"/>
            <a:chExt cx="11708355" cy="6301715"/>
          </a:xfrm>
        </p:grpSpPr>
        <p:sp useBgFill="1">
          <p:nvSpPr>
            <p:cNvPr id="34" name="Graphic 10">
              <a:extLst>
                <a:ext uri="{FF2B5EF4-FFF2-40B4-BE49-F238E27FC236}">
                  <a16:creationId xmlns:a16="http://schemas.microsoft.com/office/drawing/2014/main" xmlns="" id="{EAFF5F08-677C-4873-9274-02B6FE75104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2700000">
              <a:off x="175990" y="525742"/>
              <a:ext cx="1066799" cy="1066799"/>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35" name="Graphic 10">
              <a:extLst>
                <a:ext uri="{FF2B5EF4-FFF2-40B4-BE49-F238E27FC236}">
                  <a16:creationId xmlns:a16="http://schemas.microsoft.com/office/drawing/2014/main" xmlns="" id="{16514C65-F179-4953-B660-5FC6576979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2700000">
              <a:off x="8482021" y="62886"/>
              <a:ext cx="2322574" cy="2322574"/>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36" name="Graphic 10">
              <a:extLst>
                <a:ext uri="{FF2B5EF4-FFF2-40B4-BE49-F238E27FC236}">
                  <a16:creationId xmlns:a16="http://schemas.microsoft.com/office/drawing/2014/main" xmlns="" id="{DF5DA89C-9FED-4AE0-8C36-20612E77FAC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2700000">
              <a:off x="10578627" y="5015941"/>
              <a:ext cx="925287" cy="925287"/>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37" name="Oval 36">
              <a:extLst>
                <a:ext uri="{FF2B5EF4-FFF2-40B4-BE49-F238E27FC236}">
                  <a16:creationId xmlns:a16="http://schemas.microsoft.com/office/drawing/2014/main" xmlns="" id="{FB98224C-F1DB-4F10-9B7F-93B86BA13F4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11622685" y="6102941"/>
              <a:ext cx="261660" cy="261660"/>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a:p>
          </p:txBody>
        </p:sp>
        <p:sp useBgFill="1">
          <p:nvSpPr>
            <p:cNvPr id="38" name="Oval 37">
              <a:extLst>
                <a:ext uri="{FF2B5EF4-FFF2-40B4-BE49-F238E27FC236}">
                  <a16:creationId xmlns:a16="http://schemas.microsoft.com/office/drawing/2014/main" xmlns="" id="{9AE1FC9E-06C9-4A12-8BE7-766C3DA8B9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11352354" y="406586"/>
              <a:ext cx="474023" cy="474023"/>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a:p>
          </p:txBody>
        </p:sp>
        <p:sp useBgFill="1">
          <p:nvSpPr>
            <p:cNvPr id="39" name="Oval 38">
              <a:extLst>
                <a:ext uri="{FF2B5EF4-FFF2-40B4-BE49-F238E27FC236}">
                  <a16:creationId xmlns:a16="http://schemas.microsoft.com/office/drawing/2014/main" xmlns="" id="{29954B75-D8C7-439C-A014-E644E3E2C0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1678231" y="427615"/>
              <a:ext cx="334385" cy="334385"/>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grpSp>
      <p:sp useBgFill="1">
        <p:nvSpPr>
          <p:cNvPr id="41" name="Rectangle 40">
            <a:extLst>
              <a:ext uri="{FF2B5EF4-FFF2-40B4-BE49-F238E27FC236}">
                <a16:creationId xmlns:a16="http://schemas.microsoft.com/office/drawing/2014/main" xmlns="" id="{25AD4A59-91FA-4E30-8F32-A8AB51F768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3848" cap="flat">
            <a:noFill/>
            <a:prstDash val="solid"/>
            <a:miter/>
          </a:ln>
          <a:effectLst/>
        </p:spPr>
        <p:txBody>
          <a:bodyPr rtlCol="0" anchor="ctr"/>
          <a:lstStyle/>
          <a:p>
            <a:endParaRPr lang="en-US" dirty="0">
              <a:solidFill>
                <a:schemeClr val="tx1"/>
              </a:solidFill>
            </a:endParaRPr>
          </a:p>
        </p:txBody>
      </p:sp>
      <p:sp>
        <p:nvSpPr>
          <p:cNvPr id="43" name="Rectangle 42">
            <a:extLst>
              <a:ext uri="{FF2B5EF4-FFF2-40B4-BE49-F238E27FC236}">
                <a16:creationId xmlns:a16="http://schemas.microsoft.com/office/drawing/2014/main" xmlns="" id="{CDFF45EF-8068-49B8-AFAE-404F6EB1888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alpha val="10000"/>
            </a:srgbClr>
          </a:solidFill>
          <a:ln w="3848" cap="flat">
            <a:noFill/>
            <a:prstDash val="solid"/>
            <a:miter/>
          </a:ln>
          <a:effectLst/>
        </p:spPr>
        <p:txBody>
          <a:bodyPr rtlCol="0" anchor="ctr"/>
          <a:lstStyle/>
          <a:p>
            <a:endParaRPr lang="en-US" dirty="0">
              <a:solidFill>
                <a:schemeClr val="tx1"/>
              </a:solidFill>
            </a:endParaRPr>
          </a:p>
        </p:txBody>
      </p:sp>
      <p:sp>
        <p:nvSpPr>
          <p:cNvPr id="2" name="Title 1">
            <a:extLst>
              <a:ext uri="{FF2B5EF4-FFF2-40B4-BE49-F238E27FC236}">
                <a16:creationId xmlns:a16="http://schemas.microsoft.com/office/drawing/2014/main" xmlns="" id="{38BE39AD-0157-44B6-9E4E-A008AAAFF872}"/>
              </a:ext>
            </a:extLst>
          </p:cNvPr>
          <p:cNvSpPr>
            <a:spLocks noGrp="1"/>
          </p:cNvSpPr>
          <p:nvPr>
            <p:ph type="title"/>
          </p:nvPr>
        </p:nvSpPr>
        <p:spPr>
          <a:xfrm>
            <a:off x="457200" y="4038599"/>
            <a:ext cx="5273648" cy="2235494"/>
          </a:xfrm>
        </p:spPr>
        <p:txBody>
          <a:bodyPr vert="horz" lIns="91440" tIns="45720" rIns="91440" bIns="45720" rtlCol="0" anchor="ctr">
            <a:normAutofit/>
          </a:bodyPr>
          <a:lstStyle/>
          <a:p>
            <a:pPr algn="l"/>
            <a:r>
              <a:rPr lang="en-US" sz="3100" kern="1200">
                <a:solidFill>
                  <a:schemeClr val="tx1"/>
                </a:solidFill>
                <a:latin typeface="+mj-lt"/>
                <a:ea typeface="+mj-ea"/>
                <a:cs typeface="+mj-cs"/>
              </a:rPr>
              <a:t>Εργαλείο συνεισφοράς στη διαμόρφωση της επιχειρησιακής στρατηγικής. </a:t>
            </a:r>
            <a:br>
              <a:rPr lang="en-US" sz="3100" kern="1200">
                <a:solidFill>
                  <a:schemeClr val="tx1"/>
                </a:solidFill>
                <a:latin typeface="+mj-lt"/>
                <a:ea typeface="+mj-ea"/>
                <a:cs typeface="+mj-cs"/>
              </a:rPr>
            </a:br>
            <a:endParaRPr lang="en-US" sz="3100" kern="1200">
              <a:solidFill>
                <a:schemeClr val="tx1"/>
              </a:solidFill>
              <a:latin typeface="+mj-lt"/>
              <a:ea typeface="+mj-ea"/>
              <a:cs typeface="+mj-cs"/>
            </a:endParaRPr>
          </a:p>
        </p:txBody>
      </p:sp>
      <p:pic>
        <p:nvPicPr>
          <p:cNvPr id="25" name="Picture Placeholder 19" descr="Close up of white chess pieces">
            <a:extLst>
              <a:ext uri="{FF2B5EF4-FFF2-40B4-BE49-F238E27FC236}">
                <a16:creationId xmlns:a16="http://schemas.microsoft.com/office/drawing/2014/main" xmlns="" id="{159FE00F-9EF7-43A5-B570-885036D624FD}"/>
              </a:ext>
            </a:extLst>
          </p:cNvPr>
          <p:cNvPicPr>
            <a:picLocks noChangeAspect="1"/>
          </p:cNvPicPr>
          <p:nvPr/>
        </p:nvPicPr>
        <p:blipFill rotWithShape="1">
          <a:blip r:embed="rId2"/>
          <a:srcRect t="25725" r="-1" b="29789"/>
          <a:stretch/>
        </p:blipFill>
        <p:spPr>
          <a:xfrm>
            <a:off x="543119" y="521542"/>
            <a:ext cx="11105762" cy="3297722"/>
          </a:xfrm>
          <a:prstGeom prst="rect">
            <a:avLst/>
          </a:prstGeom>
        </p:spPr>
      </p:pic>
      <p:sp useBgFill="1">
        <p:nvSpPr>
          <p:cNvPr id="45" name="Oval 44">
            <a:extLst>
              <a:ext uri="{FF2B5EF4-FFF2-40B4-BE49-F238E27FC236}">
                <a16:creationId xmlns:a16="http://schemas.microsoft.com/office/drawing/2014/main" xmlns="" id="{65C83237-C1FB-420E-8995-1E6881393A2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365508" y="881137"/>
            <a:ext cx="355222" cy="355222"/>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47" name="Graphic 10">
            <a:extLst>
              <a:ext uri="{FF2B5EF4-FFF2-40B4-BE49-F238E27FC236}">
                <a16:creationId xmlns:a16="http://schemas.microsoft.com/office/drawing/2014/main" xmlns="" id="{4BCD9D1F-84E2-4A60-A132-DFA8429F5C2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311452" y="692724"/>
            <a:ext cx="696112" cy="732049"/>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49" name="Oval 48">
            <a:extLst>
              <a:ext uri="{FF2B5EF4-FFF2-40B4-BE49-F238E27FC236}">
                <a16:creationId xmlns:a16="http://schemas.microsoft.com/office/drawing/2014/main" xmlns="" id="{70B05BFF-06FA-4C5E-AAAD-4D93B51F73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11817521" y="1698704"/>
            <a:ext cx="261660" cy="261660"/>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a:p>
        </p:txBody>
      </p:sp>
      <p:sp>
        <p:nvSpPr>
          <p:cNvPr id="6" name="Content Placeholder 5">
            <a:extLst>
              <a:ext uri="{FF2B5EF4-FFF2-40B4-BE49-F238E27FC236}">
                <a16:creationId xmlns:a16="http://schemas.microsoft.com/office/drawing/2014/main" xmlns="" id="{86872A6B-3B83-4795-A730-F7C16A905EF9}"/>
              </a:ext>
            </a:extLst>
          </p:cNvPr>
          <p:cNvSpPr>
            <a:spLocks noGrp="1"/>
          </p:cNvSpPr>
          <p:nvPr>
            <p:ph sz="quarter" idx="13"/>
          </p:nvPr>
        </p:nvSpPr>
        <p:spPr>
          <a:xfrm>
            <a:off x="6164852" y="4038599"/>
            <a:ext cx="5484030" cy="2235493"/>
          </a:xfrm>
        </p:spPr>
        <p:txBody>
          <a:bodyPr vert="horz" lIns="91440" tIns="45720" rIns="91440" bIns="45720" rtlCol="0" anchor="ctr">
            <a:normAutofit/>
          </a:bodyPr>
          <a:lstStyle/>
          <a:p>
            <a:pPr indent="-228600"/>
            <a:r>
              <a:rPr lang="en-US" sz="1800">
                <a:effectLst/>
              </a:rPr>
              <a:t>Η συνεισφορά αυτή μπορεί να είναι τόσο </a:t>
            </a:r>
            <a:r>
              <a:rPr lang="en-US" sz="1800" u="sng">
                <a:effectLst/>
              </a:rPr>
              <a:t>άμεσ</a:t>
            </a:r>
            <a:r>
              <a:rPr lang="en-US" sz="1800" u="sng"/>
              <a:t>η όσο και έμμεση.</a:t>
            </a:r>
          </a:p>
          <a:p>
            <a:pPr indent="-228600"/>
            <a:endParaRPr lang="en-US" sz="1800"/>
          </a:p>
        </p:txBody>
      </p:sp>
      <p:sp>
        <p:nvSpPr>
          <p:cNvPr id="5" name="Slide Number Placeholder 4">
            <a:extLst>
              <a:ext uri="{FF2B5EF4-FFF2-40B4-BE49-F238E27FC236}">
                <a16:creationId xmlns:a16="http://schemas.microsoft.com/office/drawing/2014/main" xmlns="" id="{CC61C24B-2923-43C9-8132-0084998EB5E3}"/>
              </a:ext>
            </a:extLst>
          </p:cNvPr>
          <p:cNvSpPr>
            <a:spLocks noGrp="1"/>
          </p:cNvSpPr>
          <p:nvPr>
            <p:ph type="sldNum" sz="quarter" idx="12"/>
          </p:nvPr>
        </p:nvSpPr>
        <p:spPr>
          <a:xfrm>
            <a:off x="8610600" y="6400800"/>
            <a:ext cx="2743200" cy="365125"/>
          </a:xfrm>
        </p:spPr>
        <p:txBody>
          <a:bodyPr vert="horz" lIns="91440" tIns="45720" rIns="91440" bIns="45720" rtlCol="0" anchor="ctr">
            <a:normAutofit/>
          </a:bodyPr>
          <a:lstStyle/>
          <a:p>
            <a:pPr>
              <a:spcAft>
                <a:spcPts val="600"/>
              </a:spcAft>
            </a:pPr>
            <a:fld id="{DFA5D71E-5CDF-4C93-8A75-5B916FDC5BEA}" type="slidenum">
              <a:rPr lang="en-US" smtClean="0"/>
              <a:pPr>
                <a:spcAft>
                  <a:spcPts val="600"/>
                </a:spcAft>
              </a:pPr>
              <a:t>8</a:t>
            </a:fld>
            <a:endParaRPr lang="en-US"/>
          </a:p>
        </p:txBody>
      </p:sp>
    </p:spTree>
    <p:extLst>
      <p:ext uri="{BB962C8B-B14F-4D97-AF65-F5344CB8AC3E}">
        <p14:creationId xmlns:p14="http://schemas.microsoft.com/office/powerpoint/2010/main" val="1597613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D91916A1-FEE7-41E7-BEE3-2B4941A6F30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75990" y="62886"/>
            <a:ext cx="11708355" cy="6301715"/>
            <a:chOff x="175990" y="62886"/>
            <a:chExt cx="11708355" cy="6301715"/>
          </a:xfrm>
        </p:grpSpPr>
        <p:sp useBgFill="1">
          <p:nvSpPr>
            <p:cNvPr id="13" name="Graphic 10">
              <a:extLst>
                <a:ext uri="{FF2B5EF4-FFF2-40B4-BE49-F238E27FC236}">
                  <a16:creationId xmlns:a16="http://schemas.microsoft.com/office/drawing/2014/main" xmlns="" id="{EAFF5F08-677C-4873-9274-02B6FE75104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2700000">
              <a:off x="175990" y="525742"/>
              <a:ext cx="1066799" cy="1066799"/>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4" name="Graphic 10">
              <a:extLst>
                <a:ext uri="{FF2B5EF4-FFF2-40B4-BE49-F238E27FC236}">
                  <a16:creationId xmlns:a16="http://schemas.microsoft.com/office/drawing/2014/main" xmlns="" id="{16514C65-F179-4953-B660-5FC6576979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2700000">
              <a:off x="8482021" y="62886"/>
              <a:ext cx="2322574" cy="2322574"/>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5" name="Graphic 10">
              <a:extLst>
                <a:ext uri="{FF2B5EF4-FFF2-40B4-BE49-F238E27FC236}">
                  <a16:creationId xmlns:a16="http://schemas.microsoft.com/office/drawing/2014/main" xmlns="" id="{DF5DA89C-9FED-4AE0-8C36-20612E77FAC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2700000">
              <a:off x="10578627" y="5015941"/>
              <a:ext cx="925287" cy="925287"/>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16" name="Oval 15">
              <a:extLst>
                <a:ext uri="{FF2B5EF4-FFF2-40B4-BE49-F238E27FC236}">
                  <a16:creationId xmlns:a16="http://schemas.microsoft.com/office/drawing/2014/main" xmlns="" id="{FB98224C-F1DB-4F10-9B7F-93B86BA13F4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11622685" y="6102941"/>
              <a:ext cx="261660" cy="261660"/>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a:p>
          </p:txBody>
        </p:sp>
        <p:sp useBgFill="1">
          <p:nvSpPr>
            <p:cNvPr id="17" name="Oval 16">
              <a:extLst>
                <a:ext uri="{FF2B5EF4-FFF2-40B4-BE49-F238E27FC236}">
                  <a16:creationId xmlns:a16="http://schemas.microsoft.com/office/drawing/2014/main" xmlns="" id="{9AE1FC9E-06C9-4A12-8BE7-766C3DA8B9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11352354" y="406586"/>
              <a:ext cx="474023" cy="474023"/>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a:p>
          </p:txBody>
        </p:sp>
        <p:sp useBgFill="1">
          <p:nvSpPr>
            <p:cNvPr id="18" name="Oval 17">
              <a:extLst>
                <a:ext uri="{FF2B5EF4-FFF2-40B4-BE49-F238E27FC236}">
                  <a16:creationId xmlns:a16="http://schemas.microsoft.com/office/drawing/2014/main" xmlns="" id="{29954B75-D8C7-439C-A014-E644E3E2C0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1678231" y="427615"/>
              <a:ext cx="334385" cy="334385"/>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grpSp>
      <p:sp useBgFill="1">
        <p:nvSpPr>
          <p:cNvPr id="20" name="Rectangle 19">
            <a:extLst>
              <a:ext uri="{FF2B5EF4-FFF2-40B4-BE49-F238E27FC236}">
                <a16:creationId xmlns:a16="http://schemas.microsoft.com/office/drawing/2014/main" xmlns="" id="{25AD4A59-91FA-4E30-8F32-A8AB51F768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3848" cap="flat">
            <a:noFill/>
            <a:prstDash val="solid"/>
            <a:miter/>
          </a:ln>
          <a:effectLst/>
        </p:spPr>
        <p:txBody>
          <a:bodyPr rtlCol="0" anchor="ctr"/>
          <a:lstStyle/>
          <a:p>
            <a:endParaRPr lang="en-US" dirty="0">
              <a:solidFill>
                <a:schemeClr val="tx1"/>
              </a:solidFill>
            </a:endParaRPr>
          </a:p>
        </p:txBody>
      </p:sp>
      <p:sp>
        <p:nvSpPr>
          <p:cNvPr id="22" name="Rectangle 21">
            <a:extLst>
              <a:ext uri="{FF2B5EF4-FFF2-40B4-BE49-F238E27FC236}">
                <a16:creationId xmlns:a16="http://schemas.microsoft.com/office/drawing/2014/main" xmlns="" id="{CDFF45EF-8068-49B8-AFAE-404F6EB1888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alpha val="10000"/>
            </a:srgbClr>
          </a:solidFill>
          <a:ln w="3848" cap="flat">
            <a:noFill/>
            <a:prstDash val="solid"/>
            <a:miter/>
          </a:ln>
          <a:effectLst/>
        </p:spPr>
        <p:txBody>
          <a:bodyPr rtlCol="0" anchor="ctr"/>
          <a:lstStyle/>
          <a:p>
            <a:endParaRPr lang="en-US" dirty="0">
              <a:solidFill>
                <a:schemeClr val="tx1"/>
              </a:solidFill>
            </a:endParaRPr>
          </a:p>
        </p:txBody>
      </p:sp>
      <p:sp useBgFill="1">
        <p:nvSpPr>
          <p:cNvPr id="24" name="Graphic 10">
            <a:extLst>
              <a:ext uri="{FF2B5EF4-FFF2-40B4-BE49-F238E27FC236}">
                <a16:creationId xmlns:a16="http://schemas.microsoft.com/office/drawing/2014/main" xmlns="" id="{D43C1A1E-DA50-4210-9A1D-5437CBFEFFE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0891156" y="241085"/>
            <a:ext cx="925287" cy="925287"/>
          </a:xfrm>
          <a:custGeom>
            <a:avLst/>
            <a:gdLst>
              <a:gd name="connsiteX0" fmla="*/ 4053340 w 6859500"/>
              <a:gd name="connsiteY0" fmla="*/ 6235893 h 6859500"/>
              <a:gd name="connsiteX1" fmla="*/ 4053340 w 6859500"/>
              <a:gd name="connsiteY1" fmla="*/ 4053340 h 6859500"/>
              <a:gd name="connsiteX2" fmla="*/ 6235893 w 6859500"/>
              <a:gd name="connsiteY2" fmla="*/ 4053340 h 6859500"/>
              <a:gd name="connsiteX3" fmla="*/ 6859501 w 6859500"/>
              <a:gd name="connsiteY3" fmla="*/ 3429731 h 6859500"/>
              <a:gd name="connsiteX4" fmla="*/ 6235893 w 6859500"/>
              <a:gd name="connsiteY4" fmla="*/ 2806123 h 6859500"/>
              <a:gd name="connsiteX5" fmla="*/ 4053340 w 6859500"/>
              <a:gd name="connsiteY5" fmla="*/ 2806123 h 6859500"/>
              <a:gd name="connsiteX6" fmla="*/ 4053340 w 6859500"/>
              <a:gd name="connsiteY6" fmla="*/ 623608 h 6859500"/>
              <a:gd name="connsiteX7" fmla="*/ 3429731 w 6859500"/>
              <a:gd name="connsiteY7" fmla="*/ 0 h 6859500"/>
              <a:gd name="connsiteX8" fmla="*/ 2806123 w 6859500"/>
              <a:gd name="connsiteY8" fmla="*/ 623608 h 6859500"/>
              <a:gd name="connsiteX9" fmla="*/ 2806123 w 6859500"/>
              <a:gd name="connsiteY9" fmla="*/ 2806161 h 6859500"/>
              <a:gd name="connsiteX10" fmla="*/ 623608 w 6859500"/>
              <a:gd name="connsiteY10" fmla="*/ 2806161 h 6859500"/>
              <a:gd name="connsiteX11" fmla="*/ 0 w 6859500"/>
              <a:gd name="connsiteY11" fmla="*/ 3429731 h 6859500"/>
              <a:gd name="connsiteX12" fmla="*/ 623608 w 6859500"/>
              <a:gd name="connsiteY12" fmla="*/ 4053340 h 6859500"/>
              <a:gd name="connsiteX13" fmla="*/ 2806161 w 6859500"/>
              <a:gd name="connsiteY13" fmla="*/ 4053340 h 6859500"/>
              <a:gd name="connsiteX14" fmla="*/ 2806161 w 6859500"/>
              <a:gd name="connsiteY14" fmla="*/ 6235893 h 6859500"/>
              <a:gd name="connsiteX15" fmla="*/ 3429770 w 6859500"/>
              <a:gd name="connsiteY15" fmla="*/ 6859501 h 6859500"/>
              <a:gd name="connsiteX16" fmla="*/ 4053340 w 6859500"/>
              <a:gd name="connsiteY16" fmla="*/ 6235893 h 685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59500" h="6859500">
                <a:moveTo>
                  <a:pt x="4053340" y="6235893"/>
                </a:moveTo>
                <a:lnTo>
                  <a:pt x="4053340" y="4053340"/>
                </a:lnTo>
                <a:lnTo>
                  <a:pt x="6235893" y="4053340"/>
                </a:lnTo>
                <a:cubicBezTo>
                  <a:pt x="6580293" y="4053340"/>
                  <a:pt x="6859501" y="3774132"/>
                  <a:pt x="6859501" y="3429731"/>
                </a:cubicBezTo>
                <a:cubicBezTo>
                  <a:pt x="6859501" y="3085330"/>
                  <a:pt x="6580332" y="2806123"/>
                  <a:pt x="6235893" y="2806123"/>
                </a:cubicBezTo>
                <a:lnTo>
                  <a:pt x="4053340" y="2806123"/>
                </a:lnTo>
                <a:lnTo>
                  <a:pt x="4053340" y="623608"/>
                </a:lnTo>
                <a:cubicBezTo>
                  <a:pt x="4053340" y="279208"/>
                  <a:pt x="3774171" y="0"/>
                  <a:pt x="3429731" y="0"/>
                </a:cubicBezTo>
                <a:cubicBezTo>
                  <a:pt x="3085330" y="0"/>
                  <a:pt x="2806123" y="279208"/>
                  <a:pt x="2806123" y="623608"/>
                </a:cubicBezTo>
                <a:lnTo>
                  <a:pt x="2806123" y="2806161"/>
                </a:lnTo>
                <a:lnTo>
                  <a:pt x="623608" y="2806161"/>
                </a:lnTo>
                <a:cubicBezTo>
                  <a:pt x="279208" y="2806161"/>
                  <a:pt x="0" y="3085369"/>
                  <a:pt x="0" y="3429731"/>
                </a:cubicBezTo>
                <a:cubicBezTo>
                  <a:pt x="0" y="3774132"/>
                  <a:pt x="279208" y="4053340"/>
                  <a:pt x="623608" y="4053340"/>
                </a:cubicBezTo>
                <a:lnTo>
                  <a:pt x="2806161" y="4053340"/>
                </a:lnTo>
                <a:lnTo>
                  <a:pt x="2806161" y="6235893"/>
                </a:lnTo>
                <a:cubicBezTo>
                  <a:pt x="2806161" y="6580293"/>
                  <a:pt x="3085369" y="6859501"/>
                  <a:pt x="3429770" y="6859501"/>
                </a:cubicBezTo>
                <a:cubicBezTo>
                  <a:pt x="3774171" y="6859501"/>
                  <a:pt x="4053340" y="6580293"/>
                  <a:pt x="4053340" y="6235893"/>
                </a:cubicBezTo>
                <a:close/>
              </a:path>
            </a:pathLst>
          </a:cu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dirty="0"/>
          </a:p>
        </p:txBody>
      </p:sp>
      <p:sp useBgFill="1">
        <p:nvSpPr>
          <p:cNvPr id="26" name="Oval 25">
            <a:extLst>
              <a:ext uri="{FF2B5EF4-FFF2-40B4-BE49-F238E27FC236}">
                <a16:creationId xmlns:a16="http://schemas.microsoft.com/office/drawing/2014/main" xmlns="" id="{7691169A-6B21-4B1F-96DF-2BD6D6BA0B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10734076" y="1394142"/>
            <a:ext cx="261660" cy="261660"/>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a:p>
        </p:txBody>
      </p:sp>
      <p:sp>
        <p:nvSpPr>
          <p:cNvPr id="2" name="Title 1">
            <a:extLst>
              <a:ext uri="{FF2B5EF4-FFF2-40B4-BE49-F238E27FC236}">
                <a16:creationId xmlns:a16="http://schemas.microsoft.com/office/drawing/2014/main" xmlns="" id="{EA5D4866-F3D8-48D3-AE5A-0319E9B330B9}"/>
              </a:ext>
            </a:extLst>
          </p:cNvPr>
          <p:cNvSpPr>
            <a:spLocks noGrp="1"/>
          </p:cNvSpPr>
          <p:nvPr>
            <p:ph type="title"/>
          </p:nvPr>
        </p:nvSpPr>
        <p:spPr>
          <a:xfrm>
            <a:off x="457199" y="566490"/>
            <a:ext cx="11238347" cy="1502704"/>
          </a:xfrm>
        </p:spPr>
        <p:txBody>
          <a:bodyPr vert="horz" lIns="91440" tIns="45720" rIns="91440" bIns="45720" rtlCol="0" anchor="ctr">
            <a:normAutofit/>
          </a:bodyPr>
          <a:lstStyle/>
          <a:p>
            <a:pPr algn="l"/>
            <a:r>
              <a:rPr lang="en-US" kern="1200">
                <a:solidFill>
                  <a:schemeClr val="tx1"/>
                </a:solidFill>
                <a:latin typeface="+mj-lt"/>
                <a:ea typeface="+mj-ea"/>
                <a:cs typeface="+mj-cs"/>
              </a:rPr>
              <a:t>Άμεση επιρροή στη διοίκηση</a:t>
            </a:r>
          </a:p>
        </p:txBody>
      </p:sp>
      <p:sp>
        <p:nvSpPr>
          <p:cNvPr id="6" name="Content Placeholder 5">
            <a:extLst>
              <a:ext uri="{FF2B5EF4-FFF2-40B4-BE49-F238E27FC236}">
                <a16:creationId xmlns:a16="http://schemas.microsoft.com/office/drawing/2014/main" xmlns="" id="{F5868A65-A529-4AD7-AF86-3A2B6361D2E5}"/>
              </a:ext>
            </a:extLst>
          </p:cNvPr>
          <p:cNvSpPr>
            <a:spLocks noGrp="1"/>
          </p:cNvSpPr>
          <p:nvPr>
            <p:ph sz="quarter" idx="13"/>
          </p:nvPr>
        </p:nvSpPr>
        <p:spPr>
          <a:xfrm>
            <a:off x="457199" y="2286000"/>
            <a:ext cx="10961277" cy="4005510"/>
          </a:xfrm>
        </p:spPr>
        <p:txBody>
          <a:bodyPr vert="horz" lIns="91440" tIns="45720" rIns="91440" bIns="45720" rtlCol="0" anchor="t">
            <a:normAutofit fontScale="92500"/>
          </a:bodyPr>
          <a:lstStyle/>
          <a:p>
            <a:pPr marL="285750" indent="-228600">
              <a:buFont typeface="Arial" panose="020B0604020202020204" pitchFamily="34" charset="0"/>
              <a:buChar char="•"/>
            </a:pPr>
            <a:r>
              <a:rPr lang="en-US" sz="1800" dirty="0" err="1">
                <a:effectLst/>
              </a:rPr>
              <a:t>Άμεση</a:t>
            </a:r>
            <a:r>
              <a:rPr lang="en-US" sz="1800" dirty="0">
                <a:effectLst/>
              </a:rPr>
              <a:t> </a:t>
            </a:r>
            <a:r>
              <a:rPr lang="en-US" sz="1800" dirty="0" err="1">
                <a:effectLst/>
              </a:rPr>
              <a:t>μέσω</a:t>
            </a:r>
            <a:r>
              <a:rPr lang="en-US" sz="1800" dirty="0">
                <a:effectLst/>
              </a:rPr>
              <a:t> </a:t>
            </a:r>
            <a:r>
              <a:rPr lang="en-US" sz="1800" dirty="0" err="1">
                <a:effectLst/>
              </a:rPr>
              <a:t>της</a:t>
            </a:r>
            <a:r>
              <a:rPr lang="en-US" sz="1800" dirty="0">
                <a:effectLst/>
              </a:rPr>
              <a:t> </a:t>
            </a:r>
            <a:r>
              <a:rPr lang="en-US" sz="1800" dirty="0" err="1">
                <a:effectLst/>
              </a:rPr>
              <a:t>άσκησης</a:t>
            </a:r>
            <a:r>
              <a:rPr lang="en-US" sz="1800" dirty="0">
                <a:effectLst/>
              </a:rPr>
              <a:t> επ</a:t>
            </a:r>
            <a:r>
              <a:rPr lang="en-US" sz="1800" dirty="0" err="1">
                <a:effectLst/>
              </a:rPr>
              <a:t>ιρροής</a:t>
            </a:r>
            <a:r>
              <a:rPr lang="en-US" sz="1800" dirty="0">
                <a:effectLst/>
              </a:rPr>
              <a:t> από </a:t>
            </a:r>
            <a:r>
              <a:rPr lang="en-US" sz="1800" dirty="0" err="1">
                <a:effectLst/>
              </a:rPr>
              <a:t>τον</a:t>
            </a:r>
            <a:r>
              <a:rPr lang="en-US" sz="1800" dirty="0">
                <a:effectLst/>
              </a:rPr>
              <a:t> </a:t>
            </a:r>
            <a:r>
              <a:rPr lang="en-US" sz="1800" dirty="0" err="1">
                <a:effectLst/>
              </a:rPr>
              <a:t>Διευθυντή</a:t>
            </a:r>
            <a:r>
              <a:rPr lang="en-US" sz="1800" dirty="0">
                <a:effectLst/>
              </a:rPr>
              <a:t> </a:t>
            </a:r>
            <a:r>
              <a:rPr lang="en-US" sz="1800" dirty="0" err="1">
                <a:effectLst/>
              </a:rPr>
              <a:t>Δημοσίων</a:t>
            </a:r>
            <a:r>
              <a:rPr lang="en-US" sz="1800" dirty="0">
                <a:effectLst/>
              </a:rPr>
              <a:t> </a:t>
            </a:r>
            <a:r>
              <a:rPr lang="en-US" sz="1800" dirty="0" err="1">
                <a:effectLst/>
              </a:rPr>
              <a:t>Σχέσεων</a:t>
            </a:r>
            <a:r>
              <a:rPr lang="en-US" sz="1800" dirty="0">
                <a:effectLst/>
              </a:rPr>
              <a:t> π</a:t>
            </a:r>
            <a:r>
              <a:rPr lang="en-US" sz="1800" dirty="0" err="1">
                <a:effectLst/>
              </a:rPr>
              <a:t>ου</a:t>
            </a:r>
            <a:r>
              <a:rPr lang="en-US" sz="1800" dirty="0">
                <a:effectLst/>
              </a:rPr>
              <a:t> </a:t>
            </a:r>
            <a:r>
              <a:rPr lang="en-US" sz="1800" dirty="0" err="1">
                <a:effectLst/>
              </a:rPr>
              <a:t>συμμετέχει</a:t>
            </a:r>
            <a:r>
              <a:rPr lang="en-US" sz="1800" dirty="0">
                <a:effectLst/>
              </a:rPr>
              <a:t> </a:t>
            </a:r>
            <a:r>
              <a:rPr lang="en-US" sz="1800" dirty="0" err="1">
                <a:effectLst/>
              </a:rPr>
              <a:t>στο</a:t>
            </a:r>
            <a:r>
              <a:rPr lang="en-US" sz="1800" dirty="0">
                <a:effectLst/>
              </a:rPr>
              <a:t> </a:t>
            </a:r>
            <a:r>
              <a:rPr lang="en-US" sz="1800" dirty="0" err="1">
                <a:effectLst/>
              </a:rPr>
              <a:t>τρ</a:t>
            </a:r>
            <a:r>
              <a:rPr lang="en-US" sz="1800" dirty="0">
                <a:effectLst/>
              </a:rPr>
              <a:t>απέζι λήψης αποφάσεων και έχει λόγο στις αποφάσεις (δηλαδή προτείνει λύσεις σε επικοινωνιακά προβλήματα και ευκαιρίες) (executive influence). </a:t>
            </a:r>
            <a:endParaRPr lang="el-GR" sz="1800" dirty="0">
              <a:effectLst/>
            </a:endParaRPr>
          </a:p>
          <a:p>
            <a:pPr marL="285750" indent="-228600">
              <a:buFont typeface="Arial" panose="020B0604020202020204" pitchFamily="34" charset="0"/>
              <a:buChar char="•"/>
            </a:pPr>
            <a:r>
              <a:rPr lang="en-US" sz="1800" dirty="0">
                <a:effectLst/>
              </a:rPr>
              <a:t>Απα</a:t>
            </a:r>
            <a:r>
              <a:rPr lang="en-US" sz="1800" dirty="0" err="1">
                <a:effectLst/>
              </a:rPr>
              <a:t>ιτείτ</a:t>
            </a:r>
            <a:r>
              <a:rPr lang="en-US" sz="1800" dirty="0">
                <a:effectLst/>
              </a:rPr>
              <a:t>αι η τακτική συμμετοχή στα meetings του top management και </a:t>
            </a:r>
            <a:r>
              <a:rPr lang="en-US" sz="1800" b="1" dirty="0">
                <a:effectLst/>
              </a:rPr>
              <a:t>η πραγματική ανάμιξη στις αποφάσεις. </a:t>
            </a:r>
          </a:p>
          <a:p>
            <a:pPr marL="285750" indent="-228600">
              <a:buFont typeface="Arial" panose="020B0604020202020204" pitchFamily="34" charset="0"/>
              <a:buChar char="•"/>
            </a:pPr>
            <a:r>
              <a:rPr lang="en-US" sz="1800" dirty="0"/>
              <a:t>Η </a:t>
            </a:r>
            <a:r>
              <a:rPr lang="en-US" sz="1800" dirty="0" err="1"/>
              <a:t>συμμετοχή</a:t>
            </a:r>
            <a:r>
              <a:rPr lang="en-US" sz="1800" dirty="0"/>
              <a:t> </a:t>
            </a:r>
            <a:r>
              <a:rPr lang="en-US" sz="1800" dirty="0" err="1"/>
              <a:t>στις</a:t>
            </a:r>
            <a:r>
              <a:rPr lang="en-US" sz="1800" dirty="0"/>
              <a:t> απ</a:t>
            </a:r>
            <a:r>
              <a:rPr lang="en-US" sz="1800" dirty="0" err="1"/>
              <a:t>οφάσεις</a:t>
            </a:r>
            <a:r>
              <a:rPr lang="en-US" sz="1800" dirty="0"/>
              <a:t> </a:t>
            </a:r>
            <a:r>
              <a:rPr lang="en-US" sz="1800" b="1" dirty="0"/>
              <a:t>α</a:t>
            </a:r>
            <a:r>
              <a:rPr lang="en-US" sz="1800" b="1" dirty="0" err="1"/>
              <a:t>υξάνει</a:t>
            </a:r>
            <a:r>
              <a:rPr lang="en-US" sz="1800" b="1" dirty="0"/>
              <a:t> </a:t>
            </a:r>
            <a:r>
              <a:rPr lang="en-US" sz="1800" b="1" dirty="0" err="1"/>
              <a:t>την</a:t>
            </a:r>
            <a:r>
              <a:rPr lang="en-US" sz="1800" b="1" dirty="0"/>
              <a:t> απ</a:t>
            </a:r>
            <a:r>
              <a:rPr lang="en-US" sz="1800" b="1" dirty="0" err="1"/>
              <a:t>οδοτικότητ</a:t>
            </a:r>
            <a:r>
              <a:rPr lang="en-US" sz="1800" b="1" dirty="0"/>
              <a:t>α των δημοσίων σχέσεων αλλά και ολόκληρης της επιχείρησης </a:t>
            </a:r>
            <a:r>
              <a:rPr lang="en-US" sz="1800" dirty="0"/>
              <a:t>καθώς οι δημόσιες σχέσεις επηρεάζουν τις στρατηγικές αποφάσεις μέσω της χρήσης ηθικής και συμμετρικής επικοινωνίας, της εστίασης στο χτίσιμο σχέσεων, της έμφασης στο διάλογο, τις διαπραγματεύσεις, και την αμοιβαία εμπιστοσύνη. </a:t>
            </a:r>
            <a:r>
              <a:rPr lang="en-US" sz="1800" dirty="0">
                <a:sym typeface="Wingdings" panose="05000000000000000000" pitchFamily="2" charset="2"/>
              </a:rPr>
              <a:t> </a:t>
            </a:r>
            <a:r>
              <a:rPr lang="en-US" sz="1800" dirty="0" err="1">
                <a:sym typeface="Wingdings" panose="05000000000000000000" pitchFamily="2" charset="2"/>
              </a:rPr>
              <a:t>Άριστες</a:t>
            </a:r>
            <a:r>
              <a:rPr lang="en-US" sz="1800" dirty="0">
                <a:sym typeface="Wingdings" panose="05000000000000000000" pitchFamily="2" charset="2"/>
              </a:rPr>
              <a:t> </a:t>
            </a:r>
            <a:r>
              <a:rPr lang="en-US" sz="1800" dirty="0" err="1">
                <a:sym typeface="Wingdings" panose="05000000000000000000" pitchFamily="2" charset="2"/>
              </a:rPr>
              <a:t>δημόσιες</a:t>
            </a:r>
            <a:r>
              <a:rPr lang="en-US" sz="1800" dirty="0">
                <a:sym typeface="Wingdings" panose="05000000000000000000" pitchFamily="2" charset="2"/>
              </a:rPr>
              <a:t> </a:t>
            </a:r>
            <a:r>
              <a:rPr lang="en-US" sz="1800" dirty="0" err="1">
                <a:sym typeface="Wingdings" panose="05000000000000000000" pitchFamily="2" charset="2"/>
              </a:rPr>
              <a:t>σχέσεις</a:t>
            </a:r>
            <a:r>
              <a:rPr lang="en-US" sz="1800" dirty="0">
                <a:sym typeface="Wingdings" panose="05000000000000000000" pitchFamily="2" charset="2"/>
              </a:rPr>
              <a:t>.</a:t>
            </a:r>
          </a:p>
          <a:p>
            <a:pPr marL="285750" indent="-228600">
              <a:buFont typeface="Arial" panose="020B0604020202020204" pitchFamily="34" charset="0"/>
              <a:buChar char="•"/>
            </a:pPr>
            <a:r>
              <a:rPr lang="en-US" sz="1800" dirty="0" err="1">
                <a:sym typeface="Wingdings" panose="05000000000000000000" pitchFamily="2" charset="2"/>
              </a:rPr>
              <a:t>Διεξάγουν</a:t>
            </a:r>
            <a:r>
              <a:rPr lang="en-US" sz="1800" dirty="0">
                <a:sym typeface="Wingdings" panose="05000000000000000000" pitchFamily="2" charset="2"/>
              </a:rPr>
              <a:t> </a:t>
            </a:r>
            <a:r>
              <a:rPr lang="en-US" sz="1800" dirty="0" err="1">
                <a:sym typeface="Wingdings" panose="05000000000000000000" pitchFamily="2" charset="2"/>
              </a:rPr>
              <a:t>έρευν</a:t>
            </a:r>
            <a:r>
              <a:rPr lang="en-US" sz="1800" dirty="0">
                <a:sym typeface="Wingdings" panose="05000000000000000000" pitchFamily="2" charset="2"/>
              </a:rPr>
              <a:t>α για να παρέχουν εισροές στην ανώτατη διοίκηση αναφορικά με τα ενδιαφέροντα, τις προσδοκίες, τις ανησυχίες, τα προβλήματα των ομάδων κοινού. </a:t>
            </a:r>
          </a:p>
          <a:p>
            <a:pPr marL="285750" indent="-228600">
              <a:buFont typeface="Arial" panose="020B0604020202020204" pitchFamily="34" charset="0"/>
              <a:buChar char="•"/>
            </a:pPr>
            <a:r>
              <a:rPr lang="en-US" sz="1800" dirty="0" err="1">
                <a:effectLst/>
                <a:sym typeface="Wingdings" panose="05000000000000000000" pitchFamily="2" charset="2"/>
              </a:rPr>
              <a:t>Βοηθούν</a:t>
            </a:r>
            <a:r>
              <a:rPr lang="en-US" sz="1800" dirty="0">
                <a:effectLst/>
                <a:sym typeface="Wingdings" panose="05000000000000000000" pitchFamily="2" charset="2"/>
              </a:rPr>
              <a:t> </a:t>
            </a:r>
            <a:r>
              <a:rPr lang="en-US" sz="1800" dirty="0" err="1">
                <a:effectLst/>
                <a:sym typeface="Wingdings" panose="05000000000000000000" pitchFamily="2" charset="2"/>
              </a:rPr>
              <a:t>στην</a:t>
            </a:r>
            <a:r>
              <a:rPr lang="en-US" sz="1800" dirty="0">
                <a:effectLst/>
                <a:sym typeface="Wingdings" panose="05000000000000000000" pitchFamily="2" charset="2"/>
              </a:rPr>
              <a:t> </a:t>
            </a:r>
            <a:r>
              <a:rPr lang="en-US" sz="1800" dirty="0" err="1">
                <a:effectLst/>
                <a:sym typeface="Wingdings" panose="05000000000000000000" pitchFamily="2" charset="2"/>
              </a:rPr>
              <a:t>ευθυγράμμιση</a:t>
            </a:r>
            <a:r>
              <a:rPr lang="en-US" sz="1800" dirty="0">
                <a:effectLst/>
                <a:sym typeface="Wingdings" panose="05000000000000000000" pitchFamily="2" charset="2"/>
              </a:rPr>
              <a:t> </a:t>
            </a:r>
            <a:r>
              <a:rPr lang="en-US" sz="1800" dirty="0" err="1">
                <a:effectLst/>
                <a:sym typeface="Wingdings" panose="05000000000000000000" pitchFamily="2" charset="2"/>
              </a:rPr>
              <a:t>τ</a:t>
            </a:r>
            <a:r>
              <a:rPr lang="en-US" sz="1800" dirty="0" err="1">
                <a:sym typeface="Wingdings" panose="05000000000000000000" pitchFamily="2" charset="2"/>
              </a:rPr>
              <a:t>ης</a:t>
            </a:r>
            <a:r>
              <a:rPr lang="en-US" sz="1800" dirty="0">
                <a:sym typeface="Wingdings" panose="05000000000000000000" pitchFamily="2" charset="2"/>
              </a:rPr>
              <a:t> </a:t>
            </a:r>
            <a:r>
              <a:rPr lang="en-US" sz="1800" dirty="0" err="1">
                <a:sym typeface="Wingdings" panose="05000000000000000000" pitchFamily="2" charset="2"/>
              </a:rPr>
              <a:t>συμ</a:t>
            </a:r>
            <a:r>
              <a:rPr lang="en-US" sz="1800" dirty="0">
                <a:sym typeface="Wingdings" panose="05000000000000000000" pitchFamily="2" charset="2"/>
              </a:rPr>
              <a:t>περιφοράς της επιχείρησης με τα ενδιαφέροντα των ομάδων κοινού. </a:t>
            </a:r>
          </a:p>
          <a:p>
            <a:pPr marL="285750" indent="-228600">
              <a:buFont typeface="Arial" panose="020B0604020202020204" pitchFamily="34" charset="0"/>
              <a:buChar char="•"/>
            </a:pPr>
            <a:r>
              <a:rPr lang="en-US" sz="1800" dirty="0">
                <a:sym typeface="Wingdings" panose="05000000000000000000" pitchFamily="2" charset="2"/>
              </a:rPr>
              <a:t>Επ</a:t>
            </a:r>
            <a:r>
              <a:rPr lang="en-US" sz="1800" dirty="0" err="1">
                <a:sym typeface="Wingdings" panose="05000000000000000000" pitchFamily="2" charset="2"/>
              </a:rPr>
              <a:t>ίσης</a:t>
            </a:r>
            <a:r>
              <a:rPr lang="en-US" sz="1800" dirty="0">
                <a:sym typeface="Wingdings" panose="05000000000000000000" pitchFamily="2" charset="2"/>
              </a:rPr>
              <a:t>, απ</a:t>
            </a:r>
            <a:r>
              <a:rPr lang="en-US" sz="1800" dirty="0" err="1">
                <a:sym typeface="Wingdings" panose="05000000000000000000" pitchFamily="2" charset="2"/>
              </a:rPr>
              <a:t>οτελούν</a:t>
            </a:r>
            <a:r>
              <a:rPr lang="en-US" sz="1800" dirty="0">
                <a:sym typeface="Wingdings" panose="05000000000000000000" pitchFamily="2" charset="2"/>
              </a:rPr>
              <a:t> </a:t>
            </a:r>
            <a:r>
              <a:rPr lang="en-US" sz="1800" dirty="0" err="1">
                <a:sym typeface="Wingdings" panose="05000000000000000000" pitchFamily="2" charset="2"/>
              </a:rPr>
              <a:t>τη</a:t>
            </a:r>
            <a:r>
              <a:rPr lang="en-US" sz="1800" dirty="0">
                <a:sym typeface="Wingdings" panose="05000000000000000000" pitchFamily="2" charset="2"/>
              </a:rPr>
              <a:t> </a:t>
            </a:r>
            <a:r>
              <a:rPr lang="en-US" sz="1800" dirty="0" err="1">
                <a:sym typeface="Wingdings" panose="05000000000000000000" pitchFamily="2" charset="2"/>
              </a:rPr>
              <a:t>φωνή</a:t>
            </a:r>
            <a:r>
              <a:rPr lang="en-US" sz="1800" dirty="0">
                <a:sym typeface="Wingdings" panose="05000000000000000000" pitchFamily="2" charset="2"/>
              </a:rPr>
              <a:t> </a:t>
            </a:r>
            <a:r>
              <a:rPr lang="en-US" sz="1800" dirty="0" err="1">
                <a:sym typeface="Wingdings" panose="05000000000000000000" pitchFamily="2" charset="2"/>
              </a:rPr>
              <a:t>του</a:t>
            </a:r>
            <a:r>
              <a:rPr lang="en-US" sz="1800" dirty="0">
                <a:sym typeface="Wingdings" panose="05000000000000000000" pitchFamily="2" charset="2"/>
              </a:rPr>
              <a:t> </a:t>
            </a:r>
            <a:r>
              <a:rPr lang="en-US" sz="1800" dirty="0" err="1">
                <a:sym typeface="Wingdings" panose="05000000000000000000" pitchFamily="2" charset="2"/>
              </a:rPr>
              <a:t>κοινού</a:t>
            </a:r>
            <a:r>
              <a:rPr lang="en-US" sz="1800" dirty="0">
                <a:sym typeface="Wingdings" panose="05000000000000000000" pitchFamily="2" charset="2"/>
              </a:rPr>
              <a:t> </a:t>
            </a:r>
            <a:r>
              <a:rPr lang="en-US" sz="1800" dirty="0" err="1">
                <a:sym typeface="Wingdings" panose="05000000000000000000" pitchFamily="2" charset="2"/>
              </a:rPr>
              <a:t>στη</a:t>
            </a:r>
            <a:r>
              <a:rPr lang="en-US" sz="1800" dirty="0">
                <a:sym typeface="Wingdings" panose="05000000000000000000" pitchFamily="2" charset="2"/>
              </a:rPr>
              <a:t> </a:t>
            </a:r>
            <a:r>
              <a:rPr lang="en-US" sz="1800" dirty="0" err="1">
                <a:sym typeface="Wingdings" panose="05000000000000000000" pitchFamily="2" charset="2"/>
              </a:rPr>
              <a:t>δι</a:t>
            </a:r>
            <a:r>
              <a:rPr lang="en-US" sz="1800" dirty="0">
                <a:sym typeface="Wingdings" panose="05000000000000000000" pitchFamily="2" charset="2"/>
              </a:rPr>
              <a:t>αδικασία λήψης επιχειρησιακών αποφάσεων. </a:t>
            </a:r>
            <a:r>
              <a:rPr lang="en-US" sz="1800" dirty="0">
                <a:effectLst/>
              </a:rPr>
              <a:t> </a:t>
            </a:r>
            <a:r>
              <a:rPr lang="en-US" sz="1800" dirty="0">
                <a:sym typeface="Wingdings" panose="05000000000000000000" pitchFamily="2" charset="2"/>
              </a:rPr>
              <a:t> </a:t>
            </a:r>
            <a:endParaRPr lang="en-US" sz="1800" dirty="0">
              <a:effectLst/>
            </a:endParaRPr>
          </a:p>
          <a:p>
            <a:pPr indent="-228600"/>
            <a:endParaRPr lang="en-US" sz="1800" dirty="0"/>
          </a:p>
        </p:txBody>
      </p:sp>
      <p:pic>
        <p:nvPicPr>
          <p:cNvPr id="7" name="Picture Placeholder 23" descr="x and o game">
            <a:extLst>
              <a:ext uri="{FF2B5EF4-FFF2-40B4-BE49-F238E27FC236}">
                <a16:creationId xmlns:a16="http://schemas.microsoft.com/office/drawing/2014/main" xmlns="" id="{D27B6E1A-6D00-47C5-837F-DE099A68F621}"/>
              </a:ext>
            </a:extLst>
          </p:cNvPr>
          <p:cNvPicPr>
            <a:picLocks noChangeAspect="1"/>
          </p:cNvPicPr>
          <p:nvPr/>
        </p:nvPicPr>
        <p:blipFill rotWithShape="1">
          <a:blip r:embed="rId2"/>
          <a:srcRect t="924" r="3" b="3"/>
          <a:stretch/>
        </p:blipFill>
        <p:spPr>
          <a:xfrm>
            <a:off x="8515526" y="642790"/>
            <a:ext cx="3245436" cy="1502704"/>
          </a:xfrm>
          <a:prstGeom prst="rect">
            <a:avLst/>
          </a:prstGeom>
        </p:spPr>
      </p:pic>
      <p:sp useBgFill="1">
        <p:nvSpPr>
          <p:cNvPr id="28" name="Oval 27">
            <a:extLst>
              <a:ext uri="{FF2B5EF4-FFF2-40B4-BE49-F238E27FC236}">
                <a16:creationId xmlns:a16="http://schemas.microsoft.com/office/drawing/2014/main" xmlns="" id="{AFF485D7-DE5D-47EE-8B37-15E9B77B3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11474676" y="5428705"/>
            <a:ext cx="425081" cy="425081"/>
          </a:xfrm>
          <a:prstGeom prst="ellipse">
            <a:avLst/>
          </a:prstGeom>
          <a:ln w="3848" cap="flat">
            <a:noFill/>
            <a:prstDash val="solid"/>
            <a:miter/>
          </a:ln>
          <a:effectLst>
            <a:glow rad="152400">
              <a:srgbClr val="000000">
                <a:alpha val="4000"/>
              </a:srgbClr>
            </a:glow>
            <a:outerShdw blurRad="101600" dist="38100" dir="16200000" rotWithShape="0">
              <a:srgbClr val="000000">
                <a:alpha val="5000"/>
              </a:srgbClr>
            </a:outerShdw>
          </a:effectLst>
        </p:spPr>
        <p:txBody>
          <a:bodyPr rtlCol="0" anchor="ctr"/>
          <a:lstStyle/>
          <a:p>
            <a:endParaRPr lang="en-US"/>
          </a:p>
        </p:txBody>
      </p:sp>
      <p:sp>
        <p:nvSpPr>
          <p:cNvPr id="5" name="Slide Number Placeholder 4">
            <a:extLst>
              <a:ext uri="{FF2B5EF4-FFF2-40B4-BE49-F238E27FC236}">
                <a16:creationId xmlns:a16="http://schemas.microsoft.com/office/drawing/2014/main" xmlns="" id="{921D6135-ECDD-47D9-8DF9-7602F965686C}"/>
              </a:ext>
            </a:extLst>
          </p:cNvPr>
          <p:cNvSpPr>
            <a:spLocks noGrp="1"/>
          </p:cNvSpPr>
          <p:nvPr>
            <p:ph type="sldNum" sz="quarter" idx="12"/>
          </p:nvPr>
        </p:nvSpPr>
        <p:spPr>
          <a:xfrm>
            <a:off x="8610600" y="6400800"/>
            <a:ext cx="2743200" cy="365125"/>
          </a:xfrm>
        </p:spPr>
        <p:txBody>
          <a:bodyPr vert="horz" lIns="91440" tIns="45720" rIns="91440" bIns="45720" rtlCol="0" anchor="ctr">
            <a:normAutofit/>
          </a:bodyPr>
          <a:lstStyle/>
          <a:p>
            <a:pPr>
              <a:spcAft>
                <a:spcPts val="600"/>
              </a:spcAft>
            </a:pPr>
            <a:fld id="{DFA5D71E-5CDF-4C93-8A75-5B916FDC5BEA}" type="slidenum">
              <a:rPr lang="en-US" smtClean="0"/>
              <a:pPr>
                <a:spcAft>
                  <a:spcPts val="600"/>
                </a:spcAft>
              </a:pPr>
              <a:t>9</a:t>
            </a:fld>
            <a:endParaRPr lang="en-US"/>
          </a:p>
        </p:txBody>
      </p:sp>
    </p:spTree>
    <p:extLst>
      <p:ext uri="{BB962C8B-B14F-4D97-AF65-F5344CB8AC3E}">
        <p14:creationId xmlns:p14="http://schemas.microsoft.com/office/powerpoint/2010/main" val="2652764591"/>
      </p:ext>
    </p:extLst>
  </p:cSld>
  <p:clrMapOvr>
    <a:masterClrMapping/>
  </p:clrMapOvr>
</p:sld>
</file>

<file path=ppt/theme/theme1.xml><?xml version="1.0" encoding="utf-8"?>
<a:theme xmlns:a="http://schemas.openxmlformats.org/drawingml/2006/main" name="MinimalXOVTI">
  <a:themeElements>
    <a:clrScheme name="3D">
      <a:dk1>
        <a:sysClr val="windowText" lastClr="000000"/>
      </a:dk1>
      <a:lt1>
        <a:sysClr val="window" lastClr="FFFFFF"/>
      </a:lt1>
      <a:dk2>
        <a:srgbClr val="201449"/>
      </a:dk2>
      <a:lt2>
        <a:srgbClr val="F3F0E9"/>
      </a:lt2>
      <a:accent1>
        <a:srgbClr val="F900A0"/>
      </a:accent1>
      <a:accent2>
        <a:srgbClr val="4D4EE6"/>
      </a:accent2>
      <a:accent3>
        <a:srgbClr val="454B78"/>
      </a:accent3>
      <a:accent4>
        <a:srgbClr val="A3A3C1"/>
      </a:accent4>
      <a:accent5>
        <a:srgbClr val="7162FE"/>
      </a:accent5>
      <a:accent6>
        <a:srgbClr val="1EBE9B"/>
      </a:accent6>
      <a:hlink>
        <a:srgbClr val="F900A0"/>
      </a:hlink>
      <a:folHlink>
        <a:srgbClr val="954F72"/>
      </a:folHlink>
    </a:clrScheme>
    <a:fontScheme name="Custom 40">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MinimalXOVTI" id="{DC540DBD-7FF5-4942-921A-CFF95ECB90AA}" vid="{E72E4198-D957-48FD-B88D-6DAFC89EAFA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2a266b9fa9a230c5a512669d8b298c3">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ddc33fff6b14141ee5c74a0d29ea6a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4" nillable="true" ma:taxonomy="true" ma:internalName="lcf76f155ced4ddcb4097134ff3c332f" ma:taxonomyFieldName="MediaServiceAITags" ma:displayName="Image Tags" ma:readOnly="false" ma:fieldId="{5cf76f15-5ced-4ddc-b409-7134ff3c332f}" ma:taxonomyMulti="true" ma:sspId="e385fb40-52d4-4fae-9c5b-3e8ff8a5878e" ma:termSetId="09814cd3-568e-4e90-9814-8d621ff8fb8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lcf76f155ced4ddcb4097134ff3c332f xmlns="71af3243-3dd4-4a8d-8c0d-dd76da1f02a5">
      <Terms xmlns="http://schemas.microsoft.com/office/infopath/2007/PartnerControls"/>
    </lcf76f155ced4ddcb4097134ff3c332f>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F6806A6F-3B78-4957-BAA5-95F2FE58D1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1E232BF-B213-4F24-BBD3-1528B29F127A}">
  <ds:schemaRefs>
    <ds:schemaRef ds:uri="http://schemas.microsoft.com/sharepoint/v3/contenttype/forms"/>
  </ds:schemaRefs>
</ds:datastoreItem>
</file>

<file path=customXml/itemProps3.xml><?xml version="1.0" encoding="utf-8"?>
<ds:datastoreItem xmlns:ds="http://schemas.openxmlformats.org/officeDocument/2006/customXml" ds:itemID="{46275531-F059-4661-BC99-5916D6312804}">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Minimal design</Template>
  <TotalTime>332</TotalTime>
  <Words>1845</Words>
  <Application>Microsoft Office PowerPoint</Application>
  <PresentationFormat>Προσαρμογή</PresentationFormat>
  <Paragraphs>214</Paragraphs>
  <Slides>24</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MinimalXOVTI</vt:lpstr>
      <vt:lpstr>Στρατηγικές Δημόσιες Σχέσεις</vt:lpstr>
      <vt:lpstr>Στρατηγική</vt:lpstr>
      <vt:lpstr>Στρατηγική </vt:lpstr>
      <vt:lpstr>Στρατηγική και Δημόσιες Σχέσεις</vt:lpstr>
      <vt:lpstr>Ανάγκη για Στρατηγική ΔΣ</vt:lpstr>
      <vt:lpstr>Στρατηγική επικοινωνία</vt:lpstr>
      <vt:lpstr>Στρατηγική επικοινωνία ως εργαλείο επικοινωνίας επιχειρησιακής στρατηγικής </vt:lpstr>
      <vt:lpstr>Εργαλείο συνεισφοράς στη διαμόρφωση της επιχειρησιακής στρατηγικής.  </vt:lpstr>
      <vt:lpstr>Άμεση επιρροή στη διοίκηση</vt:lpstr>
      <vt:lpstr>Έρευνα ΔΣ – εισροή στη στρατηγική διοίκηση</vt:lpstr>
      <vt:lpstr>Έμμεση συμμετοχή στη διοίκηση</vt:lpstr>
      <vt:lpstr>Παρουσίαση του PowerPoint</vt:lpstr>
      <vt:lpstr>Public relations practitioners’ involvement in the strategic management by sector (Grunig et al., 2002)</vt:lpstr>
      <vt:lpstr>Empowerment in top organizational management</vt:lpstr>
      <vt:lpstr>Manager Δημοσίων Σχέσεων (Public relations manager)  ή  Τεχνικός Επικοινωνίας (Communication technician)</vt:lpstr>
      <vt:lpstr>Public relations manager role</vt:lpstr>
      <vt:lpstr>PR manager – Στρατηγική Σκέψη</vt:lpstr>
      <vt:lpstr>PR manager</vt:lpstr>
      <vt:lpstr>PR manager</vt:lpstr>
      <vt:lpstr>Communication technician</vt:lpstr>
      <vt:lpstr>Social media technician</vt:lpstr>
      <vt:lpstr>Εταιρικές ή Μάρκετινγκ Δημόσιες Σχέσεις</vt:lpstr>
      <vt:lpstr>Εταιρικές δημόσιες σχέσεις</vt:lpstr>
      <vt:lpstr>Μάρκετινγκ δημόσιες σχέσεις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Στρατηγικές Δημόσιες Σχέσεις</dc:title>
  <dc:creator>ΤΡΙΑΝΤΑΦΥΛΛΙΔΟΥ ΑΜΑΛΙΑ</dc:creator>
  <cp:lastModifiedBy>test</cp:lastModifiedBy>
  <cp:revision>4</cp:revision>
  <dcterms:created xsi:type="dcterms:W3CDTF">2022-03-14T15:06:32Z</dcterms:created>
  <dcterms:modified xsi:type="dcterms:W3CDTF">2022-04-05T10:17:47Z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