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578" autoAdjust="0"/>
  </p:normalViewPr>
  <p:slideViewPr>
    <p:cSldViewPr snapToGrid="0">
      <p:cViewPr varScale="1">
        <p:scale>
          <a:sx n="82" d="100"/>
          <a:sy n="82" d="100"/>
        </p:scale>
        <p:origin x="46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4D1030-25A3-441B-B02D-7B510DD5EBBF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1B770F-2750-4C95-B565-4792BBA55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691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088" y="889820"/>
            <a:ext cx="9989574" cy="359860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B9009-EE50-4EE5-B6EB-CD6EC83D3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088" y="4488426"/>
            <a:ext cx="6991776" cy="13027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8667E-058A-436F-B8EA-5B3A99D4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EADE-8E88-4C7C-8AC5-FB148DE4940E}" type="datetime1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80305-1AD7-482D-BFFD-6CDB83AB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762A1-52E9-402D-B65E-DF193E44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688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359C1-C098-4BF4-A55D-782F4E60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43C7E-1E8B-4D38-9B81-1AA2A8978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70B00-53AE-4D3F-91BE-A8D789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8B9C-477D-492A-96AD-1FC2CC997A73}" type="datetime1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7FC7-8124-4F70-A849-B6BCC518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CEBE4-50DC-47DB-B699-CCC02433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723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418279-D3B8-4C6A-AB74-9DE37777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42322" y="997974"/>
            <a:ext cx="2349043" cy="49849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F733C-9309-4197-BACA-207CDC893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8927" y="997973"/>
            <a:ext cx="8473395" cy="49849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CD4D0-5BE6-412D-B08B-5DFFD593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AED5-E26D-4E29-B1B3-7847B6779594}" type="datetime1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21651-B786-4A39-A10F-F5231D0A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04D2D-9379-40DE-9F45-3004BE54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137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7CA6-BFD9-4CB1-8892-F6B062E8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A8C3-9C0C-4E52-9A62-E4DB159E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3EC35-E02F-41FF-9232-F90692A9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B6794-849E-4626-908B-D15793550EFB}" type="datetime1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13D38-5DF1-443B-8A12-71E834FD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E644A-4A37-4757-9809-5B035E28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526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578B-CD85-4BF1-A729-E8E8079B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83" y="1709738"/>
            <a:ext cx="1063206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448C1-C13F-4826-8347-EEB00A664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3" y="4589463"/>
            <a:ext cx="1063206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6546A-957F-4C4D-9744-1177AD25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B64E7-5594-42A3-ADBF-E95A7ACEAD64}" type="datetime1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B149C-CC63-4E3A-A83D-EF637EB5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94775-7982-41EC-B584-D51224D3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974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E4BD8-507D-48E4-A624-F16A741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A07E4-3A39-457C-A059-7DFB6039D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4088" y="2221992"/>
            <a:ext cx="521208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41E17-47CE-4A78-B0FA-0E9786DA6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1344" y="2221992"/>
            <a:ext cx="521208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02C13-D3ED-4044-9716-F29D79A1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62B0B-D248-4FFB-8695-AD7FA4B1284A}" type="datetime1">
              <a:rPr lang="en-US" smtClean="0"/>
              <a:t>3/27/2025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334AD-FB29-4355-B5CF-85E61B4F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AA154-790C-4774-9C21-8C543E73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166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DD35-7673-4F88-86B0-634883B5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7" y="929147"/>
            <a:ext cx="10689336" cy="79845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820D7-3E0B-47C6-A583-C4C839C5A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4088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39A7B-97D5-400F-B802-A0FF28FE9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4088" y="2442702"/>
            <a:ext cx="5212080" cy="3519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0ECA2-DBF1-4681-9DFA-93AFD1B37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81344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EBBBB-517F-4ED7-9E51-CF0F7590B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1344" y="2442702"/>
            <a:ext cx="5212080" cy="3519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11B5C7-1E37-478F-B4B0-C7202FFE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8EFB-9159-4510-B73F-4F0409ADE937}" type="datetime1">
              <a:rPr lang="en-US" smtClean="0"/>
              <a:t>3/27/2025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53F7EF-507C-4CB3-86C5-8B34FFFC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3DEA6-E4EB-4C2A-8B4F-55EC965B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377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2964-A933-4B98-A141-A4B316DA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684C9D-23DA-42B0-9DD3-7592F72E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C9412-2452-4BED-A324-9D8C115361AD}" type="datetime1">
              <a:rPr lang="en-US" smtClean="0"/>
              <a:t>3/27/2025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F8F05-876F-49D8-AE30-5BB2A91E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D20DA-9260-4577-BB51-789570A2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170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C1F24-E0A1-45A7-8EF5-92CD9799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8F62-D251-40E8-A23C-F4CFE9FEAB41}" type="datetime1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21C19-210E-46B0-9036-5D8AECC9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80FEF-487E-44DF-8615-DF221041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913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68EE-74C8-43A6-90BC-2DDD965C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9848"/>
            <a:ext cx="4093599" cy="131673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C35AC-CAE3-48CF-A3E4-A075C9FDD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69848"/>
            <a:ext cx="6172200" cy="47912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D03EA-5FAD-4609-A2B8-624E42684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551176"/>
            <a:ext cx="4093599" cy="33192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8D2EA-2191-4216-B64D-067BDFE1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76144-149E-4874-93A5-554A0357CF82}" type="datetime1">
              <a:rPr lang="en-US" smtClean="0"/>
              <a:t>3/27/2025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42128-DAB4-481C-BEE6-3523E8E8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0E382-C500-4A4C-A7C6-43860383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474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FE98B-EACF-4251-A8AF-0D9EDD17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6800"/>
            <a:ext cx="4103431" cy="13175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5F473-761A-4002-AF70-9FF878D01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6172200" cy="4794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C2E6A-F834-4540-BB00-E13CB45DC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552700"/>
            <a:ext cx="4103431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38EAB-AD63-415C-B263-BA1D8FBE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A65D8-0540-4835-AE5C-25D29DBA01BE}" type="datetime1">
              <a:rPr lang="en-US" smtClean="0"/>
              <a:t>3/27/2025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E5541-B6DE-45E8-BCFE-0DFC4F57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78D45-289B-46AF-8CB9-E6150BEA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703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A362AC-B59F-4AC7-B279-57DDD533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042DB-75BD-4EC1-B6D9-8A72EF94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635" y="2221992"/>
            <a:ext cx="10691265" cy="3739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495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E31BA835-12AC-4E8F-955A-EA3F4DE2791F}" type="datetime1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4088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4F9B95-9045-48D2-B9F3-2927E98F54AA}"/>
              </a:ext>
            </a:extLst>
          </p:cNvPr>
          <p:cNvCxnSpPr>
            <a:cxnSpLocks/>
          </p:cNvCxnSpPr>
          <p:nvPr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5AA86F-6A4D-4BCB-A045-D992CDC2959B}"/>
              </a:ext>
            </a:extLst>
          </p:cNvPr>
          <p:cNvCxnSpPr>
            <a:cxnSpLocks/>
          </p:cNvCxnSpPr>
          <p:nvPr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070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2" r:id="rId6"/>
    <p:sldLayoutId id="2147483688" r:id="rId7"/>
    <p:sldLayoutId id="2147483689" r:id="rId8"/>
    <p:sldLayoutId id="2147483690" r:id="rId9"/>
    <p:sldLayoutId id="2147483691" r:id="rId10"/>
    <p:sldLayoutId id="2147483693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559A2F6-88FA-7D92-611B-7B4163DCEFC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5522" r="21145"/>
          <a:stretch/>
        </p:blipFill>
        <p:spPr>
          <a:xfrm>
            <a:off x="1" y="10"/>
            <a:ext cx="4876799" cy="68579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AECE3AA-9C42-9FE6-396B-0CC06FAB85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04552" y="871758"/>
            <a:ext cx="5825448" cy="387114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Video Editing – fade in/out, Transform, </a:t>
            </a:r>
            <a:r>
              <a:rPr lang="el-GR" sz="3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Μεταβάσεις</a:t>
            </a:r>
            <a:r>
              <a:rPr lang="en-US" sz="3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(Transitions)</a:t>
            </a:r>
            <a:b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dirty="0"/>
            </a:br>
            <a:br>
              <a:rPr lang="el-GR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8D30B2-C26F-C262-48C7-B1B47D6507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19964" y="4785543"/>
            <a:ext cx="5322013" cy="1005657"/>
          </a:xfrm>
        </p:spPr>
        <p:txBody>
          <a:bodyPr>
            <a:normAutofit/>
          </a:bodyPr>
          <a:lstStyle/>
          <a:p>
            <a:r>
              <a:rPr lang="el-GR" dirty="0"/>
              <a:t>Μάθημα </a:t>
            </a:r>
            <a:r>
              <a:rPr lang="en-US" dirty="0"/>
              <a:t>4</a:t>
            </a:r>
            <a:r>
              <a:rPr lang="el-GR" baseline="30000" dirty="0"/>
              <a:t>ο</a:t>
            </a:r>
            <a:r>
              <a:rPr lang="el-GR" dirty="0"/>
              <a:t> </a:t>
            </a:r>
            <a:r>
              <a:rPr lang="en-US" dirty="0"/>
              <a:t> </a:t>
            </a:r>
            <a:endParaRPr lang="el-GR" dirty="0"/>
          </a:p>
          <a:p>
            <a:r>
              <a:rPr lang="el-GR" dirty="0"/>
              <a:t>Διδάσκων</a:t>
            </a:r>
            <a:r>
              <a:rPr lang="en-US" dirty="0"/>
              <a:t>:</a:t>
            </a:r>
            <a:r>
              <a:rPr lang="el-GR" dirty="0"/>
              <a:t>Γκούτζιος Στέφανος</a:t>
            </a:r>
            <a:endParaRPr lang="en-US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23776" y="723900"/>
            <a:ext cx="5706224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CF06E40-3ECB-4820-95B5-8A70B07D4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23776" y="6134100"/>
            <a:ext cx="566812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18038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05C1A-F61E-A7C1-9BB9-E3739B495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Αναπαραγωγη 2 Βίντεο  ταυτόχρονα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88957A-BB6E-4664-C3E1-E1D6571480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635" y="2221992"/>
            <a:ext cx="4490343" cy="3739896"/>
          </a:xfrm>
        </p:spPr>
        <p:txBody>
          <a:bodyPr/>
          <a:lstStyle/>
          <a:p>
            <a:r>
              <a:rPr lang="el-GR" dirty="0"/>
              <a:t>Τοποθετήστε τα βίντεο σε 2 διαφορετικά κανάλια</a:t>
            </a:r>
          </a:p>
          <a:p>
            <a:r>
              <a:rPr lang="el-GR" dirty="0"/>
              <a:t>Εφαρμόστε </a:t>
            </a:r>
            <a:r>
              <a:rPr lang="en-US" dirty="0"/>
              <a:t>Transform </a:t>
            </a:r>
            <a:r>
              <a:rPr lang="el-GR" dirty="0"/>
              <a:t>για να κάνετε </a:t>
            </a:r>
            <a:r>
              <a:rPr lang="en-US" dirty="0"/>
              <a:t> resize </a:t>
            </a:r>
            <a:r>
              <a:rPr lang="el-GR" dirty="0"/>
              <a:t>και στην συνέχεια μετακινήστετα στο επιθυμητό σημείο.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656D09-6B51-1EC1-DC9A-1254541F173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811" t="53744" r="58248" b="6667"/>
          <a:stretch/>
        </p:blipFill>
        <p:spPr>
          <a:xfrm>
            <a:off x="6046267" y="2377439"/>
            <a:ext cx="4670473" cy="2715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8564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6B4AC5-9E4A-9C96-9BEE-224B013D5F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0E165-58A2-8F6C-57D6-FD4BB0C8B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Αναπαραγωγη 2 Βίντεο  ταυτόχρονα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4F3DA2-D9CD-8005-0692-1BC292F09C2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29" t="52513" r="76581" b="16718"/>
          <a:stretch/>
        </p:blipFill>
        <p:spPr>
          <a:xfrm>
            <a:off x="800100" y="2011679"/>
            <a:ext cx="3885433" cy="33077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934F71D-ADB1-BCA8-7A9C-923FB7638BF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6111" t="5128" r="3248" b="55077"/>
          <a:stretch/>
        </p:blipFill>
        <p:spPr>
          <a:xfrm>
            <a:off x="6400799" y="2442259"/>
            <a:ext cx="4459459" cy="2729133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C597DD63-2A95-CABE-B285-A60861042BA7}"/>
              </a:ext>
            </a:extLst>
          </p:cNvPr>
          <p:cNvSpPr/>
          <p:nvPr/>
        </p:nvSpPr>
        <p:spPr>
          <a:xfrm>
            <a:off x="5289452" y="3665567"/>
            <a:ext cx="984739" cy="653215"/>
          </a:xfrm>
          <a:prstGeom prst="rightArrow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478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1C2EA-6752-51D0-51B5-92F5ACF4A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Blending Modes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C78CE5-D86F-EB41-7B96-1FC048ADE6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Οι λειτουργίες </a:t>
            </a:r>
            <a:r>
              <a:rPr lang="en-US" dirty="0"/>
              <a:t>Blending modes</a:t>
            </a:r>
            <a:r>
              <a:rPr lang="el-GR" dirty="0"/>
              <a:t> ονομάζονται επίσης Τύπος σύνθεσης </a:t>
            </a:r>
            <a:r>
              <a:rPr lang="en-US" dirty="0"/>
              <a:t>(Composition Type) </a:t>
            </a:r>
            <a:r>
              <a:rPr lang="el-GR" dirty="0"/>
              <a:t>στο Kdenlive. Καθορίζουν πώς συνδυάζονται δύο εικόνες. Η προεπιλεγμένη λειτουργία ανάμειξης είναι απλώς να καλύπτει ό,τι βρίσκεται στο κάτω κομμάτι με ό,τι βρίσκεται στο επάνω κομμάτι, ενώ λαμβάνει υπόψη τυχόν πληροφορίες του καναλιού άλφα.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289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11FC409-B3C2-4F68-865C-C5333D6F27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781300" y="723900"/>
            <a:ext cx="4610075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62718-A049-379C-025C-E2FA032B6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6186" y="2221992"/>
            <a:ext cx="4800600" cy="3739896"/>
          </a:xfrm>
        </p:spPr>
        <p:txBody>
          <a:bodyPr>
            <a:normAutofit/>
          </a:bodyPr>
          <a:lstStyle/>
          <a:p>
            <a:r>
              <a:rPr lang="el-GR" dirty="0"/>
              <a:t>Τοποθετήστε την ενότητα </a:t>
            </a:r>
            <a:r>
              <a:rPr lang="en-US" dirty="0"/>
              <a:t>Horse</a:t>
            </a:r>
            <a:r>
              <a:rPr lang="el-GR" dirty="0"/>
              <a:t> και Β</a:t>
            </a:r>
            <a:r>
              <a:rPr lang="en-US" dirty="0" err="1"/>
              <a:t>irds</a:t>
            </a:r>
            <a:r>
              <a:rPr lang="en-US" dirty="0"/>
              <a:t> </a:t>
            </a:r>
            <a:r>
              <a:rPr lang="el-GR" dirty="0"/>
              <a:t>σε ξεχωριστά κανάλια</a:t>
            </a:r>
          </a:p>
          <a:p>
            <a:endParaRPr lang="el-GR" dirty="0"/>
          </a:p>
          <a:p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810270D-76A7-44B3-9746-7EDF57886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781300" y="6142781"/>
            <a:ext cx="46100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B7B81112-13ED-4FBF-E27A-AB1C0C38571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2513" r="50000" b="7898"/>
          <a:stretch/>
        </p:blipFill>
        <p:spPr>
          <a:xfrm>
            <a:off x="514572" y="1598908"/>
            <a:ext cx="5486400" cy="2938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509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DF5CD4C-A63C-1426-4BBE-2FA08812AF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220D531-FD33-7B01-AD08-5B8B261BA4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0A78A6F-9D33-FB17-F02A-E178D2D088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781300" y="723900"/>
            <a:ext cx="4610075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867060-62F5-2732-65B9-7FED76E559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6186" y="2221992"/>
            <a:ext cx="4800600" cy="3739896"/>
          </a:xfrm>
        </p:spPr>
        <p:txBody>
          <a:bodyPr>
            <a:normAutofit/>
          </a:bodyPr>
          <a:lstStyle/>
          <a:p>
            <a:r>
              <a:rPr lang="el-GR" dirty="0"/>
              <a:t>Στην καρτέλα </a:t>
            </a:r>
            <a:r>
              <a:rPr lang="en-US" dirty="0" err="1"/>
              <a:t>Compotition</a:t>
            </a:r>
            <a:r>
              <a:rPr lang="en-US" dirty="0"/>
              <a:t> </a:t>
            </a:r>
            <a:r>
              <a:rPr lang="el-GR" dirty="0"/>
              <a:t> βρειτε το </a:t>
            </a:r>
            <a:r>
              <a:rPr lang="en-US" dirty="0"/>
              <a:t>Wipe </a:t>
            </a:r>
            <a:endParaRPr lang="el-GR" dirty="0"/>
          </a:p>
          <a:p>
            <a:endParaRPr lang="el-GR" dirty="0"/>
          </a:p>
          <a:p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CD7E4E3-8E10-36D5-F025-0638CD652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781300" y="6142781"/>
            <a:ext cx="46100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0B6B44C0-89E4-8E93-5B34-1E89EC85F38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67991" b="45467"/>
          <a:stretch/>
        </p:blipFill>
        <p:spPr>
          <a:xfrm>
            <a:off x="695214" y="548639"/>
            <a:ext cx="5598970" cy="596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075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6515C19-E116-D647-C37B-D8C7C634E4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1BE9174-B23C-3E17-28B3-4A3846D493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25A5E22-2FB0-A8A7-9610-DEC841A07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781300" y="723900"/>
            <a:ext cx="4610075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56265-5E9A-E93F-EB16-E1ED0E35C6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6186" y="2221992"/>
            <a:ext cx="4800600" cy="3739896"/>
          </a:xfrm>
        </p:spPr>
        <p:txBody>
          <a:bodyPr>
            <a:normAutofit/>
          </a:bodyPr>
          <a:lstStyle/>
          <a:p>
            <a:r>
              <a:rPr lang="el-GR" dirty="0"/>
              <a:t>Σύρτε το </a:t>
            </a:r>
            <a:r>
              <a:rPr lang="en-US" dirty="0"/>
              <a:t>Wipe </a:t>
            </a:r>
            <a:r>
              <a:rPr lang="el-GR" dirty="0"/>
              <a:t> στο κανάλι </a:t>
            </a:r>
            <a:r>
              <a:rPr lang="en-US" dirty="0"/>
              <a:t>V2 </a:t>
            </a:r>
            <a:r>
              <a:rPr lang="el-GR" dirty="0"/>
              <a:t>όπως φαίνετε στην εικόνα και ρύθμιστε τα όρια του </a:t>
            </a:r>
            <a:r>
              <a:rPr lang="en-US" dirty="0" err="1"/>
              <a:t>compotition</a:t>
            </a:r>
            <a:r>
              <a:rPr lang="en-US" dirty="0"/>
              <a:t> </a:t>
            </a:r>
            <a:r>
              <a:rPr lang="el-GR" dirty="0"/>
              <a:t>σε όλη την χρονική διάρκεια του βίντεο.</a:t>
            </a:r>
          </a:p>
          <a:p>
            <a:endParaRPr lang="el-GR" dirty="0"/>
          </a:p>
          <a:p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796AD6F-90FE-B795-FB81-02A5123A41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781300" y="6142781"/>
            <a:ext cx="46100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50166F74-4FB4-3CC7-81DE-D259CE0204F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62100" t="6127" r="53649" b="17169"/>
          <a:stretch/>
        </p:blipFill>
        <p:spPr>
          <a:xfrm>
            <a:off x="-8631481" y="829994"/>
            <a:ext cx="14727481" cy="4850540"/>
          </a:xfrm>
          <a:prstGeom prst="rect">
            <a:avLst/>
          </a:prstGeom>
        </p:spPr>
      </p:pic>
      <p:sp>
        <p:nvSpPr>
          <p:cNvPr id="6" name="Arrow: Down 5">
            <a:extLst>
              <a:ext uri="{FF2B5EF4-FFF2-40B4-BE49-F238E27FC236}">
                <a16:creationId xmlns:a16="http://schemas.microsoft.com/office/drawing/2014/main" id="{11E9851D-EC8C-88B4-2C6F-C4CA8B8D005C}"/>
              </a:ext>
            </a:extLst>
          </p:cNvPr>
          <p:cNvSpPr/>
          <p:nvPr/>
        </p:nvSpPr>
        <p:spPr>
          <a:xfrm rot="18920689">
            <a:off x="3544446" y="2009048"/>
            <a:ext cx="745587" cy="2839905"/>
          </a:xfrm>
          <a:prstGeom prst="downArrow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716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405633E-86FC-BADD-CD0F-10ECC47A53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FB8626B-5C56-CF60-9B10-F14BE7B474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296E97B-C848-C1C0-6E06-AA055E07E8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781300" y="723900"/>
            <a:ext cx="4610075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285E84-D6FB-E1E3-A686-64207B9FB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8852" y="2156904"/>
            <a:ext cx="4389156" cy="3739896"/>
          </a:xfrm>
        </p:spPr>
        <p:txBody>
          <a:bodyPr>
            <a:normAutofit/>
          </a:bodyPr>
          <a:lstStyle/>
          <a:p>
            <a:endParaRPr lang="el-GR" dirty="0"/>
          </a:p>
          <a:p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7DDBEC9-C1FC-D2EE-D6DA-EBAEF8B59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781300" y="6142781"/>
            <a:ext cx="46100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rrow: Down 5">
            <a:extLst>
              <a:ext uri="{FF2B5EF4-FFF2-40B4-BE49-F238E27FC236}">
                <a16:creationId xmlns:a16="http://schemas.microsoft.com/office/drawing/2014/main" id="{48F9A89F-C0D8-F053-AADB-2C516DD01F14}"/>
              </a:ext>
            </a:extLst>
          </p:cNvPr>
          <p:cNvSpPr/>
          <p:nvPr/>
        </p:nvSpPr>
        <p:spPr>
          <a:xfrm rot="18920689">
            <a:off x="3544446" y="2009048"/>
            <a:ext cx="745587" cy="2839905"/>
          </a:xfrm>
          <a:prstGeom prst="downArrow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3CE84D-F9DF-6241-DF85-1CEEFAFF891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6111" t="3038" r="1740" b="22363"/>
          <a:stretch/>
        </p:blipFill>
        <p:spPr>
          <a:xfrm>
            <a:off x="0" y="845882"/>
            <a:ext cx="6819375" cy="51160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996502A-D470-9E3E-A89F-0B841A3278D9}"/>
              </a:ext>
            </a:extLst>
          </p:cNvPr>
          <p:cNvSpPr txBox="1"/>
          <p:nvPr/>
        </p:nvSpPr>
        <p:spPr>
          <a:xfrm>
            <a:off x="7280327" y="2203556"/>
            <a:ext cx="46209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Μετακινήστε την κεφαλή του χρόνου</a:t>
            </a:r>
          </a:p>
          <a:p>
            <a:r>
              <a:rPr lang="el-GR" dirty="0"/>
              <a:t>στα σημεία που τα 2 βίντεο συμπίπτουν χρονικά , στην επισκόπηση έργου βλέπουμε  μια μίξη των 2 βίντεο.</a:t>
            </a:r>
          </a:p>
          <a:p>
            <a:r>
              <a:rPr lang="el-GR" dirty="0"/>
              <a:t>Αλλάζοντας την τιμή της απαλότητας αλλάζουμε και των βαθμό εμφάνισης τους.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980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03F54-42FF-AC6F-5655-BF2AEF0D4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Fade in </a:t>
            </a:r>
            <a:br>
              <a:rPr lang="en-US" dirty="0"/>
            </a:br>
            <a:r>
              <a:rPr lang="en-US" dirty="0"/>
              <a:t>           fade 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481519-81FE-1121-8630-4F01358856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636" y="2221992"/>
            <a:ext cx="4631020" cy="3739896"/>
          </a:xfrm>
        </p:spPr>
        <p:txBody>
          <a:bodyPr/>
          <a:lstStyle/>
          <a:p>
            <a:r>
              <a:rPr lang="el-GR" dirty="0"/>
              <a:t>Μπορούμε να  πετύχουμε το ίδιο αποτέλεσμα χρησιμοποιώντας την τεχνική </a:t>
            </a:r>
            <a:r>
              <a:rPr lang="en-US" dirty="0"/>
              <a:t>fade in &amp; fade out.</a:t>
            </a:r>
            <a:r>
              <a:rPr lang="el-GR" dirty="0"/>
              <a:t>Τοποθετώντας τον κέρσορα στην κόκκινη κουκίδα μπορούμε να την σύρουμε προς την αντίθετη κατέυθυνση και να πετύχουμε σταδιακή εξασθένιση του βίντεο.Η  τεχνική αυτή ονομάζεται </a:t>
            </a:r>
            <a:r>
              <a:rPr lang="en-US" dirty="0"/>
              <a:t>fade out.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BE4E95-D6EF-CCAB-7F5F-5BA02B60A54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0923" r="56605" b="10359"/>
          <a:stretch/>
        </p:blipFill>
        <p:spPr>
          <a:xfrm>
            <a:off x="6096000" y="2444261"/>
            <a:ext cx="4722056" cy="1969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094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556A1B3-C66F-4D50-658D-BB85C8F392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E53615EE-C559-4E03-999B-5477F1626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4D84AD-2B53-960F-05EA-A3887E1F1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8" y="909637"/>
            <a:ext cx="5958216" cy="1316736"/>
          </a:xfrm>
        </p:spPr>
        <p:txBody>
          <a:bodyPr>
            <a:normAutofit/>
          </a:bodyPr>
          <a:lstStyle/>
          <a:p>
            <a:r>
              <a:rPr lang="en-US"/>
              <a:t>Fade in </a:t>
            </a:r>
            <a:br>
              <a:rPr lang="en-US"/>
            </a:br>
            <a:r>
              <a:rPr lang="en-US"/>
              <a:t>           fade out</a:t>
            </a:r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99A8EBD-049C-48E6-97ED-C9102D78FC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2376"/>
            <a:ext cx="57150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7E97C2-CE6C-F0A9-9EBA-54D7350BFA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492" y="2918973"/>
            <a:ext cx="5958216" cy="13674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</a:t>
            </a:r>
            <a:r>
              <a:rPr lang="el-GR" dirty="0"/>
              <a:t>ν εφαρμόσουμε σε 2 κανάλια το ένα με </a:t>
            </a:r>
            <a:r>
              <a:rPr lang="en-US" dirty="0"/>
              <a:t> fade in </a:t>
            </a:r>
            <a:r>
              <a:rPr lang="el-GR" dirty="0"/>
              <a:t> και το άλλο με </a:t>
            </a:r>
            <a:r>
              <a:rPr lang="en-US" dirty="0"/>
              <a:t> fade out </a:t>
            </a:r>
            <a:r>
              <a:rPr lang="el-GR" dirty="0"/>
              <a:t>μπορούμε να πετύχουμε το ίδιο αποτέλεσμα με</a:t>
            </a:r>
            <a:r>
              <a:rPr lang="en-US" dirty="0"/>
              <a:t> </a:t>
            </a:r>
            <a:r>
              <a:rPr lang="el-GR" dirty="0"/>
              <a:t>το </a:t>
            </a:r>
            <a:r>
              <a:rPr lang="en-US" dirty="0" err="1"/>
              <a:t>compotion</a:t>
            </a:r>
            <a:r>
              <a:rPr lang="en-US" dirty="0"/>
              <a:t> wipe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B2C3851-F502-C056-4654-40D3C7E9C78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4957" t="9846" r="2839" b="56103"/>
          <a:stretch/>
        </p:blipFill>
        <p:spPr>
          <a:xfrm>
            <a:off x="7315200" y="743765"/>
            <a:ext cx="4076700" cy="2547936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7AB7C5C-C091-4C25-B1BD-93E2F6948C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38546"/>
            <a:ext cx="5715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E1035EA7-50F5-28A7-7885-FC0D110F2D1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9668" t="58662" r="50704" b="17992"/>
          <a:stretch/>
        </p:blipFill>
        <p:spPr>
          <a:xfrm>
            <a:off x="7647949" y="3602695"/>
            <a:ext cx="3411201" cy="253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91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9692A-D007-6E37-2205-E57A78F0A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601BD4-950E-F34A-C6E0-76FC76633C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635" y="2221992"/>
            <a:ext cx="3969839" cy="3739896"/>
          </a:xfrm>
        </p:spPr>
        <p:txBody>
          <a:bodyPr/>
          <a:lstStyle/>
          <a:p>
            <a:r>
              <a:rPr lang="en-US" dirty="0"/>
              <a:t>K</a:t>
            </a:r>
            <a:r>
              <a:rPr lang="el-GR" dirty="0"/>
              <a:t>άνοντας δεξί κλικ πάνω στο βίντεο και στη συνέχεια στην επιλογή </a:t>
            </a:r>
            <a:r>
              <a:rPr lang="en-US" dirty="0"/>
              <a:t> change speed </a:t>
            </a:r>
            <a:r>
              <a:rPr lang="el-GR" dirty="0"/>
              <a:t>μπορούμε να αυξήσουμε την ταχύτητα ή να την ελαττώσουμε.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7F2965-BFA6-0F0A-956F-26787053EBF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778" t="30769" r="28889" b="37846"/>
          <a:stretch/>
        </p:blipFill>
        <p:spPr>
          <a:xfrm>
            <a:off x="6288259" y="2110154"/>
            <a:ext cx="4754880" cy="2152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38490"/>
      </p:ext>
    </p:extLst>
  </p:cSld>
  <p:clrMapOvr>
    <a:masterClrMapping/>
  </p:clrMapOvr>
</p:sld>
</file>

<file path=ppt/theme/theme1.xml><?xml version="1.0" encoding="utf-8"?>
<a:theme xmlns:a="http://schemas.openxmlformats.org/drawingml/2006/main" name="ChronicleVTI">
  <a:themeElements>
    <a:clrScheme name="Chronicle">
      <a:dk1>
        <a:srgbClr val="000000"/>
      </a:dk1>
      <a:lt1>
        <a:srgbClr val="FFFFFF"/>
      </a:lt1>
      <a:dk2>
        <a:srgbClr val="1C1C32"/>
      </a:dk2>
      <a:lt2>
        <a:srgbClr val="F8F4F1"/>
      </a:lt2>
      <a:accent1>
        <a:srgbClr val="734B67"/>
      </a:accent1>
      <a:accent2>
        <a:srgbClr val="959EBB"/>
      </a:accent2>
      <a:accent3>
        <a:srgbClr val="596781"/>
      </a:accent3>
      <a:accent4>
        <a:srgbClr val="7F6E8C"/>
      </a:accent4>
      <a:accent5>
        <a:srgbClr val="DB9A8F"/>
      </a:accent5>
      <a:accent6>
        <a:srgbClr val="C29AB1"/>
      </a:accent6>
      <a:hlink>
        <a:srgbClr val="778BA2"/>
      </a:hlink>
      <a:folHlink>
        <a:srgbClr val="A27C99"/>
      </a:folHlink>
    </a:clrScheme>
    <a:fontScheme name="Univers Calisto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 cap="flat" cmpd="sng" algn="ctr">
          <a:noFill/>
          <a:prstDash val="solid"/>
          <a:miter lim="800000"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chemeClr val="accent1">
                  <a:shade val="50000"/>
                </a:schemeClr>
              </a:solidFill>
              <a:prstDash val="solid"/>
              <a:miter lim="800000"/>
            </a14:hiddenLine>
          </a:ext>
        </a:ex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hronicleVTI" id="{508E4D90-5116-4BF0-876B-3F422DD1F65F}" vid="{AA21DC3D-92A8-43A4-8358-ED428371CD5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294</Words>
  <Application>Microsoft Office PowerPoint</Application>
  <PresentationFormat>Widescreen</PresentationFormat>
  <Paragraphs>21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Aptos</vt:lpstr>
      <vt:lpstr>Arial</vt:lpstr>
      <vt:lpstr>Calisto MT</vt:lpstr>
      <vt:lpstr>Univers Condensed</vt:lpstr>
      <vt:lpstr>ChronicleVTI</vt:lpstr>
      <vt:lpstr>Video Editing – fade in/out, Transform, Μεταβάσεις (Transitions)   </vt:lpstr>
      <vt:lpstr>Blending Modes </vt:lpstr>
      <vt:lpstr>PowerPoint Presentation</vt:lpstr>
      <vt:lpstr>PowerPoint Presentation</vt:lpstr>
      <vt:lpstr>PowerPoint Presentation</vt:lpstr>
      <vt:lpstr>PowerPoint Presentation</vt:lpstr>
      <vt:lpstr>Fade in             fade out</vt:lpstr>
      <vt:lpstr>Fade in             fade out</vt:lpstr>
      <vt:lpstr>Speed</vt:lpstr>
      <vt:lpstr>Αναπαραγωγη 2 Βίντεο  ταυτόχρονα</vt:lpstr>
      <vt:lpstr>Αναπαραγωγη 2 Βίντεο  ταυτόχρονα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ΓΚΟΥΤΖΙΟΣ ΣΤΕΦΑΝΟΣ</dc:creator>
  <cp:lastModifiedBy>ΓΚΟΥΤΖΙΟΣ ΣΤΕΦΑΝΟΣ</cp:lastModifiedBy>
  <cp:revision>71</cp:revision>
  <dcterms:created xsi:type="dcterms:W3CDTF">2025-03-15T03:20:31Z</dcterms:created>
  <dcterms:modified xsi:type="dcterms:W3CDTF">2025-03-27T12:22:46Z</dcterms:modified>
</cp:coreProperties>
</file>