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1030-25A3-441B-B02D-7B510DD5EBB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B770F-2750-4C95-B565-4792BBA55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2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7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6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7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7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1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7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0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7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59A2F6-88FA-7D92-611B-7B4163DCEF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22" r="21145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CE3AA-9C42-9FE6-396B-0CC06FAB8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 Editing – fade in/out, Transform, </a:t>
            </a:r>
            <a:r>
              <a:rPr lang="el-G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Μεταβάσεις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(Transitions)</a:t>
            </a:r>
            <a:b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l-GR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D30B2-C26F-C262-48C7-B1B47D650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964" y="4785543"/>
            <a:ext cx="5322013" cy="1005657"/>
          </a:xfrm>
        </p:spPr>
        <p:txBody>
          <a:bodyPr>
            <a:normAutofit/>
          </a:bodyPr>
          <a:lstStyle/>
          <a:p>
            <a:r>
              <a:rPr lang="el-GR" dirty="0"/>
              <a:t>Μάθημα </a:t>
            </a:r>
            <a:r>
              <a:rPr lang="en-US" dirty="0"/>
              <a:t>3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/>
              <a:t>Διδάσκων</a:t>
            </a:r>
            <a:r>
              <a:rPr lang="en-US" dirty="0"/>
              <a:t>:</a:t>
            </a:r>
            <a:r>
              <a:rPr lang="el-GR" dirty="0"/>
              <a:t>Γκούτζιος Στέφανος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0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616E-1EDB-1EF2-1268-30061647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</a:t>
            </a:r>
            <a:br>
              <a:rPr lang="el-GR" dirty="0"/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 Editing – fade in/out, Transform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88D3-2A7D-6B05-5653-30E56F106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l-G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Χρησιμοποιήστε το πρωτογενές υλικό που σας δίνετε</a:t>
            </a:r>
            <a:r>
              <a:rPr lang="el-G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l-G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Μετακινήστε τα σε ένα κανάλι βίντεο/ήχου.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l-G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Εφαρμόστε 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compotition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transform</a:t>
            </a:r>
            <a:r>
              <a:rPr lang="el-G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για να περιστρέψετε τα πλάνα </a:t>
            </a:r>
            <a:r>
              <a:rPr lang="el-GR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όπου απαιτείται</a:t>
            </a:r>
            <a:endParaRPr lang="el-G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l-GR" sz="1800" dirty="0">
                <a:latin typeface="Arial" panose="020B0604020202020204" pitchFamily="34" charset="0"/>
                <a:cs typeface="Times New Roman" panose="02020603050405020304" pitchFamily="18" charset="0"/>
              </a:rPr>
              <a:t>Εφαρμόστε στην ενότητα με τα άλογα αδιαφάνεια 50% σταθερά σε όλη την ενότητα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4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F989AB-12F7-A8D7-845D-81EA6672A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01918A-6524-6986-0539-EE328E652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10" r="6969"/>
          <a:stretch/>
        </p:blipFill>
        <p:spPr>
          <a:xfrm>
            <a:off x="-1" y="10"/>
            <a:ext cx="805634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D366A2-6175-47CB-3AB1-A90E5C84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07" y="1358671"/>
            <a:ext cx="2843711" cy="1493327"/>
          </a:xfrm>
        </p:spPr>
        <p:txBody>
          <a:bodyPr anchor="ctr">
            <a:normAutofit/>
          </a:bodyPr>
          <a:lstStyle/>
          <a:p>
            <a:r>
              <a:rPr lang="el-GR" sz="3600"/>
              <a:t>Περιστροφη πλανων</a:t>
            </a:r>
            <a:endParaRPr lang="en-US" sz="36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108D6A-1516-A291-B7D3-F1F08CD39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509" y="3359338"/>
            <a:ext cx="2843711" cy="2862072"/>
          </a:xfrm>
        </p:spPr>
        <p:txBody>
          <a:bodyPr>
            <a:normAutofit/>
          </a:bodyPr>
          <a:lstStyle/>
          <a:p>
            <a:r>
              <a:rPr lang="el-GR" dirty="0"/>
              <a:t>Όταν χρειάζεται να περιστρέψουμε ένα πλάνο τότε κάνουμε δεξί κλικ πάνω κανάλι και συγκεκριμένα στο πλάνο που θέλουμε να περιστρέψουμε.</a:t>
            </a:r>
          </a:p>
          <a:p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1172935"/>
            <a:ext cx="265331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3105667"/>
            <a:ext cx="26533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38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17A0-9DAA-3A22-1CD6-38491228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Περιστροφη πλανων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6C653-1DF2-2BE0-F7E1-C18C785D5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21992"/>
            <a:ext cx="4054244" cy="3739896"/>
          </a:xfrm>
        </p:spPr>
        <p:txBody>
          <a:bodyPr/>
          <a:lstStyle/>
          <a:p>
            <a:r>
              <a:rPr lang="el-GR" dirty="0"/>
              <a:t>Επιλέγουμε από το μενού</a:t>
            </a:r>
            <a:r>
              <a:rPr lang="en-US" dirty="0"/>
              <a:t> insert </a:t>
            </a:r>
            <a:r>
              <a:rPr lang="en-US" dirty="0" err="1"/>
              <a:t>compotition</a:t>
            </a:r>
            <a:r>
              <a:rPr lang="en-US" dirty="0"/>
              <a:t> -&gt; composite and transform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6614D-A9CE-CF66-A5DB-E7C4A76710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188" t="5744" r="19273" b="15487"/>
          <a:stretch/>
        </p:blipFill>
        <p:spPr>
          <a:xfrm>
            <a:off x="5866228" y="914401"/>
            <a:ext cx="521112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9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49D9C-3C19-7549-8665-B5988527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6AD9-882B-EC2C-2CCF-1AA7E558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Περιστροφη πλανων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2F13D-D47B-47EF-D4C4-B88D847E2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21992"/>
            <a:ext cx="4054244" cy="2631362"/>
          </a:xfrm>
        </p:spPr>
        <p:txBody>
          <a:bodyPr/>
          <a:lstStyle/>
          <a:p>
            <a:r>
              <a:rPr lang="el-GR" dirty="0"/>
              <a:t>Κάτω δεξιά θα ανοίξει η καρτέλα </a:t>
            </a:r>
            <a:r>
              <a:rPr lang="en-US" dirty="0"/>
              <a:t>composite and transform</a:t>
            </a:r>
            <a:r>
              <a:rPr lang="el-GR" dirty="0"/>
              <a:t> </a:t>
            </a:r>
            <a:endParaRPr lang="en-US" dirty="0"/>
          </a:p>
          <a:p>
            <a:r>
              <a:rPr lang="el-GR" dirty="0"/>
              <a:t>Ενώ πάνω στην ενότητα του βίντεο θα προστεθεί ένα ροζ ορθογώνιο πλαίσιο που δήλώνει ότι πρόστέθηκε η συγκεκριμένη ιδιότητα  στο  επιλεγμένο βίντεο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B01691-E16B-CFDB-8112-E7C92041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214" t="50000" r="829" b="7077"/>
          <a:stretch/>
        </p:blipFill>
        <p:spPr>
          <a:xfrm>
            <a:off x="6428936" y="1288138"/>
            <a:ext cx="4621644" cy="4281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885866-8068-ABCC-504D-DA6ABA329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70" t="59869" r="51922" b="27964"/>
          <a:stretch/>
        </p:blipFill>
        <p:spPr>
          <a:xfrm>
            <a:off x="1005433" y="4789808"/>
            <a:ext cx="4485657" cy="8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3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3AB27-A916-E842-DAFC-9DB685422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7A7A-28A3-ACEB-E216-95C70C2C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Περιστροφη πλανων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27A4-F6CA-1BCB-E899-81BD60569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432" y="2113318"/>
            <a:ext cx="10691265" cy="1797500"/>
          </a:xfrm>
        </p:spPr>
        <p:txBody>
          <a:bodyPr>
            <a:normAutofit/>
          </a:bodyPr>
          <a:lstStyle/>
          <a:p>
            <a:r>
              <a:rPr lang="el-GR" dirty="0"/>
              <a:t> η χρονική διάρκεια του </a:t>
            </a:r>
            <a:r>
              <a:rPr lang="en-US" dirty="0"/>
              <a:t> transform </a:t>
            </a:r>
            <a:r>
              <a:rPr lang="el-GR" dirty="0"/>
              <a:t> πρέπει να εφαρμοστεί ακριβώς στην ενότητα που θέλουμε να γίνει η περιστροφή.</a:t>
            </a:r>
          </a:p>
          <a:p>
            <a:r>
              <a:rPr lang="el-GR" dirty="0"/>
              <a:t>Τοποθετούμε την κεφαλή του χρόνου ακριβώς στην αρχή ώστε το εφέ να γίνει ομοιόμορφα σε όλο το υλικό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291511-D6D5-9115-3524-BF0B1DC515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70" t="59869" r="51922" b="27964"/>
          <a:stretch/>
        </p:blipFill>
        <p:spPr>
          <a:xfrm>
            <a:off x="761595" y="4146451"/>
            <a:ext cx="10693237" cy="2079207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9386B06-18B4-26C3-D0A1-738AD56155DC}"/>
              </a:ext>
            </a:extLst>
          </p:cNvPr>
          <p:cNvSpPr/>
          <p:nvPr/>
        </p:nvSpPr>
        <p:spPr>
          <a:xfrm>
            <a:off x="4403187" y="3492655"/>
            <a:ext cx="675250" cy="1307592"/>
          </a:xfrm>
          <a:prstGeom prst="down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9E3BD1E-D80A-78F6-D0A8-29E5BAB58538}"/>
              </a:ext>
            </a:extLst>
          </p:cNvPr>
          <p:cNvSpPr/>
          <p:nvPr/>
        </p:nvSpPr>
        <p:spPr>
          <a:xfrm rot="10800000">
            <a:off x="4571998" y="6225658"/>
            <a:ext cx="337625" cy="632342"/>
          </a:xfrm>
          <a:prstGeom prst="down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417C600-E645-4790-9733-B784C89BF290}"/>
              </a:ext>
            </a:extLst>
          </p:cNvPr>
          <p:cNvSpPr/>
          <p:nvPr/>
        </p:nvSpPr>
        <p:spPr>
          <a:xfrm rot="10800000">
            <a:off x="7282379" y="6225658"/>
            <a:ext cx="337625" cy="632342"/>
          </a:xfrm>
          <a:prstGeom prst="down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67C7E8-5C5A-15E6-1A1B-28257EF8C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72ED8-6CB6-C8EC-981B-A719E673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992" y="719453"/>
            <a:ext cx="3676397" cy="3070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Περιστροφη πλανων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B83EC-7213-43B3-59A3-2E5F70D1B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0994" y="4514097"/>
            <a:ext cx="3076126" cy="1619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Στην</a:t>
            </a:r>
            <a:r>
              <a:rPr lang="en-US" sz="1800" dirty="0"/>
              <a:t> επ</a:t>
            </a:r>
            <a:r>
              <a:rPr lang="en-US" sz="1800" dirty="0" err="1"/>
              <a:t>ιλογή</a:t>
            </a:r>
            <a:r>
              <a:rPr lang="en-US" sz="1800" dirty="0"/>
              <a:t> Rotation  </a:t>
            </a:r>
            <a:r>
              <a:rPr lang="en-US" sz="1800" dirty="0" err="1"/>
              <a:t>δίνουμε</a:t>
            </a:r>
            <a:r>
              <a:rPr lang="en-US" sz="1800" dirty="0"/>
              <a:t> </a:t>
            </a:r>
            <a:r>
              <a:rPr lang="en-US" sz="1800" dirty="0" err="1"/>
              <a:t>την</a:t>
            </a:r>
            <a:r>
              <a:rPr lang="en-US" sz="1800" dirty="0"/>
              <a:t> </a:t>
            </a:r>
            <a:r>
              <a:rPr lang="en-US" sz="1800" dirty="0" err="1"/>
              <a:t>τιμή</a:t>
            </a:r>
            <a:r>
              <a:rPr lang="en-US" sz="1800" dirty="0"/>
              <a:t> </a:t>
            </a:r>
            <a:r>
              <a:rPr lang="en-US" sz="1800" dirty="0" err="1"/>
              <a:t>σε</a:t>
            </a:r>
            <a:r>
              <a:rPr lang="en-US" sz="1800" dirty="0"/>
              <a:t> </a:t>
            </a:r>
            <a:r>
              <a:rPr lang="en-US" sz="1800" dirty="0" err="1"/>
              <a:t>μοίρες</a:t>
            </a:r>
            <a:r>
              <a:rPr lang="en-US" sz="18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3780E-B278-1564-339C-E28DAED6EE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868" t="44959" r="-158" b="7699"/>
          <a:stretch/>
        </p:blipFill>
        <p:spPr>
          <a:xfrm>
            <a:off x="1434409" y="719453"/>
            <a:ext cx="5472542" cy="552836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75769" y="4053540"/>
            <a:ext cx="914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Down 4">
            <a:extLst>
              <a:ext uri="{FF2B5EF4-FFF2-40B4-BE49-F238E27FC236}">
                <a16:creationId xmlns:a16="http://schemas.microsoft.com/office/drawing/2014/main" id="{BD89CD19-344F-784B-FD44-7DD879BBFAD3}"/>
              </a:ext>
            </a:extLst>
          </p:cNvPr>
          <p:cNvSpPr/>
          <p:nvPr/>
        </p:nvSpPr>
        <p:spPr>
          <a:xfrm rot="16200000">
            <a:off x="4449036" y="4504502"/>
            <a:ext cx="1312287" cy="1981642"/>
          </a:xfrm>
          <a:prstGeom prst="down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1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5C5566-DBFF-458E-F01B-756DDD140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4949A-CFA5-00F2-6A22-ADA01DE1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9" y="1177348"/>
            <a:ext cx="3330906" cy="3441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Περιστροφη πλανων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8DC9D-0763-97A2-29D2-B08709BEB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280" y="4754942"/>
            <a:ext cx="3259785" cy="9257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900"/>
              <a:t>Το πλάνο μας θα περιστραφεί στην επιθυμητή θέση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7C45FAF-4731-5750-189A-278553F344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46" t="8616" r="-983" b="10555"/>
          <a:stretch/>
        </p:blipFill>
        <p:spPr>
          <a:xfrm>
            <a:off x="722935" y="1231006"/>
            <a:ext cx="7179970" cy="439994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4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3695D-601E-F8CD-F5BA-465F050AC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BD6F-88AF-42C5-94DE-85FB2EF7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Περιστροφη πλανων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301-3172-6506-6503-3FFC98164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21992"/>
            <a:ext cx="4054244" cy="2631362"/>
          </a:xfrm>
        </p:spPr>
        <p:txBody>
          <a:bodyPr/>
          <a:lstStyle/>
          <a:p>
            <a:r>
              <a:rPr lang="el-GR" dirty="0"/>
              <a:t>Με τη χρήση του </a:t>
            </a:r>
            <a:r>
              <a:rPr lang="en-US" dirty="0"/>
              <a:t> composite transform </a:t>
            </a:r>
            <a:r>
              <a:rPr lang="el-GR" dirty="0"/>
              <a:t>μπορούμε να αλλάξουμε το ποσοστό αδιαφάνειας από ένα βίντεο.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6A3956-0C67-A09C-EBD8-35F97E414C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214" t="50000" r="829" b="7077"/>
          <a:stretch/>
        </p:blipFill>
        <p:spPr>
          <a:xfrm>
            <a:off x="6428936" y="1288138"/>
            <a:ext cx="4621644" cy="4281723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059BA39-FB83-3EE2-6404-9BC15B1A3791}"/>
              </a:ext>
            </a:extLst>
          </p:cNvPr>
          <p:cNvSpPr/>
          <p:nvPr/>
        </p:nvSpPr>
        <p:spPr>
          <a:xfrm rot="16200000">
            <a:off x="6563932" y="4268550"/>
            <a:ext cx="581606" cy="1517470"/>
          </a:xfrm>
          <a:prstGeom prst="down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4ACFD-0116-F913-E9FC-CAC49EF3A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2A191F-74DD-299A-90A1-FE1D68DEA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49" t="48328" r="1736" b="9198"/>
          <a:stretch/>
        </p:blipFill>
        <p:spPr>
          <a:xfrm>
            <a:off x="6483589" y="1342663"/>
            <a:ext cx="4922325" cy="4872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42760-78BB-D111-4044-24ACDD9C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Περιστροφη πλανων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4AA6-7AEE-0A4C-433A-E1EEF5E77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74" y="2178238"/>
            <a:ext cx="4646482" cy="3574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1)Μετακινούμε την κεφαλή στο σημείο έναρξης του ποσοστού αδιαφάνειας  </a:t>
            </a:r>
          </a:p>
          <a:p>
            <a:pPr marL="0" indent="0">
              <a:buNone/>
            </a:pPr>
            <a:r>
              <a:rPr lang="el-GR" dirty="0"/>
              <a:t>2)Κάνουμε κλικ στο σημείο 2 για να δημιουργήσουμε ένα </a:t>
            </a:r>
            <a:r>
              <a:rPr lang="en-US" dirty="0"/>
              <a:t>Keyframe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Γράφουμε το επιθυμητό ποσοστό αδιαφάνειας πχ 50%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3)E</a:t>
            </a:r>
            <a:r>
              <a:rPr lang="el-GR" dirty="0"/>
              <a:t>πόμενο βήμα μετακινούμε την κεφαλή του χρόνου και δημιουργούμε και πάλι δημιουργούμε νέο </a:t>
            </a:r>
            <a:r>
              <a:rPr lang="en-US" dirty="0"/>
              <a:t> keyframe</a:t>
            </a:r>
          </a:p>
          <a:p>
            <a:pPr marL="0" indent="0">
              <a:buNone/>
            </a:pPr>
            <a:r>
              <a:rPr lang="el-GR" dirty="0"/>
              <a:t>Γράφουμε το επιθυμητό ποσοστό αδιαφάνειας πχ.50%</a:t>
            </a: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48C2A88-A93D-02E4-AFE3-5D17F7BB3CC8}"/>
              </a:ext>
            </a:extLst>
          </p:cNvPr>
          <p:cNvSpPr/>
          <p:nvPr/>
        </p:nvSpPr>
        <p:spPr>
          <a:xfrm rot="16200000">
            <a:off x="6084106" y="3108029"/>
            <a:ext cx="477055" cy="1118997"/>
          </a:xfrm>
          <a:prstGeom prst="down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515AC-E28C-2063-6495-FA2B99F31B05}"/>
              </a:ext>
            </a:extLst>
          </p:cNvPr>
          <p:cNvSpPr txBox="1"/>
          <p:nvPr/>
        </p:nvSpPr>
        <p:spPr>
          <a:xfrm>
            <a:off x="6549656" y="3428999"/>
            <a:ext cx="3324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>
                <a:solidFill>
                  <a:srgbClr val="FFFF00"/>
                </a:solidFill>
              </a:rPr>
              <a:t>1</a:t>
            </a:r>
            <a:endParaRPr lang="en-US" sz="2500" b="1" dirty="0">
              <a:solidFill>
                <a:srgbClr val="FFFF00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304C3FC-F72B-224D-CB14-8A23D11F0E46}"/>
              </a:ext>
            </a:extLst>
          </p:cNvPr>
          <p:cNvSpPr/>
          <p:nvPr/>
        </p:nvSpPr>
        <p:spPr>
          <a:xfrm rot="585788">
            <a:off x="7058329" y="2307819"/>
            <a:ext cx="238527" cy="923397"/>
          </a:xfrm>
          <a:prstGeom prst="down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5B8FCF-0287-FB76-7C17-59DFB1F1C146}"/>
              </a:ext>
            </a:extLst>
          </p:cNvPr>
          <p:cNvSpPr txBox="1"/>
          <p:nvPr/>
        </p:nvSpPr>
        <p:spPr>
          <a:xfrm>
            <a:off x="7364061" y="2951945"/>
            <a:ext cx="3324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ED6B98C-D0C8-5668-3FC3-624B47FA7D3E}"/>
              </a:ext>
            </a:extLst>
          </p:cNvPr>
          <p:cNvSpPr/>
          <p:nvPr/>
        </p:nvSpPr>
        <p:spPr>
          <a:xfrm rot="585788">
            <a:off x="9202082" y="2655386"/>
            <a:ext cx="238527" cy="923397"/>
          </a:xfrm>
          <a:prstGeom prst="down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DDA223-095B-29BB-D43B-4745BE69222A}"/>
              </a:ext>
            </a:extLst>
          </p:cNvPr>
          <p:cNvSpPr txBox="1"/>
          <p:nvPr/>
        </p:nvSpPr>
        <p:spPr>
          <a:xfrm>
            <a:off x="9282393" y="3428999"/>
            <a:ext cx="3324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B1BD8-0E49-EC5A-B244-832367AAB7EB}"/>
              </a:ext>
            </a:extLst>
          </p:cNvPr>
          <p:cNvSpPr txBox="1"/>
          <p:nvPr/>
        </p:nvSpPr>
        <p:spPr>
          <a:xfrm>
            <a:off x="9448631" y="5107503"/>
            <a:ext cx="3324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>
                <a:solidFill>
                  <a:srgbClr val="FFFF00"/>
                </a:solidFill>
              </a:rPr>
              <a:t>4</a:t>
            </a:r>
            <a:endParaRPr 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458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286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Calisto MT</vt:lpstr>
      <vt:lpstr>Univers Condensed</vt:lpstr>
      <vt:lpstr>ChronicleVTI</vt:lpstr>
      <vt:lpstr>Video Editing – fade in/out, Transform, Μεταβάσεις (Transitions)   </vt:lpstr>
      <vt:lpstr>Περιστροφη πλανων</vt:lpstr>
      <vt:lpstr>Περιστροφη πλανων</vt:lpstr>
      <vt:lpstr>Περιστροφη πλανων</vt:lpstr>
      <vt:lpstr>Περιστροφη πλανων</vt:lpstr>
      <vt:lpstr>Περιστροφη πλανων</vt:lpstr>
      <vt:lpstr>Περιστροφη πλανων</vt:lpstr>
      <vt:lpstr>Περιστροφη πλανων</vt:lpstr>
      <vt:lpstr>Περιστροφη πλανων</vt:lpstr>
      <vt:lpstr>ΑΣΚΗΣΗ Video Editing – fade in/out, Transform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ΓΚΟΥΤΖΙΟΣ ΣΤΕΦΑΝΟΣ</dc:creator>
  <cp:lastModifiedBy>ΓΚΟΥΤΖΙΟΣ ΣΤΕΦΑΝΟΣ</cp:lastModifiedBy>
  <cp:revision>53</cp:revision>
  <dcterms:created xsi:type="dcterms:W3CDTF">2025-03-15T03:20:31Z</dcterms:created>
  <dcterms:modified xsi:type="dcterms:W3CDTF">2025-03-20T11:53:23Z</dcterms:modified>
</cp:coreProperties>
</file>