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4dac91e7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4dac91e7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4dac91e70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4dac91e70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4dac91e7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d4dac91e7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4dac91e70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d4dac91e70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d4dac91e70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d4dac91e70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d4dac91e7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d4dac91e7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d4dac91e7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d4dac91e7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d4dac91e70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d4dac91e70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d4dac91e7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d4dac91e7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d4dac91e7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d4dac91e7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4dac91e70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4dac91e70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d4dac91e70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d4dac91e70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d4dac91e70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d4dac91e70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d4dac91e70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d4dac91e70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d4dac91e70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d4dac91e70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ce0411934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ce0411934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ce0411934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ce0411934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d4dac91e7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d4dac91e7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d4dac91e70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d4dac91e70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d4dac91e70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d4dac91e70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d4dac91e70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d4dac91e70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4dac91e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4dac91e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d4dac91e7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d4dac91e70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d4dac91e70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d4dac91e70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d4dac91e7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d4dac91e7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4dac91e7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d4dac91e7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d4dac91e7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d4dac91e7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d4dac91e7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d4dac91e70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d4dac91e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d4dac91e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4dac91e7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4dac91e7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4dac91e7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4dac91e7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4dac91e7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d4dac91e7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4dac91e7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d4dac91e7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4dac91e7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4dac91e7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3700" y="466250"/>
            <a:ext cx="7716600" cy="3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 Case Study on the Development of Tech Solutions in the Public and Private Sector in Brazil</a:t>
            </a:r>
            <a:endParaRPr sz="32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407950" y="4078075"/>
            <a:ext cx="43281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17/01/2023</a:t>
            </a:r>
            <a:endParaRPr sz="16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527850" y="1735600"/>
            <a:ext cx="80883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Things I tried to solve (in the next slide as I really got excited about that when I was there):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>
            <a:off x="675450" y="2681250"/>
            <a:ext cx="7945500" cy="858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/>
          <p:nvPr/>
        </p:nvSpPr>
        <p:spPr>
          <a:xfrm rot="5400000">
            <a:off x="1239725" y="2681250"/>
            <a:ext cx="3969000" cy="858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/>
          <p:nvPr/>
        </p:nvSpPr>
        <p:spPr>
          <a:xfrm rot="5400000">
            <a:off x="3959575" y="2681250"/>
            <a:ext cx="3969000" cy="858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23"/>
          <p:cNvGrpSpPr/>
          <p:nvPr/>
        </p:nvGrpSpPr>
        <p:grpSpPr>
          <a:xfrm>
            <a:off x="4217510" y="739648"/>
            <a:ext cx="710293" cy="498347"/>
            <a:chOff x="559275" y="1683950"/>
            <a:chExt cx="466500" cy="327300"/>
          </a:xfrm>
        </p:grpSpPr>
        <p:sp>
          <p:nvSpPr>
            <p:cNvPr id="141" name="Google Shape;141;p23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23"/>
          <p:cNvSpPr txBox="1"/>
          <p:nvPr/>
        </p:nvSpPr>
        <p:spPr>
          <a:xfrm>
            <a:off x="3439550" y="1238000"/>
            <a:ext cx="22662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Communication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Different sectors in the garbage collection sector needed to communicate better, e.g.: management and the garage.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451050" y="3262350"/>
            <a:ext cx="22662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Data Visualization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Making graphs and dashboards to follow the day-to-day activities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6170900" y="3262350"/>
            <a:ext cx="22662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Image Analysis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Using AI to identify and mark the working time of the workers and “read” text documents to convert to digital.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731200" y="3262350"/>
            <a:ext cx="22662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Financial Planning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Dealing with overweight in the trucks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6237175" y="1238000"/>
            <a:ext cx="22662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Work Schedule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Paying extra hours and night hours is a big deal there, so organizing it so no money will be spent unnecessarily was important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779275" y="1238000"/>
            <a:ext cx="22662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Routing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Optimize the routes of each truck at each day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49" name="Google Shape;149;p23"/>
          <p:cNvGrpSpPr/>
          <p:nvPr/>
        </p:nvGrpSpPr>
        <p:grpSpPr>
          <a:xfrm>
            <a:off x="7075386" y="694423"/>
            <a:ext cx="589793" cy="588823"/>
            <a:chOff x="6660750" y="298550"/>
            <a:chExt cx="396900" cy="396300"/>
          </a:xfrm>
        </p:grpSpPr>
        <p:sp>
          <p:nvSpPr>
            <p:cNvPr id="150" name="Google Shape;150;p23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3"/>
          <p:cNvSpPr/>
          <p:nvPr/>
        </p:nvSpPr>
        <p:spPr>
          <a:xfrm>
            <a:off x="1690191" y="694404"/>
            <a:ext cx="444366" cy="588830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23"/>
          <p:cNvGrpSpPr/>
          <p:nvPr/>
        </p:nvGrpSpPr>
        <p:grpSpPr>
          <a:xfrm>
            <a:off x="1581686" y="2874257"/>
            <a:ext cx="565229" cy="451129"/>
            <a:chOff x="1921475" y="3695200"/>
            <a:chExt cx="438400" cy="349875"/>
          </a:xfrm>
        </p:grpSpPr>
        <p:sp>
          <p:nvSpPr>
            <p:cNvPr id="154" name="Google Shape;154;p23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23"/>
          <p:cNvGrpSpPr/>
          <p:nvPr/>
        </p:nvGrpSpPr>
        <p:grpSpPr>
          <a:xfrm>
            <a:off x="4303549" y="2862152"/>
            <a:ext cx="561218" cy="475321"/>
            <a:chOff x="5275975" y="4344850"/>
            <a:chExt cx="470150" cy="398125"/>
          </a:xfrm>
        </p:grpSpPr>
        <p:sp>
          <p:nvSpPr>
            <p:cNvPr id="158" name="Google Shape;158;p2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3"/>
          <p:cNvGrpSpPr/>
          <p:nvPr/>
        </p:nvGrpSpPr>
        <p:grpSpPr>
          <a:xfrm>
            <a:off x="7023365" y="2871739"/>
            <a:ext cx="547966" cy="456161"/>
            <a:chOff x="1244325" y="314425"/>
            <a:chExt cx="444525" cy="370050"/>
          </a:xfrm>
        </p:grpSpPr>
        <p:sp>
          <p:nvSpPr>
            <p:cNvPr id="162" name="Google Shape;162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457200" y="2423850"/>
            <a:ext cx="80883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With all that, is it even possible for one person to do it all? Short answer: </a:t>
            </a:r>
            <a:r>
              <a:rPr lang="pt-BR" sz="18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no</a:t>
            </a: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How the management of the public service in Brazil interfered? And as a reminder: I am not trying to advocate for public vs private.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527850" y="1537500"/>
            <a:ext cx="80883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Overweight trucks reports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850" y="1926925"/>
            <a:ext cx="5713299" cy="31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527850" y="1537500"/>
            <a:ext cx="80883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Analysing time each truck spent at the landfill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93" y="2353725"/>
            <a:ext cx="3570864" cy="24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500" y="2353723"/>
            <a:ext cx="3925651" cy="2204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063" y="1804700"/>
            <a:ext cx="6964474" cy="316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535000" y="625925"/>
            <a:ext cx="75648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535000" y="1341500"/>
            <a:ext cx="28095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What remained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/>
        </p:nvSpPr>
        <p:spPr>
          <a:xfrm>
            <a:off x="535000" y="625925"/>
            <a:ext cx="75648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457200" y="2423850"/>
            <a:ext cx="80883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And why did it remain?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718950" y="625925"/>
            <a:ext cx="75648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Metrus Jr.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457200" y="1443425"/>
            <a:ext cx="8088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Using what I learned from the “Movimento das Empresas Juniores” - MEJ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47600"/>
            <a:ext cx="1642950" cy="29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l="189" r="179"/>
          <a:stretch/>
        </p:blipFill>
        <p:spPr>
          <a:xfrm>
            <a:off x="3750525" y="2147600"/>
            <a:ext cx="1642949" cy="29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5">
            <a:alphaModFix/>
          </a:blip>
          <a:srcRect l="690" r="700"/>
          <a:stretch/>
        </p:blipFill>
        <p:spPr>
          <a:xfrm>
            <a:off x="6640800" y="2147600"/>
            <a:ext cx="1642950" cy="29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789600" y="618525"/>
            <a:ext cx="75648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Metrus Jr.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974325" y="2002175"/>
            <a:ext cx="1930200" cy="21231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885075" y="1895675"/>
            <a:ext cx="1930200" cy="21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3353250" y="2002175"/>
            <a:ext cx="1930200" cy="21231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3264000" y="1895675"/>
            <a:ext cx="1930200" cy="21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5642925" y="2002175"/>
            <a:ext cx="1930200" cy="21231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5553675" y="1895675"/>
            <a:ext cx="1930200" cy="21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 txBox="1"/>
          <p:nvPr/>
        </p:nvSpPr>
        <p:spPr>
          <a:xfrm>
            <a:off x="1158975" y="2002175"/>
            <a:ext cx="15609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Culture &amp; Values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Working the values and the culture of a company, even if small, will determine a lot of its future results.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3493275" y="1994075"/>
            <a:ext cx="15609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Management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Been a leader does not mean been the best and doing it all. Means guiding &amp; managing.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5821425" y="2002175"/>
            <a:ext cx="15609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Goals</a:t>
            </a:r>
            <a:endParaRPr sz="12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Set up goals and a schedule for them. A routine can be a great difference maker.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Management Strategies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527850" y="1861400"/>
            <a:ext cx="80883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Agile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5W2H, SWOT (Strengths, Weaknesses, Opportunities, and Threads) - Action Plan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Lean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Who am I? 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66" y="1789349"/>
            <a:ext cx="2452918" cy="22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83650" y="1910625"/>
            <a:ext cx="46986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60C6C4"/>
                </a:solidFill>
                <a:latin typeface="Muli"/>
                <a:ea typeface="Muli"/>
                <a:cs typeface="Muli"/>
                <a:sym typeface="Muli"/>
              </a:rPr>
              <a:t>Luis Otavio M Soares</a:t>
            </a:r>
            <a:endParaRPr sz="1600" b="1">
              <a:solidFill>
                <a:srgbClr val="60C6C4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200"/>
              <a:buFont typeface="Muli"/>
              <a:buChar char="●"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Computer Scientist and Mathematician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17D"/>
              </a:buClr>
              <a:buSzPts val="1200"/>
              <a:buFont typeface="Muli"/>
              <a:buChar char="●"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Worked in the Mayors Office as an Intern for a few months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17D"/>
              </a:buClr>
              <a:buSzPts val="1200"/>
              <a:buFont typeface="Muli"/>
              <a:buChar char="●"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Former President (Management Director) of Metrus Jr.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17D"/>
              </a:buClr>
              <a:buSzPts val="1200"/>
              <a:buFont typeface="Muli"/>
              <a:buChar char="●"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Director of Expansion for the North of Minas Gerais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17D"/>
              </a:buClr>
              <a:buSzPts val="1200"/>
              <a:buFont typeface="Muli"/>
              <a:buChar char="●"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Tech Entrepreneur (and often freelancer)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17D"/>
              </a:buClr>
              <a:buSzPts val="1200"/>
              <a:buFont typeface="Muli"/>
              <a:buChar char="●"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and Civil Engineering Student at the University of the North of Minas Gerais (UNIMONTES)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Management Strategies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527850" y="1861400"/>
            <a:ext cx="80883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I am not a Scrum Master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Been a developer and computer scientist is a huge advantage in these strategies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Sprints.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Management Strategies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687400" y="13415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SCRUM</a:t>
            </a:r>
            <a:endParaRPr sz="24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527850" y="1861400"/>
            <a:ext cx="80883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Just a quick summary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163" y="2381300"/>
            <a:ext cx="4811676" cy="251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75" y="2261500"/>
            <a:ext cx="8839202" cy="25646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910300" y="625925"/>
            <a:ext cx="78891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Management Strategies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910300" y="13563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TRELLO - Just a tool</a:t>
            </a:r>
            <a:endParaRPr sz="24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/>
        </p:nvSpPr>
        <p:spPr>
          <a:xfrm>
            <a:off x="880675" y="625925"/>
            <a:ext cx="79113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Management Strategies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457200" y="2423850"/>
            <a:ext cx="80883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The </a:t>
            </a:r>
            <a:r>
              <a:rPr lang="pt-BR" sz="18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Scrum</a:t>
            </a: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 and </a:t>
            </a:r>
            <a:r>
              <a:rPr lang="pt-BR" sz="18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Sprint </a:t>
            </a: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strategy that I use are very important for each specific step in each project. But looking at a more “macro” picture can have some different tools.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463" y="2227325"/>
            <a:ext cx="5205074" cy="27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/>
        </p:nvSpPr>
        <p:spPr>
          <a:xfrm>
            <a:off x="917700" y="625925"/>
            <a:ext cx="7933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Management Strategies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917700" y="13341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CLICK UP</a:t>
            </a:r>
            <a:endParaRPr sz="24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350" y="2111925"/>
            <a:ext cx="5563724" cy="302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/>
          <p:nvPr/>
        </p:nvSpPr>
        <p:spPr>
          <a:xfrm>
            <a:off x="917700" y="625925"/>
            <a:ext cx="7933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Management Strategies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917700" y="13341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CLICK UP</a:t>
            </a:r>
            <a:endParaRPr sz="24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/>
        </p:nvSpPr>
        <p:spPr>
          <a:xfrm>
            <a:off x="895475" y="625925"/>
            <a:ext cx="75084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Use what you learn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2194800" y="234015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Learning is a continuous process.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/>
        </p:nvSpPr>
        <p:spPr>
          <a:xfrm>
            <a:off x="865875" y="625925"/>
            <a:ext cx="81630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Explain better the process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2155200" y="1902911"/>
            <a:ext cx="4833600" cy="1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Understanding the process is more important than just seen the results.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/>
        </p:nvSpPr>
        <p:spPr>
          <a:xfrm>
            <a:off x="895475" y="625925"/>
            <a:ext cx="75084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Alternativa Publicidade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5" name="Google Shape;2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913" y="1934908"/>
            <a:ext cx="4612176" cy="3033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/>
        </p:nvSpPr>
        <p:spPr>
          <a:xfrm>
            <a:off x="895475" y="625925"/>
            <a:ext cx="75084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Alternativa Publicidade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687400" y="13415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Financial Processes (e.g.: DRE)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92" name="Google Shape;29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038" y="1927508"/>
            <a:ext cx="6541914" cy="3033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Where is Montes Claros?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l="8819" r="8828"/>
          <a:stretch/>
        </p:blipFill>
        <p:spPr>
          <a:xfrm>
            <a:off x="687400" y="1557600"/>
            <a:ext cx="3513799" cy="32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599" y="2095763"/>
            <a:ext cx="4638001" cy="21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/>
        </p:nvSpPr>
        <p:spPr>
          <a:xfrm>
            <a:off x="888075" y="625925"/>
            <a:ext cx="75159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Alternativa Publicidade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888075" y="13341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Route Optimization (Done Right)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99" name="Google Shape;2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025" y="1905308"/>
            <a:ext cx="6533944" cy="303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/>
        </p:nvSpPr>
        <p:spPr>
          <a:xfrm>
            <a:off x="873275" y="625925"/>
            <a:ext cx="7530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Alternativa Publicidade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873275" y="13489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Route Optimization (Done Right)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6" name="Google Shape;306;p43"/>
          <p:cNvSpPr txBox="1"/>
          <p:nvPr/>
        </p:nvSpPr>
        <p:spPr>
          <a:xfrm>
            <a:off x="457200" y="2423850"/>
            <a:ext cx="80883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Now this was not just an optimization problem. We created a solution for the company, and a solution that could also be marketable.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All the project was planned from the idea to how it would fit in practice.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Testing was done in all steps of the process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There was a close follow-up of the results with the operations team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Communication was key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/>
        </p:nvSpPr>
        <p:spPr>
          <a:xfrm>
            <a:off x="873275" y="625925"/>
            <a:ext cx="7530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Alternativa Publicidade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873275" y="13415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Route Optimization (Done Right)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457200" y="2423850"/>
            <a:ext cx="80883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But why was it done right?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Working with the team; Understanding the situation; Creating and working the culture of the company or the project; Having a well established leadership (</a:t>
            </a:r>
            <a:r>
              <a:rPr lang="pt-BR" sz="1800" i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“not a boss”</a:t>
            </a: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/>
        </p:nvSpPr>
        <p:spPr>
          <a:xfrm>
            <a:off x="880675" y="625925"/>
            <a:ext cx="75234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Alternativa Publicidade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880675" y="1356308"/>
            <a:ext cx="4754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Image Analysis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20" name="Google Shape;3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113" y="1908308"/>
            <a:ext cx="5393765" cy="3033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38" y="2342725"/>
            <a:ext cx="8718533" cy="262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6"/>
          <p:cNvSpPr txBox="1"/>
          <p:nvPr/>
        </p:nvSpPr>
        <p:spPr>
          <a:xfrm>
            <a:off x="843675" y="625925"/>
            <a:ext cx="8087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Organizing and Adapting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535000" y="1341500"/>
            <a:ext cx="79833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When the processes are well structured any project or company can work </a:t>
            </a:r>
            <a:r>
              <a:rPr lang="pt-BR" sz="24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at scale</a:t>
            </a: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/>
          <p:nvPr/>
        </p:nvSpPr>
        <p:spPr>
          <a:xfrm>
            <a:off x="833150" y="592750"/>
            <a:ext cx="8247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Ευχαριστώ πολύ!</a:t>
            </a:r>
            <a:endParaRPr sz="60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3" name="Google Shape;333;p47"/>
          <p:cNvPicPr preferRelativeResize="0"/>
          <p:nvPr/>
        </p:nvPicPr>
        <p:blipFill rotWithShape="1">
          <a:blip r:embed="rId3">
            <a:alphaModFix/>
          </a:blip>
          <a:srcRect l="28207" t="18878" r="60724" b="63196"/>
          <a:stretch/>
        </p:blipFill>
        <p:spPr>
          <a:xfrm>
            <a:off x="685800" y="2267325"/>
            <a:ext cx="705524" cy="6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7"/>
          <p:cNvSpPr txBox="1"/>
          <p:nvPr/>
        </p:nvSpPr>
        <p:spPr>
          <a:xfrm>
            <a:off x="1577150" y="1752550"/>
            <a:ext cx="5416500" cy="3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www.linkedin.com/in/luis-otavio-soares-7363a61b2</a:t>
            </a:r>
            <a:endParaRPr sz="16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+55 38 99245-1674</a:t>
            </a:r>
            <a:endParaRPr sz="16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@lomsoares</a:t>
            </a:r>
            <a:endParaRPr sz="16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@metrusjr</a:t>
            </a:r>
            <a:endParaRPr sz="16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lotmsoares@gmail.com</a:t>
            </a:r>
            <a:endParaRPr sz="16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35" name="Google Shape;335;p47"/>
          <p:cNvPicPr preferRelativeResize="0"/>
          <p:nvPr/>
        </p:nvPicPr>
        <p:blipFill rotWithShape="1">
          <a:blip r:embed="rId3">
            <a:alphaModFix/>
          </a:blip>
          <a:srcRect l="29462" t="35768" r="60726" b="48444"/>
          <a:stretch/>
        </p:blipFill>
        <p:spPr>
          <a:xfrm>
            <a:off x="765874" y="2975075"/>
            <a:ext cx="625451" cy="5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7"/>
          <p:cNvPicPr preferRelativeResize="0"/>
          <p:nvPr/>
        </p:nvPicPr>
        <p:blipFill rotWithShape="1">
          <a:blip r:embed="rId3">
            <a:alphaModFix/>
          </a:blip>
          <a:srcRect l="30576" t="65468" r="61722" b="20775"/>
          <a:stretch/>
        </p:blipFill>
        <p:spPr>
          <a:xfrm>
            <a:off x="833150" y="4440475"/>
            <a:ext cx="490901" cy="49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7"/>
          <p:cNvPicPr preferRelativeResize="0"/>
          <p:nvPr/>
        </p:nvPicPr>
        <p:blipFill rotWithShape="1">
          <a:blip r:embed="rId3">
            <a:alphaModFix/>
          </a:blip>
          <a:srcRect l="29462" t="35768" r="60726" b="48444"/>
          <a:stretch/>
        </p:blipFill>
        <p:spPr>
          <a:xfrm>
            <a:off x="765874" y="3707775"/>
            <a:ext cx="625451" cy="5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A Few Definitions First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159875" y="1443425"/>
            <a:ext cx="43281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What is a Junior Company?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159875" y="2601775"/>
            <a:ext cx="43281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What do I mean when I say I was hired to help optimize the processes in the Mayor’s Office Public Services Sector?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159875" y="3760125"/>
            <a:ext cx="43281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What do I mean when I say I am a computer science and mathematician (problem solver)? And what about machine learning and AI?</a:t>
            </a:r>
            <a:endParaRPr sz="12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3394525" y="1734425"/>
            <a:ext cx="446400" cy="3933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3394525" y="2892775"/>
            <a:ext cx="446400" cy="3933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3394525" y="4007250"/>
            <a:ext cx="446400" cy="3933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527850" y="1861400"/>
            <a:ext cx="80883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Been first approached with the with the job proposal to help develop a new optimization strategy for the garbage collector sector of the city. I was supposed to work in a research project for that with a professor.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I was supposed to go to the Public Services sector, which handles all that is paid and done for the population of the city, as is the garbage collection.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527850" y="1942800"/>
            <a:ext cx="80883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REALITY CHECK: They needed so much more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The Garbage Collection sector of the Public Services is more important than most people realize. It can spend up to R$600k (108k euros) a month with its services, and with the cost of operations it can go up to R$1mi (200k euros), so optimizing it means a lot for the money of the city.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388" y="1603225"/>
            <a:ext cx="7003216" cy="33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527850" y="1676375"/>
            <a:ext cx="80883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5617D"/>
              </a:buClr>
              <a:buSzPts val="1800"/>
              <a:buFont typeface="Muli"/>
              <a:buChar char="●"/>
            </a:pP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Been a </a:t>
            </a:r>
            <a:r>
              <a:rPr lang="pt-BR" sz="18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Coder </a:t>
            </a: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and an </a:t>
            </a:r>
            <a:r>
              <a:rPr lang="pt-BR" sz="1800" b="1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Intern</a:t>
            </a:r>
            <a:r>
              <a:rPr lang="pt-BR" sz="1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, what could I do to optimize and improve the services there?</a:t>
            </a:r>
            <a:endParaRPr sz="18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687400" y="625925"/>
            <a:ext cx="771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60C6C4"/>
                </a:solidFill>
                <a:latin typeface="Poppins"/>
                <a:ea typeface="Poppins"/>
                <a:cs typeface="Poppins"/>
                <a:sym typeface="Poppins"/>
              </a:rPr>
              <a:t>The Mayor’s Office</a:t>
            </a:r>
            <a:endParaRPr sz="4800" b="1">
              <a:solidFill>
                <a:srgbClr val="60C6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535000" y="1341500"/>
            <a:ext cx="22659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Let’s try and do as much as I can</a:t>
            </a:r>
            <a:endParaRPr sz="24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0" y="3112900"/>
            <a:ext cx="9144000" cy="858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Google Shape;112;p21"/>
          <p:cNvCxnSpPr/>
          <p:nvPr/>
        </p:nvCxnSpPr>
        <p:spPr>
          <a:xfrm>
            <a:off x="2184500" y="3078375"/>
            <a:ext cx="8700" cy="862800"/>
          </a:xfrm>
          <a:prstGeom prst="straightConnector1">
            <a:avLst/>
          </a:prstGeom>
          <a:noFill/>
          <a:ln w="38100" cap="flat" cmpd="sng">
            <a:solidFill>
              <a:srgbClr val="60C6C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3" name="Google Shape;113;p21"/>
          <p:cNvSpPr/>
          <p:nvPr/>
        </p:nvSpPr>
        <p:spPr>
          <a:xfrm>
            <a:off x="1259900" y="3941175"/>
            <a:ext cx="638700" cy="8886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/>
          <p:nvPr/>
        </p:nvSpPr>
        <p:spPr>
          <a:xfrm>
            <a:off x="1898600" y="3941175"/>
            <a:ext cx="1247100" cy="88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1259900" y="4053225"/>
            <a:ext cx="638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4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1898600" y="4153875"/>
            <a:ext cx="1247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Identify</a:t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17" name="Google Shape;117;p21"/>
          <p:cNvCxnSpPr/>
          <p:nvPr/>
        </p:nvCxnSpPr>
        <p:spPr>
          <a:xfrm>
            <a:off x="6483525" y="3078375"/>
            <a:ext cx="8700" cy="862800"/>
          </a:xfrm>
          <a:prstGeom prst="straightConnector1">
            <a:avLst/>
          </a:prstGeom>
          <a:noFill/>
          <a:ln w="38100" cap="flat" cmpd="sng">
            <a:solidFill>
              <a:srgbClr val="60C6C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8" name="Google Shape;118;p21"/>
          <p:cNvSpPr/>
          <p:nvPr/>
        </p:nvSpPr>
        <p:spPr>
          <a:xfrm>
            <a:off x="5558925" y="3941175"/>
            <a:ext cx="638700" cy="8886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6197625" y="3941175"/>
            <a:ext cx="1247100" cy="88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5558925" y="4053225"/>
            <a:ext cx="638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4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6197625" y="4153875"/>
            <a:ext cx="1247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Solve</a:t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22" name="Google Shape;122;p21"/>
          <p:cNvCxnSpPr/>
          <p:nvPr/>
        </p:nvCxnSpPr>
        <p:spPr>
          <a:xfrm rot="10800000" flipH="1">
            <a:off x="4626825" y="2379050"/>
            <a:ext cx="8700" cy="862800"/>
          </a:xfrm>
          <a:prstGeom prst="straightConnector1">
            <a:avLst/>
          </a:prstGeom>
          <a:noFill/>
          <a:ln w="38100" cap="flat" cmpd="sng">
            <a:solidFill>
              <a:srgbClr val="60C6C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3" name="Google Shape;123;p21"/>
          <p:cNvSpPr/>
          <p:nvPr/>
        </p:nvSpPr>
        <p:spPr>
          <a:xfrm>
            <a:off x="3688275" y="1556325"/>
            <a:ext cx="638700" cy="888600"/>
          </a:xfrm>
          <a:prstGeom prst="rect">
            <a:avLst/>
          </a:prstGeom>
          <a:solidFill>
            <a:srgbClr val="60C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4326975" y="1556325"/>
            <a:ext cx="1247100" cy="88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3688275" y="1668375"/>
            <a:ext cx="6387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4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4326975" y="1769025"/>
            <a:ext cx="1247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Plan</a:t>
            </a:r>
            <a:endParaRPr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Προβολή στην οθόνη (16:9)</PresentationFormat>
  <Paragraphs>128</Paragraphs>
  <Slides>35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Poppins</vt:lpstr>
      <vt:lpstr>Muli</vt:lpstr>
      <vt:lpstr>Arial</vt:lpstr>
      <vt:lpstr>Simple Light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Stefania Giannakaki</dc:creator>
  <cp:lastModifiedBy>Stefania Giannakaki</cp:lastModifiedBy>
  <cp:revision>1</cp:revision>
  <dcterms:modified xsi:type="dcterms:W3CDTF">2023-01-24T15:35:32Z</dcterms:modified>
</cp:coreProperties>
</file>