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58" r:id="rId3"/>
    <p:sldId id="500" r:id="rId4"/>
    <p:sldId id="501" r:id="rId5"/>
    <p:sldId id="502" r:id="rId6"/>
    <p:sldId id="503" r:id="rId7"/>
    <p:sldId id="504" r:id="rId8"/>
    <p:sldId id="505" r:id="rId9"/>
    <p:sldId id="506" r:id="rId10"/>
    <p:sldId id="507" r:id="rId11"/>
    <p:sldId id="508" r:id="rId12"/>
    <p:sldId id="509" r:id="rId13"/>
    <p:sldId id="510" r:id="rId14"/>
    <p:sldId id="511" r:id="rId15"/>
    <p:sldId id="481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7E16"/>
    <a:srgbClr val="E4B22D"/>
    <a:srgbClr val="AD3054"/>
    <a:srgbClr val="D3D4D6"/>
    <a:srgbClr val="44C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0"/>
    <p:restoredTop sz="94605"/>
  </p:normalViewPr>
  <p:slideViewPr>
    <p:cSldViewPr snapToGrid="0" snapToObjects="1">
      <p:cViewPr varScale="1">
        <p:scale>
          <a:sx n="83" d="100"/>
          <a:sy n="83" d="100"/>
        </p:scale>
        <p:origin x="9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29948-714A-B74E-9D3B-18E56EC1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B907B1-E436-CC42-83AF-4F3A94EA2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458C39-83D4-6949-9B4D-4416036F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29/10/24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0D3B85-E4A4-2A42-B4B9-094929FE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58A4B0-6D23-C545-8C12-984B064D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40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57F0F5-6494-6F4F-B620-E456FCD5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BDBC017-5D2C-7B4C-8E54-B1290FB89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B6ADCC-8167-A549-93F8-E80CAF6E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29/10/24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48506D-7116-CF42-9535-8B4F6B0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BBFD64-F107-754B-915A-CFA6BC8B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5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EAF6CDF-E2BB-EC45-8A9C-5C66C0735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138670-A410-2342-B6B1-47B742AB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FBA9A9-DB72-CE45-AC43-30C75917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29/10/24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BB4519-A31E-8D4F-A150-FE56CE27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12A589-4B05-8E49-9058-31B1E119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1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D10B1-EA69-E245-85D2-8F44CAC8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EB11F-351D-5545-8923-E7AAF2CB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AB796F-D360-FB47-9267-78A90272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29/10/24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D15BD6-6169-5744-9DEA-EFF81B9E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693B1A-66BF-7440-B540-C73E7FB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91200E-BD6A-8B4E-ADCB-99E05A7B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D26551-16D0-7548-A607-D5ADEEC8D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79CE42-2AC1-9D45-9EAA-F5292DB7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29/10/24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0C1471-BE4D-A247-9E5D-6BE8CCFE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4C14D2B-85D8-E74A-8211-5B4D9A47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0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ABB172-40D0-E544-B207-9E93DE5B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5EE0AC-522E-434F-AD3A-D19DEF574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D7B9E5-84CA-564E-A8B8-61E5C86F3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129775-F62D-0340-A0F5-E0D745C0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29/10/24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9E80517-A241-6D42-BA85-C06CA493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C89B22A-E11B-6A46-B87D-4B7F4E95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03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80E3E-4A1F-B445-8692-A1B164E5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37F46C-88DF-F14E-A10C-19BA3FE44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0194A4-0CF2-E643-8E9F-FA78B6890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EC2ADC4-77DD-C143-9CAE-00EE923DA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E9F2C9D-D50A-DD48-9347-DEEF63A9A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DDF5E92-CF37-AA4B-AABB-7A063D0C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29/10/24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945FA26-3FBD-944F-970F-72497117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049A1B9-E5BA-2342-B7C4-9681B0F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668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DD55EC-BBCC-DA47-BF95-360BF831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77883AC-F2D1-C744-A4C9-6BF92C39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29/10/24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89DC81-87AA-F549-91E8-153D5EC4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2194641-62AA-304C-8EEE-C97DC374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1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745D3D-ACEB-C74B-BF21-E9C8B34A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29/10/24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B0D7E72-00DB-C343-BD2B-4E8D85A5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2C54AED-C89D-9746-A242-149254BB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9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82C537-05EF-5140-A442-3715609B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08CC50-1B9D-4240-BEC2-8D333E9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F9B970-FD2A-6446-BD17-0AD096EC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E98A16-673A-2349-B2B9-55DF1ECE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29/10/24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6D46B5-9963-9840-AA40-5DF3D6BC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893761-A673-4142-AE39-27175F97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58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9742E-00ED-E845-A9AD-7BFAEA6C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62A71FB-913D-5246-AA75-16F901BB3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5483AD-B213-F747-BD3C-323478FFF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0C10FD-4B0C-6249-B435-B75E47D4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29/10/24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17BD79-5502-BF4B-AABF-4557103E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675495-F142-D844-8651-F146CBE1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03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AF13F9E-B352-3F4C-8E9C-B6C2FD72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88E46FF-7910-364A-8075-809DE8D6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8544E9-30D6-DF45-92CE-4BA7FDBF6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3D7D-4998-394F-9A28-3741526A3E02}" type="datetimeFigureOut">
              <a:rPr lang="el-GR" smtClean="0"/>
              <a:t>29/10/24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BC4F10-8305-3D48-B25D-1F7F37F5F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BB7788-F022-944C-8A87-1B615170A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6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408943" y="2533036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413679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Αναπαράσταση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συμφραζόμενων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περίγυρου και του «έργου»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Ανάλογα με τον στόχο ενεργοποιούνται διαφορετικά επικοινωνιακά μέσα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Κοινωνικός ορισμός (συμμετοχή σε πάρτι)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Ιδιαίτερη σημασία για το άτομο (συμμετέχει ενώ δεν θέλει, αλλά δεν μπορεί να αρνηθεί ή συμμετέχει γιατί θέλει να δει φίλους και γνωστούς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κλπ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3098E47-D208-764F-B108-2918586B3399}"/>
              </a:ext>
            </a:extLst>
          </p:cNvPr>
          <p:cNvSpPr txBox="1"/>
          <p:nvPr/>
        </p:nvSpPr>
        <p:spPr>
          <a:xfrm>
            <a:off x="329779" y="2736502"/>
            <a:ext cx="35026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ΑΝΑΠΑΡΑΣΤΑΣΗ ΕΠΙΚΟΙΝΩΝΙΑΚΗΣ ΠΕΡΙΣΤΑΣΗΣ</a:t>
            </a:r>
          </a:p>
        </p:txBody>
      </p:sp>
    </p:spTree>
    <p:extLst>
      <p:ext uri="{BB962C8B-B14F-4D97-AF65-F5344CB8AC3E}">
        <p14:creationId xmlns:p14="http://schemas.microsoft.com/office/powerpoint/2010/main" val="124897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099360" y="129390"/>
            <a:ext cx="788083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Σύστημα αναπαραστάσεων 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Οργανωμένο σύνολο πληροφοριών, πεποιθήσεων, στάσεων και απόψεων ως προς κάποιο αντικείμενο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Όχι φυσικές ή αντικειμενικές ιδιότητες και ορισμοί του αντικειμένου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Αλλά ο τρόπος με τον οποίο 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νοηματοδοτείται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, προσλαμβάνεται και ανακατασκευάζεται 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271279" y="0"/>
            <a:ext cx="3510307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ΑΝΑΠΑΡΑΣΤΑΣΗ ΕΠΙΚΟΙΝΩΝΙΑΚΗΣ ΠΕΡΙΣΤΑΣΗΣ</a:t>
            </a:r>
          </a:p>
        </p:txBody>
      </p:sp>
    </p:spTree>
    <p:extLst>
      <p:ext uri="{BB962C8B-B14F-4D97-AF65-F5344CB8AC3E}">
        <p14:creationId xmlns:p14="http://schemas.microsoft.com/office/powerpoint/2010/main" val="3098529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Ένα είδος φίλτρου που προσανατολίζει την πρόσληψη και την ερμηνεία της κατάστασης και των συμπεριφορών των άλλων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στοχεύουν με αυτή την επικοινωνία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Πως θα εξελιχθεί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Γιατί μιλούν και δρουν με αυτόν τον τρόπο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3098E47-D208-764F-B108-2918586B3399}"/>
              </a:ext>
            </a:extLst>
          </p:cNvPr>
          <p:cNvSpPr txBox="1"/>
          <p:nvPr/>
        </p:nvSpPr>
        <p:spPr>
          <a:xfrm>
            <a:off x="329779" y="2736502"/>
            <a:ext cx="35026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ΑΝΑΠΑΡΑΣΤΑΣΗ ΕΠΙΚΟΙΝΩΝΙΑΚΗΣ ΠΕΡΙΣΤΑΣΗΣ</a:t>
            </a:r>
          </a:p>
        </p:txBody>
      </p:sp>
    </p:spTree>
    <p:extLst>
      <p:ext uri="{BB962C8B-B14F-4D97-AF65-F5344CB8AC3E}">
        <p14:creationId xmlns:p14="http://schemas.microsoft.com/office/powerpoint/2010/main" val="2162020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037367" y="1166842"/>
            <a:ext cx="78808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Σύστημα αναπαραστάσεων 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Είναι ένας τρόπος 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νοηματοδότησης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της καθημερινής εμπειρίας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Μορφή κοινωνικής γνώσης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Κοινός νους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271279" y="0"/>
            <a:ext cx="3510307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ΑΝΑΠΑΡΑΣΤΑΣΗ ΕΠΙΚΟΙΝΩΝΙΑΚΗΣ ΠΕΡΙΣΤΑΣΗΣ</a:t>
            </a:r>
          </a:p>
        </p:txBody>
      </p:sp>
    </p:spTree>
    <p:extLst>
      <p:ext uri="{BB962C8B-B14F-4D97-AF65-F5344CB8AC3E}">
        <p14:creationId xmlns:p14="http://schemas.microsoft.com/office/powerpoint/2010/main" val="2102683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Συγκροτούνται μέσω: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Καθημερινών εμπειριών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Πληροφοριών και γνώσεων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Τρόπων σκέψης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Μεταδίδονται με: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Την παράδοση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Την εκπαίδευση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Την κοινωνική επικοινωνία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Χρησιμεύουν: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κατανόηση του κόσμου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αλληλεπίδραση με τους άλλους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Στον έλεγχο του κοινωνικού περιβάλλοντος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3098E47-D208-764F-B108-2918586B3399}"/>
              </a:ext>
            </a:extLst>
          </p:cNvPr>
          <p:cNvSpPr txBox="1"/>
          <p:nvPr/>
        </p:nvSpPr>
        <p:spPr>
          <a:xfrm>
            <a:off x="329779" y="2736502"/>
            <a:ext cx="35026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ΑΝΑΠΑΡΑΣΤΑΣΗ ΕΠΙΚΟΙΝΩΝΙΑΚΗΣ ΠΕΡΙΣΤΑΣΗΣ</a:t>
            </a:r>
          </a:p>
        </p:txBody>
      </p:sp>
    </p:spTree>
    <p:extLst>
      <p:ext uri="{BB962C8B-B14F-4D97-AF65-F5344CB8AC3E}">
        <p14:creationId xmlns:p14="http://schemas.microsoft.com/office/powerpoint/2010/main" val="167408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408943" y="2533036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236149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ΠΑΡΑΓΟΝΤΕΣ ΠΟΥ ΕΠΗΡΕΑΖΟΥΝ ΤΗΝ ΕΠΙΚΟΙΝΩΝΙΑ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36093" y="1720840"/>
            <a:ext cx="100093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Ψυχολογικοί παράγοντες </a:t>
            </a:r>
          </a:p>
          <a:p>
            <a:pPr marL="457200" lvl="0" indent="-457200">
              <a:spcAft>
                <a:spcPts val="0"/>
              </a:spcAft>
              <a:buFont typeface="Wingdings" pitchFamily="2" charset="2"/>
              <a:buChar char="q"/>
            </a:pPr>
            <a:endParaRPr lang="el-GR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Προσωπικότητα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Γνωστικοί παράγοντες</a:t>
            </a:r>
          </a:p>
          <a:p>
            <a:pPr marL="457200" lvl="0" indent="-457200">
              <a:spcAft>
                <a:spcPts val="0"/>
              </a:spcAft>
              <a:buFont typeface="Wingdings" pitchFamily="2" charset="2"/>
              <a:buChar char="q"/>
            </a:pPr>
            <a:endParaRPr lang="el-GR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Κοινωνικοί παράγοντες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4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ΓΝΩΣΤΙΚΟΙ ΠΑΡΑΓΟΝΤΕΣ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430613" y="775156"/>
            <a:ext cx="114875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Γνωστικό σύστημα των συμμετεχόντων – Νοητικές λειτουργίες τους</a:t>
            </a:r>
          </a:p>
          <a:p>
            <a:pPr lvl="0">
              <a:spcAft>
                <a:spcPts val="0"/>
              </a:spcAft>
            </a:pPr>
            <a:endParaRPr lang="el-GR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Διεργασίες επεξεργασίας της πληροφορίας: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Μνήμη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Λογική σκέψη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Εξαγωγή συμπερασμάτων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Λήψη αποφάσεων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Εκτελεστικές διεργασίες</a:t>
            </a:r>
          </a:p>
          <a:p>
            <a:pPr lvl="0">
              <a:spcAft>
                <a:spcPts val="0"/>
              </a:spcAft>
            </a:pPr>
            <a:endParaRPr lang="el-GR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Άλλες διεργασίες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Αντίληψη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Συγκινήσεις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68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λειτουργίες είναι ταυτόχρονα ατομικές και κοινωνικές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Κοινωνική νόηση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Διεργασίες μέσω των οποίων ένα άτομο κατασκευάζει, διατηρεί και εξελίσσει τη γνώση του για την κοινωνική πραγματικότητα [Κοινωνική Γνώση]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3098E47-D208-764F-B108-2918586B3399}"/>
              </a:ext>
            </a:extLst>
          </p:cNvPr>
          <p:cNvSpPr txBox="1"/>
          <p:nvPr/>
        </p:nvSpPr>
        <p:spPr>
          <a:xfrm>
            <a:off x="340963" y="3167390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ΓΝΩΣΤΙΚΟΙ ΠΑΡΑΓΟΝΤΕΣ</a:t>
            </a:r>
          </a:p>
        </p:txBody>
      </p:sp>
    </p:spTree>
    <p:extLst>
      <p:ext uri="{BB962C8B-B14F-4D97-AF65-F5344CB8AC3E}">
        <p14:creationId xmlns:p14="http://schemas.microsoft.com/office/powerpoint/2010/main" val="4216906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649909" y="143641"/>
            <a:ext cx="788083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Γνωστικά σχήματα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Οργανωμένες πληροφορίες στον νου του ατόμου και αφορούν τον εαυτό και τον κόσμο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Η αντίληψη, η κατανόηση και η ερμηνεία προϋποθέτουν την αλληλεπίδραση των εισερχόμενων ερεθισμάτων με την εμπειρία του ατόμου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Κάθε νέα πληροφορία αναζητά ένα γνωστικό σχήμα για να ενταχθεί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0"/>
            <a:ext cx="309185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ΓΝΩΣΤΙΚΟΙ ΠΑΡΑΓΟΝΤΕΣ</a:t>
            </a:r>
          </a:p>
        </p:txBody>
      </p:sp>
    </p:spTree>
    <p:extLst>
      <p:ext uri="{BB962C8B-B14F-4D97-AF65-F5344CB8AC3E}">
        <p14:creationId xmlns:p14="http://schemas.microsoft.com/office/powerpoint/2010/main" val="1878539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διεργασία με την οποία γνωρίζουμε και καταλαβαίνουμε τους άλλους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 πλαίσιο της: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Επιλέγουμε την πληροφορία: εστιάζοντας σε μία όψη του προσώπου ή της συμπεριφοράς του άλλου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Οργανώνουμε την πληροφορία: Με αυτό τον τρόπο αποκτούμε μία συνεκτική εικόνα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Καταλήγουμε σε συμπεράσματα για τον άλλο: Αποδίδουμε κάποια χαρακτηριστικά στον άλλο καταχρηστικά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3098E47-D208-764F-B108-2918586B3399}"/>
              </a:ext>
            </a:extLst>
          </p:cNvPr>
          <p:cNvSpPr txBox="1"/>
          <p:nvPr/>
        </p:nvSpPr>
        <p:spPr>
          <a:xfrm>
            <a:off x="340963" y="3167390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ΔΙΑΠΡΟΣΩΠΙΚΗ</a:t>
            </a:r>
          </a:p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ΑΝΤΙΛΗΨΗ</a:t>
            </a:r>
          </a:p>
        </p:txBody>
      </p:sp>
    </p:spTree>
    <p:extLst>
      <p:ext uri="{BB962C8B-B14F-4D97-AF65-F5344CB8AC3E}">
        <p14:creationId xmlns:p14="http://schemas.microsoft.com/office/powerpoint/2010/main" val="317906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099360" y="129390"/>
            <a:ext cx="788083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Αναπαράσταση εαυτού: Μύχια συνιστώσα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Η εικόνα που έχει το ίδιο το άτομο για τον εαυτό του : πχ Δυνατά – αδύναμα σημεία, προσωπικά χαρακτηριστικά 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κλπ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Ιδιωτική εικόνα, παρά το γεγονός ότι κάποια σημεία της γίνονται γνωστά από διάφορες ενδείξεις</a:t>
            </a:r>
          </a:p>
          <a:p>
            <a:pPr marL="457200" indent="-457200">
              <a:buFont typeface="Wingdings" pitchFamily="2" charset="2"/>
              <a:buChar char="§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Κάθε άτομο προσπαθεί να διαχειριστεί ποιες όψεις της θα φτάσουν στους άλλους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271279" y="0"/>
            <a:ext cx="3510307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ΑΝΑΠΑΡΑΣΤΑΣΗ ΕΠΙΚΟΙΝΩΝΙΑΚΗΣ ΠΕΡΙΣΤΑΣΗΣ</a:t>
            </a:r>
          </a:p>
        </p:txBody>
      </p:sp>
    </p:spTree>
    <p:extLst>
      <p:ext uri="{BB962C8B-B14F-4D97-AF65-F5344CB8AC3E}">
        <p14:creationId xmlns:p14="http://schemas.microsoft.com/office/powerpoint/2010/main" val="4118791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Αναπαράσταση εαυτού: Δημόσια συνιστώσα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χαρακτηριστικά της μύχιας συνιστώσας που γίνονται γνωστά στους άλλους από διάφορες ενδείξεις</a:t>
            </a:r>
          </a:p>
          <a:p>
            <a:pPr marL="457200" lvl="0" indent="-457200">
              <a:buFont typeface="Wingdings" pitchFamily="2" charset="2"/>
              <a:buChar char="§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Κοινωνικά χαρακτηριστικά (πχ κοινωνική θέση)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3098E47-D208-764F-B108-2918586B3399}"/>
              </a:ext>
            </a:extLst>
          </p:cNvPr>
          <p:cNvSpPr txBox="1"/>
          <p:nvPr/>
        </p:nvSpPr>
        <p:spPr>
          <a:xfrm>
            <a:off x="329779" y="2736502"/>
            <a:ext cx="35026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ΑΝΑΠΑΡΑΣΤΑΣΗ ΕΠΙΚΟΙΝΩΝΙΑΚΗΣ ΠΕΡΙΣΤΑΣΗΣ</a:t>
            </a:r>
          </a:p>
        </p:txBody>
      </p:sp>
    </p:spTree>
    <p:extLst>
      <p:ext uri="{BB962C8B-B14F-4D97-AF65-F5344CB8AC3E}">
        <p14:creationId xmlns:p14="http://schemas.microsoft.com/office/powerpoint/2010/main" val="338120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099360" y="129390"/>
            <a:ext cx="788083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Αναπαράσταση του άλλου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Χαρακτηριστικά: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Ψυχολογικά: 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Προσωπικότητα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Χαρακτήρας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Ψυχοσύνθεση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Γνωστικά: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Γνώσεις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Ικανότητες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Δεξιότητες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Κοινωνικά: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Πχ Κοινωνική θέση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271279" y="0"/>
            <a:ext cx="3510307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ΑΝΑΠΑΡΑΣΤΑΣΗ ΕΠΙΚΟΙΝΩΝΙΑΚΗΣ ΠΕΡΙΣΤΑΣΗΣ</a:t>
            </a:r>
          </a:p>
        </p:txBody>
      </p:sp>
    </p:spTree>
    <p:extLst>
      <p:ext uri="{BB962C8B-B14F-4D97-AF65-F5344CB8AC3E}">
        <p14:creationId xmlns:p14="http://schemas.microsoft.com/office/powerpoint/2010/main" val="331114442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8627</TotalTime>
  <Words>494</Words>
  <Application>Microsoft Macintosh PowerPoint</Application>
  <PresentationFormat>Ευρεία οθόνη</PresentationFormat>
  <Paragraphs>121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YANNIS A</dc:creator>
  <cp:lastModifiedBy>YANNIS A</cp:lastModifiedBy>
  <cp:revision>80</cp:revision>
  <dcterms:created xsi:type="dcterms:W3CDTF">2022-02-27T18:25:10Z</dcterms:created>
  <dcterms:modified xsi:type="dcterms:W3CDTF">2024-10-29T15:45:20Z</dcterms:modified>
</cp:coreProperties>
</file>