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527" r:id="rId3"/>
    <p:sldId id="539" r:id="rId4"/>
    <p:sldId id="540" r:id="rId5"/>
    <p:sldId id="628" r:id="rId6"/>
    <p:sldId id="629" r:id="rId7"/>
    <p:sldId id="630" r:id="rId8"/>
    <p:sldId id="651" r:id="rId9"/>
    <p:sldId id="652" r:id="rId10"/>
    <p:sldId id="653" r:id="rId11"/>
    <p:sldId id="654" r:id="rId12"/>
    <p:sldId id="481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7E16"/>
    <a:srgbClr val="E4B22D"/>
    <a:srgbClr val="AD3054"/>
    <a:srgbClr val="D3D4D6"/>
    <a:srgbClr val="44C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/>
    <p:restoredTop sz="94509"/>
  </p:normalViewPr>
  <p:slideViewPr>
    <p:cSldViewPr snapToGrid="0" snapToObjects="1">
      <p:cViewPr varScale="1">
        <p:scale>
          <a:sx n="83" d="100"/>
          <a:sy n="83" d="100"/>
        </p:scale>
        <p:origin x="9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29948-714A-B74E-9D3B-18E56EC1E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B907B1-E436-CC42-83AF-4F3A94EA2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458C39-83D4-6949-9B4D-4416036F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5/12/23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0D3B85-E4A4-2A42-B4B9-094929FE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58A4B0-6D23-C545-8C12-984B064D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40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57F0F5-6494-6F4F-B620-E456FCD5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BDBC017-5D2C-7B4C-8E54-B1290FB89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B6ADCC-8167-A549-93F8-E80CAF6E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5/12/23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48506D-7116-CF42-9535-8B4F6B0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BBFD64-F107-754B-915A-CFA6BC8B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59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EAF6CDF-E2BB-EC45-8A9C-5C66C0735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4138670-A410-2342-B6B1-47B742AB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FBA9A9-DB72-CE45-AC43-30C75917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5/12/23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BB4519-A31E-8D4F-A150-FE56CE27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12A589-4B05-8E49-9058-31B1E119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1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3D10B1-EA69-E245-85D2-8F44CAC8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EB11F-351D-5545-8923-E7AAF2CB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AB796F-D360-FB47-9267-78A90272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5/12/23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D15BD6-6169-5744-9DEA-EFF81B9E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693B1A-66BF-7440-B540-C73E7FB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91200E-BD6A-8B4E-ADCB-99E05A7B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D26551-16D0-7548-A607-D5ADEEC8D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79CE42-2AC1-9D45-9EAA-F5292DB7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5/12/23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0C1471-BE4D-A247-9E5D-6BE8CCFE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4C14D2B-85D8-E74A-8211-5B4D9A47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0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ABB172-40D0-E544-B207-9E93DE5B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5EE0AC-522E-434F-AD3A-D19DEF574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D7B9E5-84CA-564E-A8B8-61E5C86F3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129775-F62D-0340-A0F5-E0D745C0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5/12/23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9E80517-A241-6D42-BA85-C06CA493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C89B22A-E11B-6A46-B87D-4B7F4E95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03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80E3E-4A1F-B445-8692-A1B164E5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37F46C-88DF-F14E-A10C-19BA3FE44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0194A4-0CF2-E643-8E9F-FA78B6890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EC2ADC4-77DD-C143-9CAE-00EE923DA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E9F2C9D-D50A-DD48-9347-DEEF63A9A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DDF5E92-CF37-AA4B-AABB-7A063D0C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5/12/23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945FA26-3FBD-944F-970F-72497117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049A1B9-E5BA-2342-B7C4-9681B0F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668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DD55EC-BBCC-DA47-BF95-360BF831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77883AC-F2D1-C744-A4C9-6BF92C39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5/12/23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89DC81-87AA-F549-91E8-153D5EC4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2194641-62AA-304C-8EEE-C97DC374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1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745D3D-ACEB-C74B-BF21-E9C8B34A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5/12/23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B0D7E72-00DB-C343-BD2B-4E8D85A5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2C54AED-C89D-9746-A242-149254BB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9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82C537-05EF-5140-A442-3715609B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08CC50-1B9D-4240-BEC2-8D333E9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F9B970-FD2A-6446-BD17-0AD096EC1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E98A16-673A-2349-B2B9-55DF1ECE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5/12/23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A6D46B5-9963-9840-AA40-5DF3D6BC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893761-A673-4142-AE39-27175F97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58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C9742E-00ED-E845-A9AD-7BFAEA6C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62A71FB-913D-5246-AA75-16F901BB3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5483AD-B213-F747-BD3C-323478FFF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40C10FD-4B0C-6249-B435-B75E47D4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5/12/23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017BD79-5502-BF4B-AABF-4557103E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A675495-F142-D844-8651-F146CBE1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03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AF13F9E-B352-3F4C-8E9C-B6C2FD72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88E46FF-7910-364A-8075-809DE8D66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8544E9-30D6-DF45-92CE-4BA7FDBF6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3D7D-4998-394F-9A28-3741526A3E02}" type="datetimeFigureOut">
              <a:rPr lang="el-GR" smtClean="0"/>
              <a:t>5/12/23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BC4F10-8305-3D48-B25D-1F7F37F5F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BB7788-F022-944C-8A87-1B615170A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64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408943" y="2533036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413679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992373" y="0"/>
            <a:ext cx="808075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Εάν έχουμε λεπτομερή γνώση των συνθηκών μίας συγκρουσιακής ή ανταγωνιστικής κατάστασης, μπορούμε να κάνουμε επακριβείς προβλέψεις για τις αποφάσεις που θα πάρουν οι μετέχοντες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l-GR" sz="3200" b="1" u="sng" dirty="0">
                <a:solidFill>
                  <a:schemeClr val="accent6">
                    <a:lumMod val="50000"/>
                  </a:schemeClr>
                </a:solidFill>
              </a:rPr>
              <a:t>Παίγνιο</a:t>
            </a:r>
          </a:p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Η κατάσταση όπου δύο παίκτες: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γνωρίζουν ότι 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αλληλοεξαρτώνται</a:t>
            </a: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έχουν μία γκάμα επιλογών δράσης (στρατηγική)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έχουν ο καθένας γνώση της ενδεχόμενης δράσης του άλλου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και είναι ορθολογικοί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0"/>
            <a:ext cx="3434317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ΘΕΩΡΙΑ </a:t>
            </a:r>
          </a:p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ΠΑΙΓΝΙΩΝ</a:t>
            </a:r>
          </a:p>
        </p:txBody>
      </p:sp>
    </p:spTree>
    <p:extLst>
      <p:ext uri="{BB962C8B-B14F-4D97-AF65-F5344CB8AC3E}">
        <p14:creationId xmlns:p14="http://schemas.microsoft.com/office/powerpoint/2010/main" val="3097857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u="sng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Παρτίδα</a:t>
            </a:r>
          </a:p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Συνίσταται:</a:t>
            </a:r>
          </a:p>
          <a:p>
            <a:pPr marL="514350" lvl="0" indent="-514350">
              <a:buAutoNum type="arabicPeriod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ταυτόχρονη επιλογή μίας στρατηγικής για τον καθένα</a:t>
            </a:r>
          </a:p>
          <a:p>
            <a:pPr marL="514350" lvl="0" indent="-514350">
              <a:buAutoNum type="arabicPeriod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 αποτέλεσμα που προκύπτει: κέρδος και κόστος</a:t>
            </a:r>
          </a:p>
          <a:p>
            <a:pPr marL="514350" lvl="0" indent="-514350">
              <a:buAutoNum type="arabicPeriod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Πολλές παρτίδες – Με βάση τα αποτελέσματα αναπροσαρμόζεται η στρατηγική των παικτών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63472" y="2890391"/>
            <a:ext cx="35026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ΘΕΩΡΙΑ </a:t>
            </a:r>
            <a:b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ΠΑΙΓΝΙΩΝ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79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408943" y="2533036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236149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2136338"/>
            <a:ext cx="114433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ΣΥΣΤΗΜΙΚΗ ΠΡΟΣΕΓΓΙΣΗ 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ΤΗΣ 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ΕΠΙΚΟΙΝΩΝΙΑΣ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179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046788" y="467666"/>
            <a:ext cx="73383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Σύνολο στοιχείων</a:t>
            </a:r>
          </a:p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συνδεδεμένων μεταξύ τους με ένα τόσο στενό δίκτυο σχέσεων</a:t>
            </a:r>
          </a:p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που κάθε μεταβολή σε μία σχέση</a:t>
            </a:r>
          </a:p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επηρεάζει και όλες τις άλλες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l-GR" sz="3200" b="1" u="sng" dirty="0">
                <a:solidFill>
                  <a:schemeClr val="accent6">
                    <a:lumMod val="50000"/>
                  </a:schemeClr>
                </a:solidFill>
              </a:rPr>
              <a:t>Παραδείγματα</a:t>
            </a:r>
          </a:p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Ιδέες: φιλοσοφικό σύστημα</a:t>
            </a:r>
          </a:p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Ζωντανά κύτταρα: νευρικό σύστημα</a:t>
            </a:r>
          </a:p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Οργανισμοί στον ίδιο τόπο: οικολογικό σύστημα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5" y="0"/>
            <a:ext cx="3463812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ΣΥΣΤΗΜΑ</a:t>
            </a:r>
          </a:p>
        </p:txBody>
      </p:sp>
    </p:spTree>
    <p:extLst>
      <p:ext uri="{BB962C8B-B14F-4D97-AF65-F5344CB8AC3E}">
        <p14:creationId xmlns:p14="http://schemas.microsoft.com/office/powerpoint/2010/main" val="2428078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θεωρία του ελέγχου (ρύθμισης ενός συστήματος) και της επικοινωνίας (μεταβίβαση πληροφοριών που μειώνει την αβεβαιότητα).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Στόχος της η διασφάλιση της σταθερότητας και της αποτελεσματικότητας ενός συστήματος μέσω της ρύθμισης των σχέσεων που συνδέουν την πληροφορία με τις πράξεις που ενεργοποιεί συναρτήσει αυτών των πληροφοριών.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82114" y="3136612"/>
            <a:ext cx="3502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ΚΥΒΕΡΝΗΤΙΚΗ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466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50200" y="2151727"/>
            <a:ext cx="7338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Η προσέγγιση της ολότητας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Η μελέτη του τρόπου με τον οποίο τα στοιχεία ενός συστήματος συνυπάρχουν και 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αλληλεπιδρούν</a:t>
            </a: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0"/>
            <a:ext cx="3835773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ΘΕΩΡΙΑ ΤΩΝ ΣΥΣΤΗΜΑΤΩΝ</a:t>
            </a:r>
          </a:p>
        </p:txBody>
      </p:sp>
    </p:spTree>
    <p:extLst>
      <p:ext uri="{BB962C8B-B14F-4D97-AF65-F5344CB8AC3E}">
        <p14:creationId xmlns:p14="http://schemas.microsoft.com/office/powerpoint/2010/main" val="2353864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Σύνολο διαφοροποιημένων και αλληλοσχετιζόμενων στοιχείων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Μπορεί να διατηρήσει τόσο την εσωτερική συνοχή του, όσο και την αυτονομία του, σε σχέση με το περιβάλλον.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στοιχεία δεν ενδιαφέρουν για τις ατομικές ιδιότητές τους, αλλά ως προς τις σχέσεις που διατηρούν με τα υπόλοιπα. 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Μπορούν να αλλάζουν, χωρίς να αλλάζει το σύστημα (πχ κοινωνία).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82114" y="3136612"/>
            <a:ext cx="3502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ΣΥΣΤΗΜΑ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628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845082" y="129390"/>
            <a:ext cx="733838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Η οργάνωση ενός συστήματος απαιτεί ενέργεια.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Κλειστά συστήματα: δεν ανταλλάσσουν ενέργεια και πληροφορία με το περιβάλλον. Τείνουν σε μεγαλύτερη αταξία, μικρότερη οργάνωση και κατά συνέπεια στο θάνατο.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Ανοιχτά συστήματα: αντιστέκονται στην αύξηση της εντροπίας δεχόμενα ενέργεια και πληροφορία και διατηρούν τάξη-οργάνωση σε υψηλό επίπεδο.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5" y="0"/>
            <a:ext cx="3232612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ΣΥΣΤΗΜΑ</a:t>
            </a:r>
          </a:p>
        </p:txBody>
      </p:sp>
    </p:spTree>
    <p:extLst>
      <p:ext uri="{BB962C8B-B14F-4D97-AF65-F5344CB8AC3E}">
        <p14:creationId xmlns:p14="http://schemas.microsoft.com/office/powerpoint/2010/main" val="1866768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992373" y="0"/>
            <a:ext cx="808075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Αντιστοιχεί σε οργανωμένες δραστηριότητες</a:t>
            </a:r>
          </a:p>
          <a:p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Διέπεται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από κανόνες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Οι μετέχοντες ενδέχεται να πετύχουν ή να αποτύχουν</a:t>
            </a:r>
          </a:p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Άρα χρειάζεται να εφαρμόσουν στρατηγική</a:t>
            </a:r>
          </a:p>
          <a:p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Αποτελεί σύστημα</a:t>
            </a:r>
          </a:p>
          <a:p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Συνεπάγεται τα στοιχεία: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Κανόνες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Υλικό ή συμβολικό εξοπλισμό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Παίκτες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Κινήσεις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Άρα αλληλεπίδραση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0"/>
            <a:ext cx="3434317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ΠΑΙΧΝΙΔΙ</a:t>
            </a:r>
          </a:p>
        </p:txBody>
      </p:sp>
    </p:spTree>
    <p:extLst>
      <p:ext uri="{BB962C8B-B14F-4D97-AF65-F5344CB8AC3E}">
        <p14:creationId xmlns:p14="http://schemas.microsoft.com/office/powerpoint/2010/main" val="2969463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Γνωστικές λειτουργίες: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Επιτρέπει την ελαχιστοποίηση των επιπτώσεων μίας πράξης – γι’ αυτό ευνοεί το ρίσκο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Επιτρέπει τον πειραματισμό σε συμπεριφορές 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Συμμετέχει στην εκμάθηση αναφορικά με τις συμπεριφορές, τον υλικό και συμβολικό περιβάλλοντα κόσμο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63472" y="3136612"/>
            <a:ext cx="3502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ΠΑΙΧΝΙΔΙ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23072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10140</TotalTime>
  <Words>421</Words>
  <Application>Microsoft Macintosh PowerPoint</Application>
  <PresentationFormat>Ευρεία οθόνη</PresentationFormat>
  <Paragraphs>82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YANNIS A</dc:creator>
  <cp:lastModifiedBy>YANNIS A</cp:lastModifiedBy>
  <cp:revision>122</cp:revision>
  <dcterms:created xsi:type="dcterms:W3CDTF">2022-02-27T18:25:10Z</dcterms:created>
  <dcterms:modified xsi:type="dcterms:W3CDTF">2023-12-05T16:37:18Z</dcterms:modified>
</cp:coreProperties>
</file>