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27/11/2021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Εισαγωγή στις νέες τεχνολογίες επικοινωνίας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Μάθημα </a:t>
            </a:r>
            <a:r>
              <a:rPr lang="en-US" dirty="0"/>
              <a:t> </a:t>
            </a:r>
            <a:r>
              <a:rPr lang="el-GR" dirty="0"/>
              <a:t>7</a:t>
            </a:r>
            <a:r>
              <a:rPr lang="en-US" dirty="0" smtClean="0"/>
              <a:t>o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Εισαγωγή Κείμενο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00372"/>
            <a:ext cx="5472138" cy="160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Πλάτος στήλης</a:t>
            </a:r>
          </a:p>
          <a:p>
            <a:endParaRPr lang="el-GR" dirty="0" smtClean="0"/>
          </a:p>
          <a:p>
            <a:r>
              <a:rPr lang="el-GR" dirty="0" smtClean="0"/>
              <a:t>Αλλαγή με δύο τρόπους</a:t>
            </a:r>
          </a:p>
          <a:p>
            <a:pPr lvl="1"/>
            <a:r>
              <a:rPr lang="el-GR" dirty="0" smtClean="0"/>
              <a:t>Χειροκίνητα</a:t>
            </a:r>
          </a:p>
          <a:p>
            <a:pPr lvl="2"/>
            <a:r>
              <a:rPr lang="el-GR" dirty="0" smtClean="0"/>
              <a:t>Μεταφορά του ποντικιού ανάμεσα στις δύο στήλες και σέρνω για να αυξήσω το πλάτος</a:t>
            </a:r>
          </a:p>
          <a:p>
            <a:pPr lvl="1"/>
            <a:r>
              <a:rPr lang="el-GR" dirty="0" smtClean="0"/>
              <a:t>Με ακρίβεια</a:t>
            </a:r>
          </a:p>
          <a:p>
            <a:pPr lvl="1"/>
            <a:r>
              <a:rPr lang="el-GR" dirty="0" smtClean="0"/>
              <a:t>Επιλογή στήλης -&gt; Δεξί κλικ -&gt; Πλάτος στήλης..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Ύψος γραμμής</a:t>
            </a:r>
          </a:p>
          <a:p>
            <a:endParaRPr lang="el-GR" dirty="0" smtClean="0"/>
          </a:p>
          <a:p>
            <a:r>
              <a:rPr lang="el-GR" dirty="0" smtClean="0"/>
              <a:t>Αλλαγή με δύο τρόπους</a:t>
            </a:r>
          </a:p>
          <a:p>
            <a:pPr lvl="1"/>
            <a:r>
              <a:rPr lang="el-GR" dirty="0" smtClean="0"/>
              <a:t>Χειροκίνητα</a:t>
            </a:r>
          </a:p>
          <a:p>
            <a:pPr lvl="2"/>
            <a:r>
              <a:rPr lang="el-GR" dirty="0" smtClean="0"/>
              <a:t>Μεταφορά του ποντικιού ανάμεσα στις δύο γραμμές και σέρνω για να αυξήσω το πλάτος</a:t>
            </a:r>
          </a:p>
          <a:p>
            <a:pPr lvl="1"/>
            <a:r>
              <a:rPr lang="el-GR" dirty="0" smtClean="0"/>
              <a:t>Με ακρίβεια</a:t>
            </a:r>
          </a:p>
          <a:p>
            <a:pPr lvl="1"/>
            <a:r>
              <a:rPr lang="el-GR" dirty="0" smtClean="0"/>
              <a:t>Επιλογή γραμμής-&gt; Δεξί κλικ -&gt; Ύψος γραμμής…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Μορφοποίηση κελιών</a:t>
            </a:r>
          </a:p>
          <a:p>
            <a:endParaRPr lang="el-GR" dirty="0" smtClean="0"/>
          </a:p>
          <a:p>
            <a:r>
              <a:rPr lang="el-GR" dirty="0" smtClean="0"/>
              <a:t>Δεξί κλικ στο κελί-&gt; Μορφοποίηση κελιών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3721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6357950" y="2928934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Επιλογή κατηγορίας δεδομένων και καθορισμός μορφής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4183912" y="3244334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3149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357950" y="2928934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Στοίχιση, έλεγχος  και κατεύθυνση δεδομένων,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3625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357950" y="292893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Μορφοποίηση γραμματοσειράς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3530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53340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6357950" y="292893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Γέμισμα κελιών δεδομένων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Φυλλομετρητής</a:t>
            </a:r>
            <a:r>
              <a:rPr lang="el-GR" dirty="0" smtClean="0"/>
              <a:t> - </a:t>
            </a:r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00" y="1500174"/>
            <a:ext cx="9072200" cy="5100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Διαφορές με το </a:t>
            </a:r>
            <a:r>
              <a:rPr lang="en-US" dirty="0" smtClean="0"/>
              <a:t>Word</a:t>
            </a:r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smtClean="0"/>
              <a:t>word </a:t>
            </a:r>
            <a:r>
              <a:rPr lang="el-GR" dirty="0" smtClean="0"/>
              <a:t>χρησιμοποιείται για τη μορφοποίηση κειμένου ενώ 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excel </a:t>
            </a:r>
            <a:r>
              <a:rPr lang="el-GR" dirty="0" smtClean="0"/>
              <a:t>χρησιμοποιείται για </a:t>
            </a:r>
          </a:p>
          <a:p>
            <a:pPr lvl="1"/>
            <a:r>
              <a:rPr lang="el-GR" dirty="0" smtClean="0"/>
              <a:t>τη διαχείριση πολλών δεδομένων</a:t>
            </a:r>
          </a:p>
          <a:p>
            <a:pPr lvl="1"/>
            <a:r>
              <a:rPr lang="el-GR" dirty="0" smtClean="0"/>
              <a:t>Τον υπολογισμό μαθηματικών πράξεων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Λειτουργία με κελιά</a:t>
            </a:r>
          </a:p>
          <a:p>
            <a:r>
              <a:rPr lang="el-GR" dirty="0" smtClean="0"/>
              <a:t>Πρώτα αναφέρεται το γράμμα και μετά ο αριθμός (πχ Α1)</a:t>
            </a:r>
          </a:p>
          <a:p>
            <a:r>
              <a:rPr lang="el-GR" dirty="0" smtClean="0"/>
              <a:t>Στα κελιά μπαίνουν κείμενο και αριθμοί</a:t>
            </a:r>
          </a:p>
          <a:p>
            <a:endParaRPr lang="el-GR" dirty="0" smtClean="0"/>
          </a:p>
          <a:p>
            <a:r>
              <a:rPr lang="el-GR" dirty="0" smtClean="0"/>
              <a:t>Βρείτε τα ακόλουθα κελιά</a:t>
            </a:r>
          </a:p>
          <a:p>
            <a:pPr lvl="1"/>
            <a:r>
              <a:rPr lang="en-US" dirty="0" smtClean="0"/>
              <a:t>C4</a:t>
            </a:r>
          </a:p>
          <a:p>
            <a:pPr lvl="1"/>
            <a:r>
              <a:rPr lang="en-US" dirty="0" smtClean="0"/>
              <a:t>E10</a:t>
            </a:r>
          </a:p>
          <a:p>
            <a:pPr lvl="1"/>
            <a:r>
              <a:rPr lang="en-US" dirty="0" smtClean="0"/>
              <a:t>L15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Κοινές λειτουργίες με </a:t>
            </a:r>
            <a:r>
              <a:rPr lang="en-US" dirty="0" smtClean="0"/>
              <a:t>Word:</a:t>
            </a:r>
          </a:p>
          <a:p>
            <a:pPr lvl="1"/>
            <a:r>
              <a:rPr lang="el-GR" dirty="0" smtClean="0"/>
              <a:t>Μορφοποίηση γραμματοσειράς</a:t>
            </a:r>
          </a:p>
          <a:p>
            <a:pPr lvl="1"/>
            <a:r>
              <a:rPr lang="el-GR" dirty="0" smtClean="0"/>
              <a:t>Στοίχιση κειμένου</a:t>
            </a:r>
          </a:p>
          <a:p>
            <a:pPr lvl="1"/>
            <a:r>
              <a:rPr lang="el-GR" dirty="0" smtClean="0"/>
              <a:t>Εισαγωγή απεικονίσεων (εικόνες, εικόνες </a:t>
            </a:r>
            <a:r>
              <a:rPr lang="en-US" dirty="0" smtClean="0"/>
              <a:t>clip art, </a:t>
            </a:r>
            <a:r>
              <a:rPr lang="el-GR" dirty="0" smtClean="0"/>
              <a:t>κλπ)</a:t>
            </a:r>
          </a:p>
          <a:p>
            <a:pPr lvl="1"/>
            <a:r>
              <a:rPr lang="el-GR" dirty="0" smtClean="0"/>
              <a:t>Εισαγωγή πλαίσιο κειμένου, κεφαλίδων &amp; υποσέλιδων, Συμβόλων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Μορφοποίηση γραμματοσειράς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428868"/>
            <a:ext cx="3705242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Στοίχιση κειμένου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71810"/>
            <a:ext cx="6710874" cy="1833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Τύπος δεδομένων κελιών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496"/>
            <a:ext cx="2000264" cy="138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00250"/>
            <a:ext cx="2514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Έλλειψη"/>
          <p:cNvSpPr/>
          <p:nvPr/>
        </p:nvSpPr>
        <p:spPr>
          <a:xfrm>
            <a:off x="3071802" y="3786190"/>
            <a:ext cx="64294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3643306" y="3929066"/>
            <a:ext cx="171451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Εισαγωγή απεικονίσεων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43182"/>
            <a:ext cx="401073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4286</TotalTime>
  <Words>211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Τήξη</vt:lpstr>
      <vt:lpstr>Εισαγωγή στις νέες τεχνολογίες επικοινωνίας</vt:lpstr>
      <vt:lpstr>Φυλλομετρητής - 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  <vt:lpstr>Excel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στις νέες τεχνολογίες επικοινωνίας</dc:title>
  <dc:creator>Maria</dc:creator>
  <cp:lastModifiedBy>user</cp:lastModifiedBy>
  <cp:revision>7</cp:revision>
  <dcterms:created xsi:type="dcterms:W3CDTF">2017-12-02T22:00:32Z</dcterms:created>
  <dcterms:modified xsi:type="dcterms:W3CDTF">2021-11-26T22:44:52Z</dcterms:modified>
</cp:coreProperties>
</file>