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320" r:id="rId6"/>
    <p:sldId id="323" r:id="rId7"/>
    <p:sldId id="324" r:id="rId8"/>
    <p:sldId id="321" r:id="rId9"/>
    <p:sldId id="322" r:id="rId10"/>
    <p:sldId id="326" r:id="rId11"/>
    <p:sldId id="327" r:id="rId12"/>
    <p:sldId id="329" r:id="rId13"/>
    <p:sldId id="330" r:id="rId14"/>
    <p:sldId id="331" r:id="rId15"/>
    <p:sldId id="333" r:id="rId16"/>
    <p:sldId id="334" r:id="rId17"/>
    <p:sldId id="335" r:id="rId18"/>
    <p:sldId id="339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4629" autoAdjust="0"/>
  </p:normalViewPr>
  <p:slideViewPr>
    <p:cSldViewPr showGuides="1">
      <p:cViewPr varScale="1">
        <p:scale>
          <a:sx n="76" d="100"/>
          <a:sy n="76" d="100"/>
        </p:scale>
        <p:origin x="102" y="3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11/13/2022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11/13/2022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11/13/2022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Kλικ για επεξεργασία του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Εισαγωγή στις νέες τεχνολογίες επικοινωνίας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ΜΑΘΗΜΑ 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ΠΙΝΑΚΩΝ – ΑΣΚΗΣΗ1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Δημιουργήστε ένα νέο έγγραφο</a:t>
            </a:r>
          </a:p>
          <a:p>
            <a:r>
              <a:rPr lang="el-GR" dirty="0"/>
              <a:t>Εισάγετε στην πρώτη σελίδα εξώφυλλο με τα στοιχεία σας</a:t>
            </a:r>
          </a:p>
          <a:p>
            <a:r>
              <a:rPr lang="el-GR" dirty="0"/>
              <a:t>Εισάγετε μία κενή σελίδα</a:t>
            </a:r>
          </a:p>
          <a:p>
            <a:r>
              <a:rPr lang="el-GR" dirty="0"/>
              <a:t>Στην τρίτη σελίδα εισάγετε τον παρακάτω πίνακα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Αποθηκεύστε το έγγραφο με το όνομα μαθημα4β</a:t>
            </a:r>
          </a:p>
          <a:p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236628" y="4214818"/>
          <a:ext cx="9001190" cy="1171390"/>
        </p:xfrm>
        <a:graphic>
          <a:graphicData uri="http://schemas.openxmlformats.org/drawingml/2006/table">
            <a:tbl>
              <a:tblPr/>
              <a:tblGrid>
                <a:gridCol w="180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Calibri"/>
                          <a:ea typeface="Calibri"/>
                          <a:cs typeface="Times New Roman"/>
                        </a:rPr>
                        <a:t>Α/Α</a:t>
                      </a:r>
                      <a:endParaRPr lang="el-G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Calibri"/>
                          <a:ea typeface="Calibri"/>
                          <a:cs typeface="Times New Roman"/>
                        </a:rPr>
                        <a:t>ΕΠΙΘΕΤΟ</a:t>
                      </a:r>
                      <a:endParaRPr lang="el-G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 dirty="0">
                          <a:latin typeface="Calibri"/>
                          <a:ea typeface="Calibri"/>
                          <a:cs typeface="Times New Roman"/>
                        </a:rPr>
                        <a:t>ΟΝΟΜΑ</a:t>
                      </a:r>
                      <a:endParaRPr lang="el-G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>
                          <a:latin typeface="Calibri"/>
                          <a:ea typeface="Calibri"/>
                          <a:cs typeface="Times New Roman"/>
                        </a:rPr>
                        <a:t>ΗΛΙΚΙΑ</a:t>
                      </a:r>
                      <a:endParaRPr lang="el-G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b="1">
                          <a:latin typeface="Calibri"/>
                          <a:ea typeface="Calibri"/>
                          <a:cs typeface="Times New Roman"/>
                        </a:rPr>
                        <a:t>ΤΗΛΕΦΩΝΟ</a:t>
                      </a:r>
                      <a:endParaRPr lang="el-GR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>
                          <a:latin typeface="Calibri"/>
                          <a:ea typeface="Calibri"/>
                          <a:cs typeface="Times New Roman"/>
                        </a:rPr>
                        <a:t>ΠΑΠΑΔΟΠΟΥΛΟΣ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Calibri"/>
                          <a:ea typeface="Calibri"/>
                          <a:cs typeface="Times New Roman"/>
                        </a:rPr>
                        <a:t>ΝΙΚΟΛΑΟΣ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latin typeface="Calibri"/>
                          <a:ea typeface="Calibri"/>
                          <a:cs typeface="Times New Roman"/>
                        </a:rPr>
                        <a:t>9634855791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Εισαγωγή στις νέες τεχνολογίες επικοινωνίας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ΜΑΘΗΜΑ 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6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ΑΠΕΙΚΟΝΙΣΗΣ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5886C00-33E1-673E-1958-11D3D084A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6" r="40812" b="15350"/>
          <a:stretch/>
        </p:blipFill>
        <p:spPr>
          <a:xfrm>
            <a:off x="7102524" y="671736"/>
            <a:ext cx="475252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ΕΙΚΟΝΑΣ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την στιγμή που θα γίνει η εισαγωγή εικόνας, ενεργοποιείται η καρτέλα «Μορφοποίηση» μέσα από την οποία εμφανίζονται εργαλεία για την μορφοποίηση της εικόνας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B4E1634-311B-496C-1960-E4A4234D2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-655" r="24209" b="79531"/>
          <a:stretch/>
        </p:blipFill>
        <p:spPr>
          <a:xfrm>
            <a:off x="164787" y="3437880"/>
            <a:ext cx="11849642" cy="2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Μορφοποίηση Εικόνας - Προσαρμογή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3522644" y="242886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5400000">
            <a:off x="3308330" y="2786058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1450942" y="207167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Αλλαγή στην φωτεινότητα της εικόνας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808000" y="364331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Αλλαγή στο </a:t>
            </a:r>
            <a:r>
              <a:rPr lang="el-GR" dirty="0" err="1"/>
              <a:t>κόντραστ</a:t>
            </a:r>
            <a:r>
              <a:rPr lang="el-GR" dirty="0"/>
              <a:t> της εικόνας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632CE7-C79B-3B9B-9E99-445A5DB62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22" t="223" r="22291" b="29428"/>
          <a:stretch/>
        </p:blipFill>
        <p:spPr>
          <a:xfrm>
            <a:off x="934253" y="1752600"/>
            <a:ext cx="91343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εικόνας – Αλλαγή μεγέθους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2AE9B9-4ECC-232E-FAF3-3DB3D908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2" t="11482" r="22739" b="21812"/>
          <a:stretch/>
        </p:blipFill>
        <p:spPr>
          <a:xfrm>
            <a:off x="2638028" y="1988840"/>
            <a:ext cx="56166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ΣΕΛΙΔΑΣ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2808264" y="3929066"/>
            <a:ext cx="128588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1E7AFF2-DB96-8B60-F635-3F3BF911B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469" b="74444"/>
          <a:stretch/>
        </p:blipFill>
        <p:spPr>
          <a:xfrm>
            <a:off x="2422004" y="3086099"/>
            <a:ext cx="6422504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F142EA-EC98-419D-2BF3-2CFB52FF3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31" t="-2499" r="23750" b="72222"/>
          <a:stretch/>
        </p:blipFill>
        <p:spPr>
          <a:xfrm>
            <a:off x="4222204" y="2294460"/>
            <a:ext cx="3096344" cy="2076399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ΣΕΛΙΔΑΣ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5237156" y="3068960"/>
            <a:ext cx="852452" cy="236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951272" y="5429264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Εισαγωγή κενής σελίδας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4DD3D6A-8643-8F56-B239-DFF71C6EC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8" t="2750" r="38187" b="77250"/>
          <a:stretch/>
        </p:blipFill>
        <p:spPr>
          <a:xfrm>
            <a:off x="4803712" y="3276599"/>
            <a:ext cx="3168352" cy="13716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ΣΕΛΙΔΑΣ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cxnSp>
        <p:nvCxnSpPr>
          <p:cNvPr id="6" name="5 - Ευθύγραμμο βέλος σύνδεσης"/>
          <p:cNvCxnSpPr>
            <a:cxnSpLocks/>
          </p:cNvCxnSpPr>
          <p:nvPr/>
        </p:nvCxnSpPr>
        <p:spPr>
          <a:xfrm flipH="1">
            <a:off x="6450808" y="3573016"/>
            <a:ext cx="651716" cy="157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5522908" y="5214950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Αλλαγή σελίδας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ΠΙΝΑΚΑ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55DC096-8B7B-E60C-F5A8-3BDF353DB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549" r="37531" b="74444"/>
          <a:stretch/>
        </p:blipFill>
        <p:spPr>
          <a:xfrm>
            <a:off x="2422004" y="2430996"/>
            <a:ext cx="6854552" cy="1996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ΠΙΝΑΚΑ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E14076-3A8A-E51B-7E0F-63093D4DA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3" t="16401" r="35563" b="26042"/>
          <a:stretch/>
        </p:blipFill>
        <p:spPr>
          <a:xfrm>
            <a:off x="1532021" y="1752600"/>
            <a:ext cx="3889002" cy="4845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ΠΙΝΑΚΑ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Επιλογή γραμμής</a:t>
            </a:r>
          </a:p>
          <a:p>
            <a:r>
              <a:rPr lang="el-GR" dirty="0"/>
              <a:t>Επιλογή στήλης</a:t>
            </a:r>
          </a:p>
          <a:p>
            <a:r>
              <a:rPr lang="el-GR" dirty="0"/>
              <a:t>Επιλογή κελιού</a:t>
            </a:r>
          </a:p>
          <a:p>
            <a:r>
              <a:rPr lang="el-GR" dirty="0"/>
              <a:t>Επιλογή πίνακα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ΠΙΝΑΚΑ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0C0F6B5-C4F5-CBDD-C3CC-8FBB97787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27" t="2675" r="20551" b="20932"/>
          <a:stretch/>
        </p:blipFill>
        <p:spPr>
          <a:xfrm>
            <a:off x="3142084" y="1786632"/>
            <a:ext cx="6696744" cy="43066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ΠΙΝΑΚΑ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63CDDED-4853-93F9-FE7F-639876ADF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73" t="37037" r="35708" b="8714"/>
          <a:stretch/>
        </p:blipFill>
        <p:spPr>
          <a:xfrm>
            <a:off x="2133972" y="1810678"/>
            <a:ext cx="4392488" cy="46954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87</TotalTime>
  <Words>140</Words>
  <Application>Microsoft Office PowerPoint</Application>
  <PresentationFormat>Προσαρμογή</PresentationFormat>
  <Paragraphs>47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tf02895261</vt:lpstr>
      <vt:lpstr>Εισαγωγή στις νέες τεχνολογίες επικοινωνίας</vt:lpstr>
      <vt:lpstr>ΕΙΣΑΓΩΓΗ ΣΕΛΙΔΑΣ</vt:lpstr>
      <vt:lpstr>ΕΙΣΑΓΩΓΗ ΣΕΛΙΔΑΣ</vt:lpstr>
      <vt:lpstr>ΕΙΣΑΓΩΓΗ ΣΕΛΙΔΑΣ</vt:lpstr>
      <vt:lpstr>ΕΙΣΑΓΩΓΗ ΠΙΝΑΚΑ</vt:lpstr>
      <vt:lpstr>ΕΙΣΑΓΩΓΗ ΠΙΝΑΚΑ</vt:lpstr>
      <vt:lpstr>ΕΙΣΑΓΩΓΗ ΠΙΝΑΚΑ</vt:lpstr>
      <vt:lpstr>ΕΙΣΑΓΩΓΗ ΠΙΝΑΚΑ</vt:lpstr>
      <vt:lpstr>ΕΙΣΑΓΩΓΗ ΠΙΝΑΚΑ</vt:lpstr>
      <vt:lpstr>ΕΙΣΑΓΩΓΗ ΠΙΝΑΚΩΝ – ΑΣΚΗΣΗ1</vt:lpstr>
      <vt:lpstr>Εισαγωγή στις νέες τεχνολογίες επικοινωνίας</vt:lpstr>
      <vt:lpstr>ΕΙΣΑΓΩΓΗ ΑΠΕΙΚΟΝΙΣΗΣ</vt:lpstr>
      <vt:lpstr>ΕΙΣΑΓΩΓΗ ΕΙΚΟΝΑΣ</vt:lpstr>
      <vt:lpstr>Μορφοποίηση Εικόνας - Προσαρμογή</vt:lpstr>
      <vt:lpstr>Εισαγωγή εικόνας – Αλλαγή μεγέθους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Maria</dc:creator>
  <cp:lastModifiedBy>STEFANOS GKOUTZIOS</cp:lastModifiedBy>
  <cp:revision>18</cp:revision>
  <dcterms:created xsi:type="dcterms:W3CDTF">2017-10-31T19:56:16Z</dcterms:created>
  <dcterms:modified xsi:type="dcterms:W3CDTF">2022-11-13T18:47:07Z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