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1" r:id="rId1"/>
  </p:sldMasterIdLst>
  <p:notesMasterIdLst>
    <p:notesMasterId r:id="rId26"/>
  </p:notesMasterIdLst>
  <p:sldIdLst>
    <p:sldId id="256" r:id="rId2"/>
    <p:sldId id="411" r:id="rId3"/>
    <p:sldId id="341" r:id="rId4"/>
    <p:sldId id="407" r:id="rId5"/>
    <p:sldId id="412" r:id="rId6"/>
    <p:sldId id="432" r:id="rId7"/>
    <p:sldId id="413" r:id="rId8"/>
    <p:sldId id="414" r:id="rId9"/>
    <p:sldId id="433" r:id="rId10"/>
    <p:sldId id="434" r:id="rId11"/>
    <p:sldId id="435" r:id="rId12"/>
    <p:sldId id="415" r:id="rId13"/>
    <p:sldId id="402" r:id="rId14"/>
    <p:sldId id="426" r:id="rId15"/>
    <p:sldId id="427" r:id="rId16"/>
    <p:sldId id="443" r:id="rId17"/>
    <p:sldId id="436" r:id="rId18"/>
    <p:sldId id="437" r:id="rId19"/>
    <p:sldId id="438" r:id="rId20"/>
    <p:sldId id="440" r:id="rId21"/>
    <p:sldId id="441" r:id="rId22"/>
    <p:sldId id="442" r:id="rId23"/>
    <p:sldId id="444" r:id="rId24"/>
    <p:sldId id="439" r:id="rId25"/>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81" d="100"/>
          <a:sy n="81" d="100"/>
        </p:scale>
        <p:origin x="754"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986CEE2-E87C-46B6-A936-7E50F11306E6}" type="datetimeFigureOut">
              <a:rPr lang="el-GR" smtClean="0"/>
              <a:t>29/10/2025</a:t>
            </a:fld>
            <a:endParaRPr lang="el-GR"/>
          </a:p>
        </p:txBody>
      </p:sp>
      <p:sp>
        <p:nvSpPr>
          <p:cNvPr id="4" name="Θέση εικόνας διαφάνειας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6" name="Θέση υποσέλιδου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E04D098-103A-4E0C-8CBE-0BE0390CFEAE}" type="slidenum">
              <a:rPr lang="el-GR" smtClean="0"/>
              <a:t>‹#›</a:t>
            </a:fld>
            <a:endParaRPr lang="el-GR"/>
          </a:p>
        </p:txBody>
      </p:sp>
    </p:spTree>
    <p:extLst>
      <p:ext uri="{BB962C8B-B14F-4D97-AF65-F5344CB8AC3E}">
        <p14:creationId xmlns:p14="http://schemas.microsoft.com/office/powerpoint/2010/main" val="81955871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Photo 1">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336E9A-8E96-CD8C-7598-F87632CD81CF}"/>
              </a:ext>
            </a:extLst>
          </p:cNvPr>
          <p:cNvSpPr>
            <a:spLocks noGrp="1"/>
          </p:cNvSpPr>
          <p:nvPr>
            <p:ph type="ctrTitle"/>
          </p:nvPr>
        </p:nvSpPr>
        <p:spPr>
          <a:xfrm>
            <a:off x="365760" y="5218032"/>
            <a:ext cx="11460480" cy="786384"/>
          </a:xfrm>
        </p:spPr>
        <p:txBody>
          <a:bodyPr vert="horz" lIns="91440" tIns="45720" rIns="91440" bIns="45720" rtlCol="0" anchor="b">
            <a:normAutofit/>
          </a:bodyPr>
          <a:lstStyle>
            <a:lvl1pPr>
              <a:defRPr lang="en-US" sz="4000" dirty="0"/>
            </a:lvl1pPr>
          </a:lstStyle>
          <a:p>
            <a:pPr lvl="0"/>
            <a:r>
              <a:rPr lang="en-US" dirty="0"/>
              <a:t>Click to edit Master title style</a:t>
            </a:r>
          </a:p>
        </p:txBody>
      </p:sp>
      <p:sp>
        <p:nvSpPr>
          <p:cNvPr id="3" name="Subtitle 2">
            <a:extLst>
              <a:ext uri="{FF2B5EF4-FFF2-40B4-BE49-F238E27FC236}">
                <a16:creationId xmlns:a16="http://schemas.microsoft.com/office/drawing/2014/main" id="{2BDC76B8-60F6-62D3-9F73-E81662203017}"/>
              </a:ext>
            </a:extLst>
          </p:cNvPr>
          <p:cNvSpPr>
            <a:spLocks noGrp="1"/>
          </p:cNvSpPr>
          <p:nvPr>
            <p:ph type="subTitle" idx="1"/>
          </p:nvPr>
        </p:nvSpPr>
        <p:spPr>
          <a:xfrm>
            <a:off x="365760" y="5972629"/>
            <a:ext cx="11460480" cy="480373"/>
          </a:xfrm>
        </p:spPr>
        <p:txBody>
          <a:bodyPr vert="horz" lIns="91440" tIns="45720" rIns="91440" bIns="45720" rtlCol="0">
            <a:normAutofit/>
          </a:bodyPr>
          <a:lstStyle>
            <a:lvl1pPr marL="0" indent="0">
              <a:buNone/>
              <a:defRPr lang="en-US" dirty="0"/>
            </a:lvl1pPr>
          </a:lstStyle>
          <a:p>
            <a:pPr lvl="0"/>
            <a:r>
              <a:rPr lang="en-US" dirty="0"/>
              <a:t>Click to edit Master subtitle style</a:t>
            </a:r>
          </a:p>
        </p:txBody>
      </p:sp>
      <p:sp>
        <p:nvSpPr>
          <p:cNvPr id="11" name="Picture Placeholder 10">
            <a:extLst>
              <a:ext uri="{FF2B5EF4-FFF2-40B4-BE49-F238E27FC236}">
                <a16:creationId xmlns:a16="http://schemas.microsoft.com/office/drawing/2014/main" id="{B24A208E-BD69-BB12-21B8-DA405B501FA8}"/>
              </a:ext>
            </a:extLst>
          </p:cNvPr>
          <p:cNvSpPr>
            <a:spLocks noGrp="1"/>
          </p:cNvSpPr>
          <p:nvPr>
            <p:ph type="pic" sz="quarter" idx="13" hasCustomPrompt="1"/>
          </p:nvPr>
        </p:nvSpPr>
        <p:spPr>
          <a:xfrm>
            <a:off x="0" y="0"/>
            <a:ext cx="12191999" cy="4986425"/>
          </a:xfrm>
          <a:blipFill dpi="0" rotWithShape="1">
            <a:blip r:embed="rId2">
              <a:alphaModFix amt="60000"/>
            </a:blip>
            <a:srcRect/>
            <a:stretch>
              <a:fillRect/>
            </a:stretch>
          </a:blipFill>
        </p:spPr>
        <p:txBody>
          <a:bodyPr/>
          <a:lstStyle>
            <a:lvl1pPr marL="0" indent="0">
              <a:buNone/>
              <a:defRPr/>
            </a:lvl1pPr>
          </a:lstStyle>
          <a:p>
            <a:r>
              <a:rPr lang="en-US" dirty="0"/>
              <a:t>.</a:t>
            </a:r>
          </a:p>
        </p:txBody>
      </p:sp>
      <p:sp>
        <p:nvSpPr>
          <p:cNvPr id="7" name="Date Placeholder 6">
            <a:extLst>
              <a:ext uri="{FF2B5EF4-FFF2-40B4-BE49-F238E27FC236}">
                <a16:creationId xmlns:a16="http://schemas.microsoft.com/office/drawing/2014/main" id="{1AA6C9C7-A264-237A-7F3C-46E6A7A9646D}"/>
              </a:ext>
            </a:extLst>
          </p:cNvPr>
          <p:cNvSpPr>
            <a:spLocks noGrp="1"/>
          </p:cNvSpPr>
          <p:nvPr>
            <p:ph type="dt" sz="half" idx="14"/>
          </p:nvPr>
        </p:nvSpPr>
        <p:spPr/>
        <p:txBody>
          <a:bodyPr/>
          <a:lstStyle/>
          <a:p>
            <a:fld id="{567B50E4-2343-4B20-80BE-1605C97DFB16}" type="datetime1">
              <a:rPr lang="en-US" smtClean="0"/>
              <a:t>10/29/2025</a:t>
            </a:fld>
            <a:endParaRPr lang="en-US"/>
          </a:p>
        </p:txBody>
      </p:sp>
      <p:sp>
        <p:nvSpPr>
          <p:cNvPr id="8" name="Footer Placeholder 7">
            <a:extLst>
              <a:ext uri="{FF2B5EF4-FFF2-40B4-BE49-F238E27FC236}">
                <a16:creationId xmlns:a16="http://schemas.microsoft.com/office/drawing/2014/main" id="{1B5B8C48-05E9-5280-3F6A-22F8BCBB477E}"/>
              </a:ext>
            </a:extLst>
          </p:cNvPr>
          <p:cNvSpPr>
            <a:spLocks noGrp="1"/>
          </p:cNvSpPr>
          <p:nvPr>
            <p:ph type="ftr" sz="quarter" idx="15"/>
          </p:nvPr>
        </p:nvSpPr>
        <p:spPr/>
        <p:txBody>
          <a:bodyPr/>
          <a:lstStyle/>
          <a:p>
            <a:r>
              <a:rPr lang="en-US"/>
              <a:t>Sample Footer Text</a:t>
            </a:r>
          </a:p>
        </p:txBody>
      </p:sp>
      <p:sp>
        <p:nvSpPr>
          <p:cNvPr id="9" name="Slide Number Placeholder 8">
            <a:extLst>
              <a:ext uri="{FF2B5EF4-FFF2-40B4-BE49-F238E27FC236}">
                <a16:creationId xmlns:a16="http://schemas.microsoft.com/office/drawing/2014/main" id="{47BC820F-C031-6832-5CA0-B972903E0D5F}"/>
              </a:ext>
            </a:extLst>
          </p:cNvPr>
          <p:cNvSpPr>
            <a:spLocks noGrp="1"/>
          </p:cNvSpPr>
          <p:nvPr>
            <p:ph type="sldNum" sz="quarter" idx="16"/>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39989761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Agenda Photo">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4019F8-742E-9EEF-F591-C9666AC32AF1}"/>
              </a:ext>
            </a:extLst>
          </p:cNvPr>
          <p:cNvSpPr>
            <a:spLocks noGrp="1"/>
          </p:cNvSpPr>
          <p:nvPr>
            <p:ph type="title"/>
          </p:nvPr>
        </p:nvSpPr>
        <p:spPr>
          <a:xfrm>
            <a:off x="6858000" y="1161288"/>
            <a:ext cx="4663440" cy="1554480"/>
          </a:xfrm>
        </p:spPr>
        <p:txBody>
          <a:bodyPr anchor="b">
            <a:normAutofit/>
          </a:bodyPr>
          <a:lstStyle>
            <a:lvl1pPr>
              <a:defRPr sz="4000"/>
            </a:lvl1pPr>
          </a:lstStyle>
          <a:p>
            <a:r>
              <a:rPr lang="en-US" dirty="0"/>
              <a:t>Click to edit Master title style</a:t>
            </a:r>
          </a:p>
        </p:txBody>
      </p:sp>
      <p:sp>
        <p:nvSpPr>
          <p:cNvPr id="8" name="Picture Placeholder 7">
            <a:extLst>
              <a:ext uri="{FF2B5EF4-FFF2-40B4-BE49-F238E27FC236}">
                <a16:creationId xmlns:a16="http://schemas.microsoft.com/office/drawing/2014/main" id="{9AC20259-235D-F9C3-3788-C1457976F5AC}"/>
              </a:ext>
            </a:extLst>
          </p:cNvPr>
          <p:cNvSpPr>
            <a:spLocks noGrp="1"/>
          </p:cNvSpPr>
          <p:nvPr>
            <p:ph type="pic" sz="quarter" idx="14" hasCustomPrompt="1"/>
          </p:nvPr>
        </p:nvSpPr>
        <p:spPr>
          <a:xfrm>
            <a:off x="0" y="0"/>
            <a:ext cx="6099048" cy="6858000"/>
          </a:xfrm>
          <a:blipFill dpi="0" rotWithShape="1">
            <a:blip r:embed="rId2">
              <a:alphaModFix amt="60000"/>
            </a:blip>
            <a:srcRect/>
            <a:stretch>
              <a:fillRect/>
            </a:stretch>
          </a:blipFill>
        </p:spPr>
        <p:txBody>
          <a:bodyPr/>
          <a:lstStyle>
            <a:lvl1pPr marL="0" indent="0">
              <a:buNone/>
              <a:defRPr/>
            </a:lvl1pPr>
          </a:lstStyle>
          <a:p>
            <a:r>
              <a:rPr lang="en-US" dirty="0"/>
              <a:t>.</a:t>
            </a:r>
          </a:p>
        </p:txBody>
      </p:sp>
      <p:sp>
        <p:nvSpPr>
          <p:cNvPr id="7" name="Content Placeholder 6">
            <a:extLst>
              <a:ext uri="{FF2B5EF4-FFF2-40B4-BE49-F238E27FC236}">
                <a16:creationId xmlns:a16="http://schemas.microsoft.com/office/drawing/2014/main" id="{28C8B19A-6FC1-2B71-0BFB-9274CBF396B9}"/>
              </a:ext>
            </a:extLst>
          </p:cNvPr>
          <p:cNvSpPr>
            <a:spLocks noGrp="1"/>
          </p:cNvSpPr>
          <p:nvPr>
            <p:ph sz="quarter" idx="13"/>
          </p:nvPr>
        </p:nvSpPr>
        <p:spPr>
          <a:xfrm>
            <a:off x="6858000" y="2825496"/>
            <a:ext cx="4663440" cy="3337560"/>
          </a:xfrm>
        </p:spPr>
        <p:txBody>
          <a:bodyPr>
            <a:normAutofit/>
          </a:bodyPr>
          <a:lstStyle>
            <a:lvl1pPr marL="457200" indent="-457200">
              <a:buFont typeface="+mj-lt"/>
              <a:buAutoNum type="arabicPeriod"/>
              <a:defRPr sz="2000"/>
            </a:lvl1pPr>
            <a:lvl2pPr marL="571500" indent="-342900">
              <a:buFont typeface="+mj-lt"/>
              <a:buAutoNum type="arabicPeriod"/>
              <a:defRPr sz="1800"/>
            </a:lvl2pPr>
            <a:lvl3pPr marL="800100" indent="-342900">
              <a:buFont typeface="+mj-lt"/>
              <a:buAutoNum type="arabicPeriod"/>
              <a:defRPr sz="1600"/>
            </a:lvl3pPr>
            <a:lvl4pPr marL="1028700" indent="-342900">
              <a:buFont typeface="+mj-lt"/>
              <a:buAutoNum type="arabicPeriod"/>
              <a:defRPr sz="1400"/>
            </a:lvl4pPr>
            <a:lvl5pPr>
              <a:buFont typeface="+mj-lt"/>
              <a:buAutoNum type="arabicPeriod"/>
              <a:defRPr sz="14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Date Placeholder 2">
            <a:extLst>
              <a:ext uri="{FF2B5EF4-FFF2-40B4-BE49-F238E27FC236}">
                <a16:creationId xmlns:a16="http://schemas.microsoft.com/office/drawing/2014/main" id="{6CC77F2D-39D2-22F7-CF0B-39D63EBF00B7}"/>
              </a:ext>
            </a:extLst>
          </p:cNvPr>
          <p:cNvSpPr>
            <a:spLocks noGrp="1"/>
          </p:cNvSpPr>
          <p:nvPr>
            <p:ph type="dt" sz="half" idx="10"/>
          </p:nvPr>
        </p:nvSpPr>
        <p:spPr>
          <a:xfrm>
            <a:off x="6857999" y="6453002"/>
            <a:ext cx="1996689" cy="365125"/>
          </a:xfrm>
        </p:spPr>
        <p:txBody>
          <a:bodyPr/>
          <a:lstStyle/>
          <a:p>
            <a:fld id="{CE6CA204-B091-40ED-8158-331EE628B522}" type="datetime1">
              <a:rPr lang="en-US" smtClean="0"/>
              <a:t>10/29/2025</a:t>
            </a:fld>
            <a:endParaRPr lang="en-US" dirty="0"/>
          </a:p>
        </p:txBody>
      </p:sp>
      <p:sp>
        <p:nvSpPr>
          <p:cNvPr id="4" name="Footer Placeholder 3">
            <a:extLst>
              <a:ext uri="{FF2B5EF4-FFF2-40B4-BE49-F238E27FC236}">
                <a16:creationId xmlns:a16="http://schemas.microsoft.com/office/drawing/2014/main" id="{0B12CFE6-D05E-5478-B3A4-81DC4DCD7410}"/>
              </a:ext>
            </a:extLst>
          </p:cNvPr>
          <p:cNvSpPr>
            <a:spLocks noGrp="1"/>
          </p:cNvSpPr>
          <p:nvPr>
            <p:ph type="ftr" sz="quarter" idx="11"/>
          </p:nvPr>
        </p:nvSpPr>
        <p:spPr/>
        <p:txBody>
          <a:bodyPr/>
          <a:lstStyle/>
          <a:p>
            <a:r>
              <a:rPr lang="en-US"/>
              <a:t>Sample Footer Text</a:t>
            </a:r>
          </a:p>
        </p:txBody>
      </p:sp>
      <p:sp>
        <p:nvSpPr>
          <p:cNvPr id="5" name="Slide Number Placeholder 4">
            <a:extLst>
              <a:ext uri="{FF2B5EF4-FFF2-40B4-BE49-F238E27FC236}">
                <a16:creationId xmlns:a16="http://schemas.microsoft.com/office/drawing/2014/main" id="{626B86D3-24E1-029E-BA22-9F17F9517D65}"/>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11777629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Content 2">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7433D9-FD02-59E2-0F81-A0B7201D2DA0}"/>
              </a:ext>
            </a:extLst>
          </p:cNvPr>
          <p:cNvSpPr>
            <a:spLocks noGrp="1"/>
          </p:cNvSpPr>
          <p:nvPr>
            <p:ph type="title"/>
          </p:nvPr>
        </p:nvSpPr>
        <p:spPr>
          <a:xfrm>
            <a:off x="1028347" y="2385975"/>
            <a:ext cx="4325112" cy="2454796"/>
          </a:xfrm>
        </p:spPr>
        <p:txBody>
          <a:bodyPr>
            <a:normAutofit/>
          </a:bodyPr>
          <a:lstStyle>
            <a:lvl1pPr>
              <a:defRPr sz="4400"/>
            </a:lvl1pPr>
          </a:lstStyle>
          <a:p>
            <a:r>
              <a:rPr lang="en-US" dirty="0"/>
              <a:t>Click to edit Master title style</a:t>
            </a:r>
          </a:p>
        </p:txBody>
      </p:sp>
      <p:sp>
        <p:nvSpPr>
          <p:cNvPr id="8" name="Content Placeholder 7">
            <a:extLst>
              <a:ext uri="{FF2B5EF4-FFF2-40B4-BE49-F238E27FC236}">
                <a16:creationId xmlns:a16="http://schemas.microsoft.com/office/drawing/2014/main" id="{7D633F00-464B-3088-812A-40496FD1021A}"/>
              </a:ext>
            </a:extLst>
          </p:cNvPr>
          <p:cNvSpPr>
            <a:spLocks noGrp="1"/>
          </p:cNvSpPr>
          <p:nvPr>
            <p:ph sz="quarter" idx="13"/>
          </p:nvPr>
        </p:nvSpPr>
        <p:spPr>
          <a:xfrm>
            <a:off x="6273800" y="2386584"/>
            <a:ext cx="4325112" cy="2459736"/>
          </a:xfrm>
        </p:spPr>
        <p:txBody>
          <a:bodyPr/>
          <a:lstStyle>
            <a:lvl1pPr marL="0" indent="0">
              <a:buNone/>
              <a:defRPr/>
            </a:lvl1pPr>
            <a:lvl2pPr marL="228600" indent="0">
              <a:buNone/>
              <a:defRPr/>
            </a:lvl2pPr>
            <a:lvl3pPr marL="457200" indent="0">
              <a:buNone/>
              <a:defRPr/>
            </a:lvl3pPr>
            <a:lvl4pPr marL="685800" indent="0">
              <a:buNone/>
              <a:defRPr/>
            </a:lvl4pPr>
            <a:lvl5pPr marL="914400" indent="0">
              <a:buNone/>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0B9485D1-E172-8F0A-A425-3097B3ABCFB4}"/>
              </a:ext>
            </a:extLst>
          </p:cNvPr>
          <p:cNvSpPr>
            <a:spLocks noGrp="1"/>
          </p:cNvSpPr>
          <p:nvPr>
            <p:ph type="dt" sz="half" idx="10"/>
          </p:nvPr>
        </p:nvSpPr>
        <p:spPr/>
        <p:txBody>
          <a:bodyPr/>
          <a:lstStyle/>
          <a:p>
            <a:fld id="{23692F09-9D88-4105-92F6-7298804EAA90}" type="datetime1">
              <a:rPr lang="en-US" smtClean="0"/>
              <a:t>10/29/2025</a:t>
            </a:fld>
            <a:endParaRPr lang="en-US"/>
          </a:p>
        </p:txBody>
      </p:sp>
      <p:sp>
        <p:nvSpPr>
          <p:cNvPr id="5" name="Footer Placeholder 4">
            <a:extLst>
              <a:ext uri="{FF2B5EF4-FFF2-40B4-BE49-F238E27FC236}">
                <a16:creationId xmlns:a16="http://schemas.microsoft.com/office/drawing/2014/main" id="{B17E6B5E-6174-FD5C-41E8-FFC44C650D7E}"/>
              </a:ext>
            </a:extLst>
          </p:cNvPr>
          <p:cNvSpPr>
            <a:spLocks noGrp="1"/>
          </p:cNvSpPr>
          <p:nvPr>
            <p:ph type="ftr" sz="quarter" idx="11"/>
          </p:nvPr>
        </p:nvSpPr>
        <p:spPr/>
        <p:txBody>
          <a:bodyPr/>
          <a:lstStyle/>
          <a:p>
            <a:r>
              <a:rPr lang="en-US"/>
              <a:t>Sample Footer Text</a:t>
            </a:r>
          </a:p>
        </p:txBody>
      </p:sp>
      <p:sp>
        <p:nvSpPr>
          <p:cNvPr id="6" name="Slide Number Placeholder 5">
            <a:extLst>
              <a:ext uri="{FF2B5EF4-FFF2-40B4-BE49-F238E27FC236}">
                <a16:creationId xmlns:a16="http://schemas.microsoft.com/office/drawing/2014/main" id="{4BF72154-F85B-E301-DA57-E314D7315916}"/>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178433672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itle, Content 3">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7433D9-FD02-59E2-0F81-A0B7201D2DA0}"/>
              </a:ext>
            </a:extLst>
          </p:cNvPr>
          <p:cNvSpPr>
            <a:spLocks noGrp="1"/>
          </p:cNvSpPr>
          <p:nvPr>
            <p:ph type="title"/>
          </p:nvPr>
        </p:nvSpPr>
        <p:spPr>
          <a:xfrm>
            <a:off x="1028347" y="2258568"/>
            <a:ext cx="3813048" cy="3557016"/>
          </a:xfrm>
        </p:spPr>
        <p:txBody>
          <a:bodyPr>
            <a:normAutofit/>
          </a:bodyPr>
          <a:lstStyle>
            <a:lvl1pPr>
              <a:defRPr sz="3600"/>
            </a:lvl1pPr>
          </a:lstStyle>
          <a:p>
            <a:r>
              <a:rPr lang="en-US" dirty="0"/>
              <a:t>Click to edit Master title style</a:t>
            </a:r>
          </a:p>
        </p:txBody>
      </p:sp>
      <p:sp>
        <p:nvSpPr>
          <p:cNvPr id="8" name="Content Placeholder 7">
            <a:extLst>
              <a:ext uri="{FF2B5EF4-FFF2-40B4-BE49-F238E27FC236}">
                <a16:creationId xmlns:a16="http://schemas.microsoft.com/office/drawing/2014/main" id="{D42D62A0-8127-CE86-0633-0D65E1E136F7}"/>
              </a:ext>
            </a:extLst>
          </p:cNvPr>
          <p:cNvSpPr>
            <a:spLocks noGrp="1"/>
          </p:cNvSpPr>
          <p:nvPr>
            <p:ph sz="quarter" idx="13"/>
          </p:nvPr>
        </p:nvSpPr>
        <p:spPr>
          <a:xfrm>
            <a:off x="5519738" y="2254250"/>
            <a:ext cx="4956175" cy="355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0B9485D1-E172-8F0A-A425-3097B3ABCFB4}"/>
              </a:ext>
            </a:extLst>
          </p:cNvPr>
          <p:cNvSpPr>
            <a:spLocks noGrp="1"/>
          </p:cNvSpPr>
          <p:nvPr>
            <p:ph type="dt" sz="half" idx="10"/>
          </p:nvPr>
        </p:nvSpPr>
        <p:spPr/>
        <p:txBody>
          <a:bodyPr/>
          <a:lstStyle/>
          <a:p>
            <a:fld id="{33744F96-061D-4D71-97A2-2371A43FDE7C}" type="datetime1">
              <a:rPr lang="en-US" smtClean="0"/>
              <a:t>10/29/2025</a:t>
            </a:fld>
            <a:endParaRPr lang="en-US"/>
          </a:p>
        </p:txBody>
      </p:sp>
      <p:sp>
        <p:nvSpPr>
          <p:cNvPr id="5" name="Footer Placeholder 4">
            <a:extLst>
              <a:ext uri="{FF2B5EF4-FFF2-40B4-BE49-F238E27FC236}">
                <a16:creationId xmlns:a16="http://schemas.microsoft.com/office/drawing/2014/main" id="{B17E6B5E-6174-FD5C-41E8-FFC44C650D7E}"/>
              </a:ext>
            </a:extLst>
          </p:cNvPr>
          <p:cNvSpPr>
            <a:spLocks noGrp="1"/>
          </p:cNvSpPr>
          <p:nvPr>
            <p:ph type="ftr" sz="quarter" idx="11"/>
          </p:nvPr>
        </p:nvSpPr>
        <p:spPr/>
        <p:txBody>
          <a:bodyPr/>
          <a:lstStyle/>
          <a:p>
            <a:r>
              <a:rPr lang="en-US"/>
              <a:t>Sample Footer Text</a:t>
            </a:r>
          </a:p>
        </p:txBody>
      </p:sp>
      <p:sp>
        <p:nvSpPr>
          <p:cNvPr id="6" name="Slide Number Placeholder 5">
            <a:extLst>
              <a:ext uri="{FF2B5EF4-FFF2-40B4-BE49-F238E27FC236}">
                <a16:creationId xmlns:a16="http://schemas.microsoft.com/office/drawing/2014/main" id="{4BF72154-F85B-E301-DA57-E314D7315916}"/>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65676863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itle, Content 4">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7433D9-FD02-59E2-0F81-A0B7201D2DA0}"/>
              </a:ext>
            </a:extLst>
          </p:cNvPr>
          <p:cNvSpPr>
            <a:spLocks noGrp="1"/>
          </p:cNvSpPr>
          <p:nvPr>
            <p:ph type="title"/>
          </p:nvPr>
        </p:nvSpPr>
        <p:spPr>
          <a:xfrm>
            <a:off x="614678" y="1537853"/>
            <a:ext cx="4145582" cy="4638825"/>
          </a:xfrm>
        </p:spPr>
        <p:txBody>
          <a:bodyPr>
            <a:normAutofit/>
          </a:bodyPr>
          <a:lstStyle>
            <a:lvl1pPr>
              <a:defRPr sz="3600"/>
            </a:lvl1pPr>
          </a:lstStyle>
          <a:p>
            <a:r>
              <a:rPr lang="en-US" dirty="0"/>
              <a:t>Click to edit Master title style</a:t>
            </a:r>
          </a:p>
        </p:txBody>
      </p:sp>
      <p:sp>
        <p:nvSpPr>
          <p:cNvPr id="8" name="Content Placeholder 7">
            <a:extLst>
              <a:ext uri="{FF2B5EF4-FFF2-40B4-BE49-F238E27FC236}">
                <a16:creationId xmlns:a16="http://schemas.microsoft.com/office/drawing/2014/main" id="{FFB4667A-FE47-8556-FD3A-55FDBA801D76}"/>
              </a:ext>
            </a:extLst>
          </p:cNvPr>
          <p:cNvSpPr>
            <a:spLocks noGrp="1"/>
          </p:cNvSpPr>
          <p:nvPr>
            <p:ph sz="quarter" idx="13"/>
          </p:nvPr>
        </p:nvSpPr>
        <p:spPr>
          <a:xfrm>
            <a:off x="5519738" y="1538288"/>
            <a:ext cx="5681662" cy="4818062"/>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0B9485D1-E172-8F0A-A425-3097B3ABCFB4}"/>
              </a:ext>
            </a:extLst>
          </p:cNvPr>
          <p:cNvSpPr>
            <a:spLocks noGrp="1"/>
          </p:cNvSpPr>
          <p:nvPr>
            <p:ph type="dt" sz="half" idx="10"/>
          </p:nvPr>
        </p:nvSpPr>
        <p:spPr/>
        <p:txBody>
          <a:bodyPr/>
          <a:lstStyle/>
          <a:p>
            <a:fld id="{4C5FE133-02A7-439F-9131-2680F754099D}" type="datetime1">
              <a:rPr lang="en-US" smtClean="0"/>
              <a:t>10/29/2025</a:t>
            </a:fld>
            <a:endParaRPr lang="en-US"/>
          </a:p>
        </p:txBody>
      </p:sp>
      <p:sp>
        <p:nvSpPr>
          <p:cNvPr id="5" name="Footer Placeholder 4">
            <a:extLst>
              <a:ext uri="{FF2B5EF4-FFF2-40B4-BE49-F238E27FC236}">
                <a16:creationId xmlns:a16="http://schemas.microsoft.com/office/drawing/2014/main" id="{B17E6B5E-6174-FD5C-41E8-FFC44C650D7E}"/>
              </a:ext>
            </a:extLst>
          </p:cNvPr>
          <p:cNvSpPr>
            <a:spLocks noGrp="1"/>
          </p:cNvSpPr>
          <p:nvPr>
            <p:ph type="ftr" sz="quarter" idx="11"/>
          </p:nvPr>
        </p:nvSpPr>
        <p:spPr/>
        <p:txBody>
          <a:bodyPr/>
          <a:lstStyle/>
          <a:p>
            <a:r>
              <a:rPr lang="en-US"/>
              <a:t>Sample Footer Text</a:t>
            </a:r>
          </a:p>
        </p:txBody>
      </p:sp>
      <p:sp>
        <p:nvSpPr>
          <p:cNvPr id="6" name="Slide Number Placeholder 5">
            <a:extLst>
              <a:ext uri="{FF2B5EF4-FFF2-40B4-BE49-F238E27FC236}">
                <a16:creationId xmlns:a16="http://schemas.microsoft.com/office/drawing/2014/main" id="{4BF72154-F85B-E301-DA57-E314D7315916}"/>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372857468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itle, Content 5">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7433D9-FD02-59E2-0F81-A0B7201D2DA0}"/>
              </a:ext>
            </a:extLst>
          </p:cNvPr>
          <p:cNvSpPr>
            <a:spLocks noGrp="1"/>
          </p:cNvSpPr>
          <p:nvPr>
            <p:ph type="title"/>
          </p:nvPr>
        </p:nvSpPr>
        <p:spPr>
          <a:xfrm>
            <a:off x="614677" y="877456"/>
            <a:ext cx="4142232" cy="4940661"/>
          </a:xfrm>
        </p:spPr>
        <p:txBody>
          <a:bodyPr>
            <a:normAutofit/>
          </a:bodyPr>
          <a:lstStyle>
            <a:lvl1pPr>
              <a:defRPr sz="3600"/>
            </a:lvl1pPr>
          </a:lstStyle>
          <a:p>
            <a:r>
              <a:rPr lang="en-US" dirty="0"/>
              <a:t>Click to edit Master title style</a:t>
            </a:r>
          </a:p>
        </p:txBody>
      </p:sp>
      <p:sp>
        <p:nvSpPr>
          <p:cNvPr id="8" name="Content Placeholder 7">
            <a:extLst>
              <a:ext uri="{FF2B5EF4-FFF2-40B4-BE49-F238E27FC236}">
                <a16:creationId xmlns:a16="http://schemas.microsoft.com/office/drawing/2014/main" id="{C6F072A2-EBC7-B7EA-DA98-BAC0AA46E7A4}"/>
              </a:ext>
            </a:extLst>
          </p:cNvPr>
          <p:cNvSpPr>
            <a:spLocks noGrp="1"/>
          </p:cNvSpPr>
          <p:nvPr>
            <p:ph sz="quarter" idx="13"/>
          </p:nvPr>
        </p:nvSpPr>
        <p:spPr>
          <a:xfrm>
            <a:off x="5522913" y="877456"/>
            <a:ext cx="6159500" cy="5390822"/>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0B9485D1-E172-8F0A-A425-3097B3ABCFB4}"/>
              </a:ext>
            </a:extLst>
          </p:cNvPr>
          <p:cNvSpPr>
            <a:spLocks noGrp="1"/>
          </p:cNvSpPr>
          <p:nvPr>
            <p:ph type="dt" sz="half" idx="10"/>
          </p:nvPr>
        </p:nvSpPr>
        <p:spPr/>
        <p:txBody>
          <a:bodyPr/>
          <a:lstStyle/>
          <a:p>
            <a:fld id="{D91BF7DD-C7D0-4333-B18D-CCAF5427F9DD}" type="datetime1">
              <a:rPr lang="en-US" smtClean="0"/>
              <a:t>10/29/2025</a:t>
            </a:fld>
            <a:endParaRPr lang="en-US"/>
          </a:p>
        </p:txBody>
      </p:sp>
      <p:sp>
        <p:nvSpPr>
          <p:cNvPr id="5" name="Footer Placeholder 4">
            <a:extLst>
              <a:ext uri="{FF2B5EF4-FFF2-40B4-BE49-F238E27FC236}">
                <a16:creationId xmlns:a16="http://schemas.microsoft.com/office/drawing/2014/main" id="{B17E6B5E-6174-FD5C-41E8-FFC44C650D7E}"/>
              </a:ext>
            </a:extLst>
          </p:cNvPr>
          <p:cNvSpPr>
            <a:spLocks noGrp="1"/>
          </p:cNvSpPr>
          <p:nvPr>
            <p:ph type="ftr" sz="quarter" idx="11"/>
          </p:nvPr>
        </p:nvSpPr>
        <p:spPr/>
        <p:txBody>
          <a:bodyPr/>
          <a:lstStyle/>
          <a:p>
            <a:r>
              <a:rPr lang="en-US"/>
              <a:t>Sample Footer Text</a:t>
            </a:r>
          </a:p>
        </p:txBody>
      </p:sp>
      <p:sp>
        <p:nvSpPr>
          <p:cNvPr id="6" name="Slide Number Placeholder 5">
            <a:extLst>
              <a:ext uri="{FF2B5EF4-FFF2-40B4-BE49-F238E27FC236}">
                <a16:creationId xmlns:a16="http://schemas.microsoft.com/office/drawing/2014/main" id="{4BF72154-F85B-E301-DA57-E314D7315916}"/>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415091148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itle, Content 6">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7433D9-FD02-59E2-0F81-A0B7201D2DA0}"/>
              </a:ext>
            </a:extLst>
          </p:cNvPr>
          <p:cNvSpPr>
            <a:spLocks noGrp="1"/>
          </p:cNvSpPr>
          <p:nvPr>
            <p:ph type="title"/>
          </p:nvPr>
        </p:nvSpPr>
        <p:spPr>
          <a:xfrm>
            <a:off x="372533" y="548639"/>
            <a:ext cx="3494314" cy="5719639"/>
          </a:xfrm>
        </p:spPr>
        <p:txBody>
          <a:bodyPr>
            <a:normAutofit/>
          </a:bodyPr>
          <a:lstStyle>
            <a:lvl1pPr>
              <a:defRPr sz="3200"/>
            </a:lvl1pPr>
          </a:lstStyle>
          <a:p>
            <a:r>
              <a:rPr lang="en-US" dirty="0"/>
              <a:t>Click to edit Master title style</a:t>
            </a:r>
          </a:p>
        </p:txBody>
      </p:sp>
      <p:sp>
        <p:nvSpPr>
          <p:cNvPr id="8" name="Content Placeholder 7">
            <a:extLst>
              <a:ext uri="{FF2B5EF4-FFF2-40B4-BE49-F238E27FC236}">
                <a16:creationId xmlns:a16="http://schemas.microsoft.com/office/drawing/2014/main" id="{8C71126E-AEFA-B45A-CD39-AC1315E03339}"/>
              </a:ext>
            </a:extLst>
          </p:cNvPr>
          <p:cNvSpPr>
            <a:spLocks noGrp="1"/>
          </p:cNvSpPr>
          <p:nvPr>
            <p:ph sz="quarter" idx="13"/>
          </p:nvPr>
        </p:nvSpPr>
        <p:spPr>
          <a:xfrm>
            <a:off x="4504268" y="549274"/>
            <a:ext cx="7315200" cy="580644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0B9485D1-E172-8F0A-A425-3097B3ABCFB4}"/>
              </a:ext>
            </a:extLst>
          </p:cNvPr>
          <p:cNvSpPr>
            <a:spLocks noGrp="1"/>
          </p:cNvSpPr>
          <p:nvPr>
            <p:ph type="dt" sz="half" idx="10"/>
          </p:nvPr>
        </p:nvSpPr>
        <p:spPr/>
        <p:txBody>
          <a:bodyPr/>
          <a:lstStyle/>
          <a:p>
            <a:fld id="{30415979-091A-4302-A385-56FC1CE52E32}" type="datetime1">
              <a:rPr lang="en-US" smtClean="0"/>
              <a:t>10/29/2025</a:t>
            </a:fld>
            <a:endParaRPr lang="en-US"/>
          </a:p>
        </p:txBody>
      </p:sp>
      <p:sp>
        <p:nvSpPr>
          <p:cNvPr id="5" name="Footer Placeholder 4">
            <a:extLst>
              <a:ext uri="{FF2B5EF4-FFF2-40B4-BE49-F238E27FC236}">
                <a16:creationId xmlns:a16="http://schemas.microsoft.com/office/drawing/2014/main" id="{B17E6B5E-6174-FD5C-41E8-FFC44C650D7E}"/>
              </a:ext>
            </a:extLst>
          </p:cNvPr>
          <p:cNvSpPr>
            <a:spLocks noGrp="1"/>
          </p:cNvSpPr>
          <p:nvPr>
            <p:ph type="ftr" sz="quarter" idx="11"/>
          </p:nvPr>
        </p:nvSpPr>
        <p:spPr/>
        <p:txBody>
          <a:bodyPr/>
          <a:lstStyle/>
          <a:p>
            <a:r>
              <a:rPr lang="en-US"/>
              <a:t>Sample Footer Text</a:t>
            </a:r>
          </a:p>
        </p:txBody>
      </p:sp>
      <p:sp>
        <p:nvSpPr>
          <p:cNvPr id="6" name="Slide Number Placeholder 5">
            <a:extLst>
              <a:ext uri="{FF2B5EF4-FFF2-40B4-BE49-F238E27FC236}">
                <a16:creationId xmlns:a16="http://schemas.microsoft.com/office/drawing/2014/main" id="{4BF72154-F85B-E301-DA57-E314D7315916}"/>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374483027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Content Photo 1">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5538937" y="548640"/>
            <a:ext cx="6093225" cy="1143000"/>
          </a:xfrm>
        </p:spPr>
        <p:txBody>
          <a:bodyPr anchor="b"/>
          <a:lstStyle/>
          <a:p>
            <a:r>
              <a:rPr lang="en-US" dirty="0"/>
              <a:t>Click to edit Master title style</a:t>
            </a:r>
          </a:p>
        </p:txBody>
      </p:sp>
      <p:sp>
        <p:nvSpPr>
          <p:cNvPr id="11" name="Picture Placeholder 10">
            <a:extLst>
              <a:ext uri="{FF2B5EF4-FFF2-40B4-BE49-F238E27FC236}">
                <a16:creationId xmlns:a16="http://schemas.microsoft.com/office/drawing/2014/main" id="{7F8EA658-2652-6F81-1B04-D50C60A3F171}"/>
              </a:ext>
            </a:extLst>
          </p:cNvPr>
          <p:cNvSpPr>
            <a:spLocks noGrp="1"/>
          </p:cNvSpPr>
          <p:nvPr>
            <p:ph type="pic" sz="quarter" idx="13" hasCustomPrompt="1"/>
          </p:nvPr>
        </p:nvSpPr>
        <p:spPr>
          <a:xfrm>
            <a:off x="0" y="1"/>
            <a:ext cx="4793885" cy="6858000"/>
          </a:xfrm>
          <a:blipFill dpi="0" rotWithShape="1">
            <a:blip r:embed="rId2">
              <a:alphaModFix amt="60000"/>
            </a:blip>
            <a:srcRect/>
            <a:stretch>
              <a:fillRect/>
            </a:stretch>
          </a:blipFill>
        </p:spPr>
        <p:txBody>
          <a:bodyPr/>
          <a:lstStyle>
            <a:lvl1pPr marL="0" indent="0">
              <a:buNone/>
              <a:defRPr/>
            </a:lvl1pPr>
          </a:lstStyle>
          <a:p>
            <a:r>
              <a:rPr lang="en-US" dirty="0"/>
              <a:t>.</a:t>
            </a:r>
          </a:p>
        </p:txBody>
      </p:sp>
      <p:sp>
        <p:nvSpPr>
          <p:cNvPr id="8" name="Content Placeholder 7">
            <a:extLst>
              <a:ext uri="{FF2B5EF4-FFF2-40B4-BE49-F238E27FC236}">
                <a16:creationId xmlns:a16="http://schemas.microsoft.com/office/drawing/2014/main" id="{818B74D6-CD72-B859-C229-60DB988B25E3}"/>
              </a:ext>
            </a:extLst>
          </p:cNvPr>
          <p:cNvSpPr>
            <a:spLocks noGrp="1"/>
          </p:cNvSpPr>
          <p:nvPr>
            <p:ph sz="quarter" idx="14"/>
          </p:nvPr>
        </p:nvSpPr>
        <p:spPr>
          <a:xfrm>
            <a:off x="5538937" y="1828800"/>
            <a:ext cx="6071616" cy="4489704"/>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1E742B5C-5438-96A4-4A2A-AE939906F8A4}"/>
              </a:ext>
            </a:extLst>
          </p:cNvPr>
          <p:cNvSpPr>
            <a:spLocks noGrp="1"/>
          </p:cNvSpPr>
          <p:nvPr>
            <p:ph type="dt" sz="half" idx="15"/>
          </p:nvPr>
        </p:nvSpPr>
        <p:spPr>
          <a:xfrm>
            <a:off x="5538937" y="6453002"/>
            <a:ext cx="3337584" cy="365125"/>
          </a:xfrm>
        </p:spPr>
        <p:txBody>
          <a:bodyPr/>
          <a:lstStyle/>
          <a:p>
            <a:fld id="{7836D543-476D-434F-B209-1A114B2E3F04}" type="datetime1">
              <a:rPr lang="en-US" smtClean="0"/>
              <a:t>10/29/2025</a:t>
            </a:fld>
            <a:endParaRPr lang="en-US"/>
          </a:p>
        </p:txBody>
      </p:sp>
      <p:sp>
        <p:nvSpPr>
          <p:cNvPr id="9" name="Footer Placeholder 8">
            <a:extLst>
              <a:ext uri="{FF2B5EF4-FFF2-40B4-BE49-F238E27FC236}">
                <a16:creationId xmlns:a16="http://schemas.microsoft.com/office/drawing/2014/main" id="{C65BFCB1-FAA8-D03A-3B62-DCB2CF1CA112}"/>
              </a:ext>
            </a:extLst>
          </p:cNvPr>
          <p:cNvSpPr>
            <a:spLocks noGrp="1"/>
          </p:cNvSpPr>
          <p:nvPr>
            <p:ph type="ftr" sz="quarter" idx="16"/>
          </p:nvPr>
        </p:nvSpPr>
        <p:spPr/>
        <p:txBody>
          <a:bodyPr/>
          <a:lstStyle/>
          <a:p>
            <a:r>
              <a:rPr lang="en-US"/>
              <a:t>Sample Footer Text</a:t>
            </a:r>
          </a:p>
        </p:txBody>
      </p:sp>
      <p:sp>
        <p:nvSpPr>
          <p:cNvPr id="10" name="Slide Number Placeholder 9">
            <a:extLst>
              <a:ext uri="{FF2B5EF4-FFF2-40B4-BE49-F238E27FC236}">
                <a16:creationId xmlns:a16="http://schemas.microsoft.com/office/drawing/2014/main" id="{0A608994-46CD-AAE0-DCC4-A59D26254D84}"/>
              </a:ext>
            </a:extLst>
          </p:cNvPr>
          <p:cNvSpPr>
            <a:spLocks noGrp="1"/>
          </p:cNvSpPr>
          <p:nvPr>
            <p:ph type="sldNum" sz="quarter" idx="17"/>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389503871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Content Photo 2">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612648" y="548640"/>
            <a:ext cx="6135624" cy="1143000"/>
          </a:xfrm>
        </p:spPr>
        <p:txBody>
          <a:bodyPr anchor="b"/>
          <a:lstStyle/>
          <a:p>
            <a:r>
              <a:rPr lang="en-US" dirty="0"/>
              <a:t>Click to edit Master title style</a:t>
            </a:r>
          </a:p>
        </p:txBody>
      </p:sp>
      <p:sp>
        <p:nvSpPr>
          <p:cNvPr id="8" name="Content Placeholder 7">
            <a:extLst>
              <a:ext uri="{FF2B5EF4-FFF2-40B4-BE49-F238E27FC236}">
                <a16:creationId xmlns:a16="http://schemas.microsoft.com/office/drawing/2014/main" id="{07755DB3-9272-8E5E-039F-AC14A2C07898}"/>
              </a:ext>
            </a:extLst>
          </p:cNvPr>
          <p:cNvSpPr>
            <a:spLocks noGrp="1"/>
          </p:cNvSpPr>
          <p:nvPr>
            <p:ph sz="quarter" idx="14"/>
          </p:nvPr>
        </p:nvSpPr>
        <p:spPr>
          <a:xfrm>
            <a:off x="612774" y="1828800"/>
            <a:ext cx="6135624" cy="4489704"/>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Picture Placeholder 10">
            <a:extLst>
              <a:ext uri="{FF2B5EF4-FFF2-40B4-BE49-F238E27FC236}">
                <a16:creationId xmlns:a16="http://schemas.microsoft.com/office/drawing/2014/main" id="{7F8EA658-2652-6F81-1B04-D50C60A3F171}"/>
              </a:ext>
            </a:extLst>
          </p:cNvPr>
          <p:cNvSpPr>
            <a:spLocks noGrp="1"/>
          </p:cNvSpPr>
          <p:nvPr>
            <p:ph type="pic" sz="quarter" idx="13" hasCustomPrompt="1"/>
          </p:nvPr>
        </p:nvSpPr>
        <p:spPr>
          <a:xfrm>
            <a:off x="7400544" y="0"/>
            <a:ext cx="4791456" cy="6858000"/>
          </a:xfrm>
          <a:blipFill dpi="0" rotWithShape="1">
            <a:blip r:embed="rId2">
              <a:alphaModFix amt="60000"/>
            </a:blip>
            <a:srcRect/>
            <a:stretch>
              <a:fillRect/>
            </a:stretch>
          </a:blipFill>
        </p:spPr>
        <p:txBody>
          <a:bodyPr/>
          <a:lstStyle>
            <a:lvl1pPr marL="0" indent="0">
              <a:buNone/>
              <a:defRPr/>
            </a:lvl1pPr>
          </a:lstStyle>
          <a:p>
            <a:r>
              <a:rPr lang="en-US" dirty="0"/>
              <a:t>.</a:t>
            </a:r>
          </a:p>
        </p:txBody>
      </p:sp>
      <p:sp>
        <p:nvSpPr>
          <p:cNvPr id="9" name="Date Placeholder 8">
            <a:extLst>
              <a:ext uri="{FF2B5EF4-FFF2-40B4-BE49-F238E27FC236}">
                <a16:creationId xmlns:a16="http://schemas.microsoft.com/office/drawing/2014/main" id="{81177663-FC76-DF36-EEB7-5BE4C6C82F3A}"/>
              </a:ext>
            </a:extLst>
          </p:cNvPr>
          <p:cNvSpPr>
            <a:spLocks noGrp="1"/>
          </p:cNvSpPr>
          <p:nvPr>
            <p:ph type="dt" sz="half" idx="15"/>
          </p:nvPr>
        </p:nvSpPr>
        <p:spPr/>
        <p:txBody>
          <a:bodyPr/>
          <a:lstStyle/>
          <a:p>
            <a:fld id="{83DD0F20-7689-42E6-8664-6AA00B79F132}" type="datetime1">
              <a:rPr lang="en-US" smtClean="0"/>
              <a:t>10/29/2025</a:t>
            </a:fld>
            <a:endParaRPr lang="en-US"/>
          </a:p>
        </p:txBody>
      </p:sp>
      <p:sp>
        <p:nvSpPr>
          <p:cNvPr id="10" name="Footer Placeholder 9">
            <a:extLst>
              <a:ext uri="{FF2B5EF4-FFF2-40B4-BE49-F238E27FC236}">
                <a16:creationId xmlns:a16="http://schemas.microsoft.com/office/drawing/2014/main" id="{4515DEC4-C967-ABFB-73CF-0A90335332A4}"/>
              </a:ext>
            </a:extLst>
          </p:cNvPr>
          <p:cNvSpPr>
            <a:spLocks noGrp="1"/>
          </p:cNvSpPr>
          <p:nvPr>
            <p:ph type="ftr" sz="quarter" idx="16"/>
          </p:nvPr>
        </p:nvSpPr>
        <p:spPr>
          <a:xfrm>
            <a:off x="3950591" y="6453002"/>
            <a:ext cx="2805405" cy="365125"/>
          </a:xfrm>
        </p:spPr>
        <p:txBody>
          <a:bodyPr/>
          <a:lstStyle/>
          <a:p>
            <a:r>
              <a:rPr lang="en-US"/>
              <a:t>Sample Footer Text</a:t>
            </a:r>
          </a:p>
        </p:txBody>
      </p:sp>
      <p:sp>
        <p:nvSpPr>
          <p:cNvPr id="12" name="Slide Number Placeholder 11">
            <a:extLst>
              <a:ext uri="{FF2B5EF4-FFF2-40B4-BE49-F238E27FC236}">
                <a16:creationId xmlns:a16="http://schemas.microsoft.com/office/drawing/2014/main" id="{A5A5085F-BE80-B110-AA1F-9DD0919E27D7}"/>
              </a:ext>
            </a:extLst>
          </p:cNvPr>
          <p:cNvSpPr>
            <a:spLocks noGrp="1"/>
          </p:cNvSpPr>
          <p:nvPr>
            <p:ph type="sldNum" sz="quarter" idx="17"/>
          </p:nvPr>
        </p:nvSpPr>
        <p:spPr>
          <a:xfrm>
            <a:off x="6706232" y="6453002"/>
            <a:ext cx="429207" cy="365125"/>
          </a:xfrm>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9030440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Content Photo 3">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4745736" y="320040"/>
            <a:ext cx="6858000" cy="932688"/>
          </a:xfrm>
        </p:spPr>
        <p:txBody>
          <a:bodyPr anchor="b"/>
          <a:lstStyle/>
          <a:p>
            <a:r>
              <a:rPr lang="en-US" dirty="0"/>
              <a:t>Click to edit Master title style</a:t>
            </a:r>
          </a:p>
        </p:txBody>
      </p:sp>
      <p:sp>
        <p:nvSpPr>
          <p:cNvPr id="11" name="Picture Placeholder 10">
            <a:extLst>
              <a:ext uri="{FF2B5EF4-FFF2-40B4-BE49-F238E27FC236}">
                <a16:creationId xmlns:a16="http://schemas.microsoft.com/office/drawing/2014/main" id="{7F8EA658-2652-6F81-1B04-D50C60A3F171}"/>
              </a:ext>
            </a:extLst>
          </p:cNvPr>
          <p:cNvSpPr>
            <a:spLocks noGrp="1"/>
          </p:cNvSpPr>
          <p:nvPr>
            <p:ph type="pic" sz="quarter" idx="13" hasCustomPrompt="1"/>
          </p:nvPr>
        </p:nvSpPr>
        <p:spPr>
          <a:xfrm>
            <a:off x="0" y="1"/>
            <a:ext cx="4023360" cy="6858000"/>
          </a:xfrm>
          <a:blipFill dpi="0" rotWithShape="1">
            <a:blip r:embed="rId2">
              <a:alphaModFix amt="60000"/>
            </a:blip>
            <a:srcRect/>
            <a:stretch>
              <a:fillRect/>
            </a:stretch>
          </a:blipFill>
        </p:spPr>
        <p:txBody>
          <a:bodyPr/>
          <a:lstStyle>
            <a:lvl1pPr marL="0" indent="0">
              <a:buNone/>
              <a:defRPr/>
            </a:lvl1pPr>
          </a:lstStyle>
          <a:p>
            <a:r>
              <a:rPr lang="en-US" dirty="0"/>
              <a:t>.</a:t>
            </a:r>
          </a:p>
        </p:txBody>
      </p:sp>
      <p:sp>
        <p:nvSpPr>
          <p:cNvPr id="8" name="Content Placeholder 7">
            <a:extLst>
              <a:ext uri="{FF2B5EF4-FFF2-40B4-BE49-F238E27FC236}">
                <a16:creationId xmlns:a16="http://schemas.microsoft.com/office/drawing/2014/main" id="{818B74D6-CD72-B859-C229-60DB988B25E3}"/>
              </a:ext>
            </a:extLst>
          </p:cNvPr>
          <p:cNvSpPr>
            <a:spLocks noGrp="1"/>
          </p:cNvSpPr>
          <p:nvPr>
            <p:ph sz="quarter" idx="14"/>
          </p:nvPr>
        </p:nvSpPr>
        <p:spPr>
          <a:xfrm>
            <a:off x="4745736" y="1380744"/>
            <a:ext cx="6858000" cy="498348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Date Placeholder 2">
            <a:extLst>
              <a:ext uri="{FF2B5EF4-FFF2-40B4-BE49-F238E27FC236}">
                <a16:creationId xmlns:a16="http://schemas.microsoft.com/office/drawing/2014/main" id="{F0BFB53A-8FDF-F131-DCF2-D7BECE95381F}"/>
              </a:ext>
            </a:extLst>
          </p:cNvPr>
          <p:cNvSpPr>
            <a:spLocks noGrp="1"/>
          </p:cNvSpPr>
          <p:nvPr>
            <p:ph type="dt" sz="half" idx="15"/>
          </p:nvPr>
        </p:nvSpPr>
        <p:spPr>
          <a:xfrm>
            <a:off x="4745736" y="6453002"/>
            <a:ext cx="3494314" cy="365125"/>
          </a:xfrm>
        </p:spPr>
        <p:txBody>
          <a:bodyPr/>
          <a:lstStyle/>
          <a:p>
            <a:fld id="{30F2F577-5BDA-4749-9F3F-0D340DC0D6A8}" type="datetime1">
              <a:rPr lang="en-US" smtClean="0"/>
              <a:t>10/29/2025</a:t>
            </a:fld>
            <a:endParaRPr lang="en-US"/>
          </a:p>
        </p:txBody>
      </p:sp>
      <p:sp>
        <p:nvSpPr>
          <p:cNvPr id="4" name="Footer Placeholder 3">
            <a:extLst>
              <a:ext uri="{FF2B5EF4-FFF2-40B4-BE49-F238E27FC236}">
                <a16:creationId xmlns:a16="http://schemas.microsoft.com/office/drawing/2014/main" id="{5446E4B5-B423-4137-0255-D68BAC85BE95}"/>
              </a:ext>
            </a:extLst>
          </p:cNvPr>
          <p:cNvSpPr>
            <a:spLocks noGrp="1"/>
          </p:cNvSpPr>
          <p:nvPr>
            <p:ph type="ftr" sz="quarter" idx="16"/>
          </p:nvPr>
        </p:nvSpPr>
        <p:spPr/>
        <p:txBody>
          <a:bodyPr/>
          <a:lstStyle/>
          <a:p>
            <a:r>
              <a:rPr lang="en-US"/>
              <a:t>Sample Footer Text</a:t>
            </a:r>
          </a:p>
        </p:txBody>
      </p:sp>
      <p:sp>
        <p:nvSpPr>
          <p:cNvPr id="9" name="Slide Number Placeholder 8">
            <a:extLst>
              <a:ext uri="{FF2B5EF4-FFF2-40B4-BE49-F238E27FC236}">
                <a16:creationId xmlns:a16="http://schemas.microsoft.com/office/drawing/2014/main" id="{79FEC5A8-0DCB-9EEB-83E2-0411804C543D}"/>
              </a:ext>
            </a:extLst>
          </p:cNvPr>
          <p:cNvSpPr>
            <a:spLocks noGrp="1"/>
          </p:cNvSpPr>
          <p:nvPr>
            <p:ph type="sldNum" sz="quarter" idx="17"/>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427372630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Content Photo 4">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612647" y="320040"/>
            <a:ext cx="6858000" cy="932688"/>
          </a:xfrm>
        </p:spPr>
        <p:txBody>
          <a:bodyPr anchor="b"/>
          <a:lstStyle/>
          <a:p>
            <a:r>
              <a:rPr lang="en-US" dirty="0"/>
              <a:t>Click to edit Master title style</a:t>
            </a:r>
          </a:p>
        </p:txBody>
      </p:sp>
      <p:sp>
        <p:nvSpPr>
          <p:cNvPr id="8" name="Content Placeholder 7">
            <a:extLst>
              <a:ext uri="{FF2B5EF4-FFF2-40B4-BE49-F238E27FC236}">
                <a16:creationId xmlns:a16="http://schemas.microsoft.com/office/drawing/2014/main" id="{07755DB3-9272-8E5E-039F-AC14A2C07898}"/>
              </a:ext>
            </a:extLst>
          </p:cNvPr>
          <p:cNvSpPr>
            <a:spLocks noGrp="1"/>
          </p:cNvSpPr>
          <p:nvPr>
            <p:ph sz="quarter" idx="14"/>
          </p:nvPr>
        </p:nvSpPr>
        <p:spPr>
          <a:xfrm>
            <a:off x="612647" y="1380744"/>
            <a:ext cx="6858000" cy="498348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Picture Placeholder 10">
            <a:extLst>
              <a:ext uri="{FF2B5EF4-FFF2-40B4-BE49-F238E27FC236}">
                <a16:creationId xmlns:a16="http://schemas.microsoft.com/office/drawing/2014/main" id="{7F8EA658-2652-6F81-1B04-D50C60A3F171}"/>
              </a:ext>
            </a:extLst>
          </p:cNvPr>
          <p:cNvSpPr>
            <a:spLocks noGrp="1"/>
          </p:cNvSpPr>
          <p:nvPr>
            <p:ph type="pic" sz="quarter" idx="13" hasCustomPrompt="1"/>
          </p:nvPr>
        </p:nvSpPr>
        <p:spPr>
          <a:xfrm>
            <a:off x="8091732" y="0"/>
            <a:ext cx="4100267" cy="6858000"/>
          </a:xfrm>
          <a:blipFill dpi="0" rotWithShape="1">
            <a:blip r:embed="rId2">
              <a:alphaModFix amt="60000"/>
            </a:blip>
            <a:srcRect/>
            <a:stretch>
              <a:fillRect/>
            </a:stretch>
          </a:blipFill>
        </p:spPr>
        <p:txBody>
          <a:bodyPr/>
          <a:lstStyle>
            <a:lvl1pPr marL="0" indent="0">
              <a:buNone/>
              <a:defRPr/>
            </a:lvl1pPr>
          </a:lstStyle>
          <a:p>
            <a:r>
              <a:rPr lang="en-US" dirty="0"/>
              <a:t>.</a:t>
            </a:r>
          </a:p>
        </p:txBody>
      </p:sp>
      <p:sp>
        <p:nvSpPr>
          <p:cNvPr id="4" name="Date Placeholder 3">
            <a:extLst>
              <a:ext uri="{FF2B5EF4-FFF2-40B4-BE49-F238E27FC236}">
                <a16:creationId xmlns:a16="http://schemas.microsoft.com/office/drawing/2014/main" id="{9F3CAD5B-18BB-E21E-3A4C-7BAACB8519A4}"/>
              </a:ext>
            </a:extLst>
          </p:cNvPr>
          <p:cNvSpPr>
            <a:spLocks noGrp="1"/>
          </p:cNvSpPr>
          <p:nvPr>
            <p:ph type="dt" sz="half" idx="15"/>
          </p:nvPr>
        </p:nvSpPr>
        <p:spPr/>
        <p:txBody>
          <a:bodyPr/>
          <a:lstStyle/>
          <a:p>
            <a:fld id="{AC9378AD-A6D7-4162-BB5C-47C49B2E145B}" type="datetime1">
              <a:rPr lang="en-US" smtClean="0"/>
              <a:t>10/29/2025</a:t>
            </a:fld>
            <a:endParaRPr lang="en-US"/>
          </a:p>
        </p:txBody>
      </p:sp>
      <p:sp>
        <p:nvSpPr>
          <p:cNvPr id="9" name="Footer Placeholder 8">
            <a:extLst>
              <a:ext uri="{FF2B5EF4-FFF2-40B4-BE49-F238E27FC236}">
                <a16:creationId xmlns:a16="http://schemas.microsoft.com/office/drawing/2014/main" id="{820916D3-99FA-E971-607F-14E290E58854}"/>
              </a:ext>
            </a:extLst>
          </p:cNvPr>
          <p:cNvSpPr>
            <a:spLocks noGrp="1"/>
          </p:cNvSpPr>
          <p:nvPr>
            <p:ph type="ftr" sz="quarter" idx="16"/>
          </p:nvPr>
        </p:nvSpPr>
        <p:spPr>
          <a:xfrm>
            <a:off x="4285799" y="6453002"/>
            <a:ext cx="2805405" cy="365125"/>
          </a:xfrm>
        </p:spPr>
        <p:txBody>
          <a:bodyPr/>
          <a:lstStyle/>
          <a:p>
            <a:r>
              <a:rPr lang="en-US"/>
              <a:t>Sample Footer Text</a:t>
            </a:r>
          </a:p>
        </p:txBody>
      </p:sp>
      <p:sp>
        <p:nvSpPr>
          <p:cNvPr id="10" name="Slide Number Placeholder 9">
            <a:extLst>
              <a:ext uri="{FF2B5EF4-FFF2-40B4-BE49-F238E27FC236}">
                <a16:creationId xmlns:a16="http://schemas.microsoft.com/office/drawing/2014/main" id="{BBDEAB8E-8806-A459-E320-4CA2B455BFD7}"/>
              </a:ext>
            </a:extLst>
          </p:cNvPr>
          <p:cNvSpPr>
            <a:spLocks noGrp="1"/>
          </p:cNvSpPr>
          <p:nvPr>
            <p:ph type="sldNum" sz="quarter" idx="17"/>
          </p:nvPr>
        </p:nvSpPr>
        <p:spPr>
          <a:xfrm>
            <a:off x="7041440" y="6453002"/>
            <a:ext cx="429207" cy="365125"/>
          </a:xfrm>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36792708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Content 1">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7433D9-FD02-59E2-0F81-A0B7201D2DA0}"/>
              </a:ext>
            </a:extLst>
          </p:cNvPr>
          <p:cNvSpPr>
            <a:spLocks noGrp="1"/>
          </p:cNvSpPr>
          <p:nvPr>
            <p:ph type="title"/>
          </p:nvPr>
        </p:nvSpPr>
        <p:spPr/>
        <p:txBody>
          <a:bodyPr/>
          <a:lstStyle/>
          <a:p>
            <a:r>
              <a:rPr lang="en-US" dirty="0"/>
              <a:t>Click to edit Master title style</a:t>
            </a:r>
          </a:p>
        </p:txBody>
      </p:sp>
      <p:sp>
        <p:nvSpPr>
          <p:cNvPr id="3" name="Content Placeholder 2">
            <a:extLst>
              <a:ext uri="{FF2B5EF4-FFF2-40B4-BE49-F238E27FC236}">
                <a16:creationId xmlns:a16="http://schemas.microsoft.com/office/drawing/2014/main" id="{6C2DD052-3E45-E789-01F8-33250024ECBD}"/>
              </a:ext>
            </a:extLst>
          </p:cNvPr>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0B9485D1-E172-8F0A-A425-3097B3ABCFB4}"/>
              </a:ext>
            </a:extLst>
          </p:cNvPr>
          <p:cNvSpPr>
            <a:spLocks noGrp="1"/>
          </p:cNvSpPr>
          <p:nvPr>
            <p:ph type="dt" sz="half" idx="10"/>
          </p:nvPr>
        </p:nvSpPr>
        <p:spPr/>
        <p:txBody>
          <a:bodyPr/>
          <a:lstStyle/>
          <a:p>
            <a:fld id="{C02DE44A-7CD8-4860-9BDC-2BE4C911F6D0}" type="datetime1">
              <a:rPr lang="en-US" smtClean="0"/>
              <a:t>10/29/2025</a:t>
            </a:fld>
            <a:endParaRPr lang="en-US"/>
          </a:p>
        </p:txBody>
      </p:sp>
      <p:sp>
        <p:nvSpPr>
          <p:cNvPr id="5" name="Footer Placeholder 4">
            <a:extLst>
              <a:ext uri="{FF2B5EF4-FFF2-40B4-BE49-F238E27FC236}">
                <a16:creationId xmlns:a16="http://schemas.microsoft.com/office/drawing/2014/main" id="{B17E6B5E-6174-FD5C-41E8-FFC44C650D7E}"/>
              </a:ext>
            </a:extLst>
          </p:cNvPr>
          <p:cNvSpPr>
            <a:spLocks noGrp="1"/>
          </p:cNvSpPr>
          <p:nvPr>
            <p:ph type="ftr" sz="quarter" idx="11"/>
          </p:nvPr>
        </p:nvSpPr>
        <p:spPr/>
        <p:txBody>
          <a:bodyPr/>
          <a:lstStyle/>
          <a:p>
            <a:r>
              <a:rPr lang="en-US"/>
              <a:t>Sample Footer Text</a:t>
            </a:r>
          </a:p>
        </p:txBody>
      </p:sp>
      <p:sp>
        <p:nvSpPr>
          <p:cNvPr id="6" name="Slide Number Placeholder 5">
            <a:extLst>
              <a:ext uri="{FF2B5EF4-FFF2-40B4-BE49-F238E27FC236}">
                <a16:creationId xmlns:a16="http://schemas.microsoft.com/office/drawing/2014/main" id="{4BF72154-F85B-E301-DA57-E314D7315916}"/>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105938228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Content Photo 5">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7253808" y="584339"/>
            <a:ext cx="4361688" cy="1527048"/>
          </a:xfrm>
        </p:spPr>
        <p:txBody>
          <a:bodyPr anchor="b"/>
          <a:lstStyle/>
          <a:p>
            <a:r>
              <a:rPr lang="en-US" dirty="0"/>
              <a:t>Click to edit Master title style</a:t>
            </a:r>
          </a:p>
        </p:txBody>
      </p:sp>
      <p:sp>
        <p:nvSpPr>
          <p:cNvPr id="11" name="Picture Placeholder 10">
            <a:extLst>
              <a:ext uri="{FF2B5EF4-FFF2-40B4-BE49-F238E27FC236}">
                <a16:creationId xmlns:a16="http://schemas.microsoft.com/office/drawing/2014/main" id="{7F8EA658-2652-6F81-1B04-D50C60A3F171}"/>
              </a:ext>
            </a:extLst>
          </p:cNvPr>
          <p:cNvSpPr>
            <a:spLocks noGrp="1"/>
          </p:cNvSpPr>
          <p:nvPr>
            <p:ph type="pic" sz="quarter" idx="13" hasCustomPrompt="1"/>
          </p:nvPr>
        </p:nvSpPr>
        <p:spPr>
          <a:xfrm>
            <a:off x="0" y="0"/>
            <a:ext cx="6611509" cy="6858000"/>
          </a:xfrm>
          <a:blipFill dpi="0" rotWithShape="1">
            <a:blip r:embed="rId2">
              <a:alphaModFix amt="60000"/>
            </a:blip>
            <a:srcRect/>
            <a:stretch>
              <a:fillRect/>
            </a:stretch>
          </a:blipFill>
        </p:spPr>
        <p:txBody>
          <a:bodyPr/>
          <a:lstStyle>
            <a:lvl1pPr marL="0" indent="0">
              <a:buNone/>
              <a:defRPr/>
            </a:lvl1pPr>
          </a:lstStyle>
          <a:p>
            <a:r>
              <a:rPr lang="en-US" dirty="0"/>
              <a:t>.</a:t>
            </a:r>
          </a:p>
        </p:txBody>
      </p:sp>
      <p:sp>
        <p:nvSpPr>
          <p:cNvPr id="8" name="Content Placeholder 7">
            <a:extLst>
              <a:ext uri="{FF2B5EF4-FFF2-40B4-BE49-F238E27FC236}">
                <a16:creationId xmlns:a16="http://schemas.microsoft.com/office/drawing/2014/main" id="{7FF0220E-48F8-B4D9-19DE-7B457C3C221C}"/>
              </a:ext>
            </a:extLst>
          </p:cNvPr>
          <p:cNvSpPr>
            <a:spLocks noGrp="1"/>
          </p:cNvSpPr>
          <p:nvPr>
            <p:ph sz="quarter" idx="14"/>
          </p:nvPr>
        </p:nvSpPr>
        <p:spPr>
          <a:xfrm>
            <a:off x="7253745" y="2212975"/>
            <a:ext cx="4362450" cy="409575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a:xfrm>
            <a:off x="7253745" y="6453002"/>
            <a:ext cx="1622776" cy="365125"/>
          </a:xfrm>
        </p:spPr>
        <p:txBody>
          <a:bodyPr/>
          <a:lstStyle>
            <a:lvl1pPr>
              <a:defRPr>
                <a:solidFill>
                  <a:schemeClr val="tx1"/>
                </a:solidFill>
                <a:effectLst/>
              </a:defRPr>
            </a:lvl1pPr>
          </a:lstStyle>
          <a:p>
            <a:fld id="{C67B65D3-547A-48A8-9F1F-13ED0B55ACC6}" type="datetime1">
              <a:rPr lang="en-US" smtClean="0"/>
              <a:t>10/29/2025</a:t>
            </a:fld>
            <a:endParaRPr lang="en-US"/>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p:txBody>
          <a:bodyPr/>
          <a:lstStyle/>
          <a:p>
            <a:r>
              <a:rPr lang="en-US"/>
              <a:t>Sample Footer Text</a:t>
            </a:r>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388400285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Content Photo 6">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612648" y="583413"/>
            <a:ext cx="4361688" cy="1527048"/>
          </a:xfrm>
        </p:spPr>
        <p:txBody>
          <a:bodyPr anchor="b"/>
          <a:lstStyle/>
          <a:p>
            <a:r>
              <a:rPr lang="en-US" dirty="0"/>
              <a:t>Click to edit Master title style</a:t>
            </a:r>
          </a:p>
        </p:txBody>
      </p:sp>
      <p:sp>
        <p:nvSpPr>
          <p:cNvPr id="8" name="Content Placeholder 7">
            <a:extLst>
              <a:ext uri="{FF2B5EF4-FFF2-40B4-BE49-F238E27FC236}">
                <a16:creationId xmlns:a16="http://schemas.microsoft.com/office/drawing/2014/main" id="{747AED59-1A26-9C13-8482-7857E7DEFE52}"/>
              </a:ext>
            </a:extLst>
          </p:cNvPr>
          <p:cNvSpPr>
            <a:spLocks noGrp="1"/>
          </p:cNvSpPr>
          <p:nvPr>
            <p:ph sz="quarter" idx="14"/>
          </p:nvPr>
        </p:nvSpPr>
        <p:spPr>
          <a:xfrm>
            <a:off x="612775" y="2212975"/>
            <a:ext cx="4360863" cy="409575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a:xfrm>
            <a:off x="137160" y="6453002"/>
            <a:ext cx="2031073" cy="365125"/>
          </a:xfrm>
        </p:spPr>
        <p:txBody>
          <a:bodyPr/>
          <a:lstStyle/>
          <a:p>
            <a:fld id="{76A7CFE7-E645-4439-AA6B-DA8CF856D63E}" type="datetime1">
              <a:rPr lang="en-US" smtClean="0"/>
              <a:t>10/29/2025</a:t>
            </a:fld>
            <a:endParaRPr lang="en-US"/>
          </a:p>
        </p:txBody>
      </p:sp>
      <p:sp>
        <p:nvSpPr>
          <p:cNvPr id="11" name="Picture Placeholder 10">
            <a:extLst>
              <a:ext uri="{FF2B5EF4-FFF2-40B4-BE49-F238E27FC236}">
                <a16:creationId xmlns:a16="http://schemas.microsoft.com/office/drawing/2014/main" id="{7F8EA658-2652-6F81-1B04-D50C60A3F171}"/>
              </a:ext>
            </a:extLst>
          </p:cNvPr>
          <p:cNvSpPr>
            <a:spLocks noGrp="1"/>
          </p:cNvSpPr>
          <p:nvPr>
            <p:ph type="pic" sz="quarter" idx="13" hasCustomPrompt="1"/>
          </p:nvPr>
        </p:nvSpPr>
        <p:spPr>
          <a:xfrm>
            <a:off x="5745480" y="0"/>
            <a:ext cx="6446520" cy="6858000"/>
          </a:xfrm>
          <a:blipFill dpi="0" rotWithShape="1">
            <a:blip r:embed="rId2">
              <a:alphaModFix amt="60000"/>
            </a:blip>
            <a:srcRect/>
            <a:stretch>
              <a:fillRect/>
            </a:stretch>
          </a:blipFill>
        </p:spPr>
        <p:txBody>
          <a:bodyPr/>
          <a:lstStyle>
            <a:lvl1pPr marL="0" indent="0">
              <a:buNone/>
              <a:defRPr/>
            </a:lvl1pPr>
          </a:lstStyle>
          <a:p>
            <a:r>
              <a:rPr lang="en-US" dirty="0"/>
              <a:t>.</a:t>
            </a:r>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a:xfrm>
            <a:off x="2168233" y="6453002"/>
            <a:ext cx="2805405" cy="365125"/>
          </a:xfrm>
        </p:spPr>
        <p:txBody>
          <a:bodyPr/>
          <a:lstStyle>
            <a:lvl1pPr>
              <a:defRPr>
                <a:solidFill>
                  <a:schemeClr val="tx1"/>
                </a:solidFill>
                <a:effectLst/>
              </a:defRPr>
            </a:lvl1pPr>
          </a:lstStyle>
          <a:p>
            <a:r>
              <a:rPr lang="en-US"/>
              <a:t>Sample Footer Text</a:t>
            </a:r>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a:xfrm>
            <a:off x="4923874" y="6453002"/>
            <a:ext cx="429207" cy="365125"/>
          </a:xfrm>
        </p:spPr>
        <p:txBody>
          <a:bodyPr/>
          <a:lstStyle>
            <a:lvl1pPr>
              <a:defRPr>
                <a:solidFill>
                  <a:schemeClr val="tx1"/>
                </a:solidFill>
                <a:effectLst/>
              </a:defRPr>
            </a:lvl1pPr>
          </a:lstStyle>
          <a:p>
            <a:fld id="{CC057153-B650-4DEB-B370-79DDCFDCE934}" type="slidenum">
              <a:rPr lang="en-US" smtClean="0"/>
              <a:pPr/>
              <a:t>‹#›</a:t>
            </a:fld>
            <a:endParaRPr lang="en-US"/>
          </a:p>
        </p:txBody>
      </p:sp>
    </p:spTree>
    <p:extLst>
      <p:ext uri="{BB962C8B-B14F-4D97-AF65-F5344CB8AC3E}">
        <p14:creationId xmlns:p14="http://schemas.microsoft.com/office/powerpoint/2010/main" val="302918355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Content Photo 7">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7094553" y="320040"/>
            <a:ext cx="4522936" cy="932688"/>
          </a:xfrm>
        </p:spPr>
        <p:txBody>
          <a:bodyPr anchor="b"/>
          <a:lstStyle>
            <a:lvl1pPr>
              <a:defRPr sz="3200"/>
            </a:lvl1pPr>
          </a:lstStyle>
          <a:p>
            <a:r>
              <a:rPr lang="en-US" dirty="0"/>
              <a:t>Click to edit Master title style</a:t>
            </a:r>
          </a:p>
        </p:txBody>
      </p:sp>
      <p:sp>
        <p:nvSpPr>
          <p:cNvPr id="11" name="Picture Placeholder 10">
            <a:extLst>
              <a:ext uri="{FF2B5EF4-FFF2-40B4-BE49-F238E27FC236}">
                <a16:creationId xmlns:a16="http://schemas.microsoft.com/office/drawing/2014/main" id="{7F8EA658-2652-6F81-1B04-D50C60A3F171}"/>
              </a:ext>
            </a:extLst>
          </p:cNvPr>
          <p:cNvSpPr>
            <a:spLocks noGrp="1"/>
          </p:cNvSpPr>
          <p:nvPr>
            <p:ph type="pic" sz="quarter" idx="13" hasCustomPrompt="1"/>
          </p:nvPr>
        </p:nvSpPr>
        <p:spPr>
          <a:xfrm>
            <a:off x="1" y="0"/>
            <a:ext cx="6492240" cy="6858000"/>
          </a:xfrm>
          <a:blipFill dpi="0" rotWithShape="1">
            <a:blip r:embed="rId2">
              <a:alphaModFix amt="60000"/>
            </a:blip>
            <a:srcRect/>
            <a:stretch>
              <a:fillRect/>
            </a:stretch>
          </a:blipFill>
        </p:spPr>
        <p:txBody>
          <a:bodyPr/>
          <a:lstStyle>
            <a:lvl1pPr marL="0" indent="0">
              <a:buNone/>
              <a:defRPr/>
            </a:lvl1pPr>
          </a:lstStyle>
          <a:p>
            <a:r>
              <a:rPr lang="en-US" dirty="0"/>
              <a:t>.</a:t>
            </a:r>
          </a:p>
        </p:txBody>
      </p:sp>
      <p:sp>
        <p:nvSpPr>
          <p:cNvPr id="8" name="Content Placeholder 7">
            <a:extLst>
              <a:ext uri="{FF2B5EF4-FFF2-40B4-BE49-F238E27FC236}">
                <a16:creationId xmlns:a16="http://schemas.microsoft.com/office/drawing/2014/main" id="{7FF0220E-48F8-B4D9-19DE-7B457C3C221C}"/>
              </a:ext>
            </a:extLst>
          </p:cNvPr>
          <p:cNvSpPr>
            <a:spLocks noGrp="1"/>
          </p:cNvSpPr>
          <p:nvPr>
            <p:ph sz="quarter" idx="14"/>
          </p:nvPr>
        </p:nvSpPr>
        <p:spPr>
          <a:xfrm>
            <a:off x="7104888" y="1380744"/>
            <a:ext cx="4512601" cy="498348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a:xfrm>
            <a:off x="7104491" y="6453002"/>
            <a:ext cx="1772029" cy="365125"/>
          </a:xfrm>
        </p:spPr>
        <p:txBody>
          <a:bodyPr/>
          <a:lstStyle>
            <a:lvl1pPr>
              <a:defRPr>
                <a:solidFill>
                  <a:schemeClr val="tx1"/>
                </a:solidFill>
                <a:effectLst/>
              </a:defRPr>
            </a:lvl1pPr>
          </a:lstStyle>
          <a:p>
            <a:fld id="{E8B2C0DB-994F-48B0-91F4-5F06C3B86E32}" type="datetime1">
              <a:rPr lang="en-US" smtClean="0"/>
              <a:t>10/29/2025</a:t>
            </a:fld>
            <a:endParaRPr lang="en-US"/>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p:txBody>
          <a:bodyPr/>
          <a:lstStyle/>
          <a:p>
            <a:r>
              <a:rPr lang="en-US"/>
              <a:t>Sample Footer Text</a:t>
            </a:r>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230719870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Content Photo 8">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612648" y="320040"/>
            <a:ext cx="4572000" cy="932688"/>
          </a:xfrm>
        </p:spPr>
        <p:txBody>
          <a:bodyPr anchor="b"/>
          <a:lstStyle>
            <a:lvl1pPr>
              <a:defRPr sz="3200"/>
            </a:lvl1pPr>
          </a:lstStyle>
          <a:p>
            <a:r>
              <a:rPr lang="en-US" dirty="0"/>
              <a:t>Click to edit Master title style</a:t>
            </a:r>
          </a:p>
        </p:txBody>
      </p:sp>
      <p:sp>
        <p:nvSpPr>
          <p:cNvPr id="8" name="Content Placeholder 7">
            <a:extLst>
              <a:ext uri="{FF2B5EF4-FFF2-40B4-BE49-F238E27FC236}">
                <a16:creationId xmlns:a16="http://schemas.microsoft.com/office/drawing/2014/main" id="{747AED59-1A26-9C13-8482-7857E7DEFE52}"/>
              </a:ext>
            </a:extLst>
          </p:cNvPr>
          <p:cNvSpPr>
            <a:spLocks noGrp="1"/>
          </p:cNvSpPr>
          <p:nvPr>
            <p:ph sz="quarter" idx="14"/>
          </p:nvPr>
        </p:nvSpPr>
        <p:spPr>
          <a:xfrm>
            <a:off x="612774" y="1380744"/>
            <a:ext cx="4572000" cy="498348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a:xfrm>
            <a:off x="137160" y="6453002"/>
            <a:ext cx="2031073" cy="365125"/>
          </a:xfrm>
        </p:spPr>
        <p:txBody>
          <a:bodyPr/>
          <a:lstStyle/>
          <a:p>
            <a:fld id="{D3F6A089-BE3E-4BB0-98EE-FDF712FF3613}" type="datetime1">
              <a:rPr lang="en-US" smtClean="0"/>
              <a:t>10/29/2025</a:t>
            </a:fld>
            <a:endParaRPr lang="en-US"/>
          </a:p>
        </p:txBody>
      </p:sp>
      <p:sp>
        <p:nvSpPr>
          <p:cNvPr id="11" name="Picture Placeholder 10">
            <a:extLst>
              <a:ext uri="{FF2B5EF4-FFF2-40B4-BE49-F238E27FC236}">
                <a16:creationId xmlns:a16="http://schemas.microsoft.com/office/drawing/2014/main" id="{7F8EA658-2652-6F81-1B04-D50C60A3F171}"/>
              </a:ext>
            </a:extLst>
          </p:cNvPr>
          <p:cNvSpPr>
            <a:spLocks noGrp="1"/>
          </p:cNvSpPr>
          <p:nvPr>
            <p:ph type="pic" sz="quarter" idx="13" hasCustomPrompt="1"/>
          </p:nvPr>
        </p:nvSpPr>
        <p:spPr>
          <a:xfrm>
            <a:off x="5917720" y="0"/>
            <a:ext cx="6274279" cy="6858000"/>
          </a:xfrm>
          <a:blipFill dpi="0" rotWithShape="1">
            <a:blip r:embed="rId2">
              <a:alphaModFix amt="60000"/>
            </a:blip>
            <a:srcRect/>
            <a:stretch>
              <a:fillRect/>
            </a:stretch>
          </a:blipFill>
        </p:spPr>
        <p:txBody>
          <a:bodyPr/>
          <a:lstStyle>
            <a:lvl1pPr marL="0" indent="0">
              <a:buNone/>
              <a:defRPr/>
            </a:lvl1pPr>
          </a:lstStyle>
          <a:p>
            <a:r>
              <a:rPr lang="en-US" dirty="0"/>
              <a:t>.</a:t>
            </a:r>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a:xfrm>
            <a:off x="2168233" y="6453002"/>
            <a:ext cx="2805405" cy="365125"/>
          </a:xfrm>
        </p:spPr>
        <p:txBody>
          <a:bodyPr/>
          <a:lstStyle>
            <a:lvl1pPr>
              <a:defRPr>
                <a:solidFill>
                  <a:schemeClr val="tx1"/>
                </a:solidFill>
                <a:effectLst/>
              </a:defRPr>
            </a:lvl1pPr>
          </a:lstStyle>
          <a:p>
            <a:r>
              <a:rPr lang="en-US"/>
              <a:t>Sample Footer Text</a:t>
            </a:r>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a:xfrm>
            <a:off x="4923874" y="6453002"/>
            <a:ext cx="429207" cy="365125"/>
          </a:xfrm>
        </p:spPr>
        <p:txBody>
          <a:bodyPr/>
          <a:lstStyle>
            <a:lvl1pPr>
              <a:defRPr>
                <a:solidFill>
                  <a:schemeClr val="tx1"/>
                </a:solidFill>
                <a:effectLst/>
              </a:defRPr>
            </a:lvl1pPr>
          </a:lstStyle>
          <a:p>
            <a:fld id="{CC057153-B650-4DEB-B370-79DDCFDCE934}" type="slidenum">
              <a:rPr lang="en-US" smtClean="0"/>
              <a:pPr/>
              <a:t>‹#›</a:t>
            </a:fld>
            <a:endParaRPr lang="en-US"/>
          </a:p>
        </p:txBody>
      </p:sp>
    </p:spTree>
    <p:extLst>
      <p:ext uri="{BB962C8B-B14F-4D97-AF65-F5344CB8AC3E}">
        <p14:creationId xmlns:p14="http://schemas.microsoft.com/office/powerpoint/2010/main" val="429035194"/>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Content Photo 9">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8212663" y="583413"/>
            <a:ext cx="3401568" cy="1527048"/>
          </a:xfrm>
        </p:spPr>
        <p:txBody>
          <a:bodyPr anchor="b">
            <a:normAutofit/>
          </a:bodyPr>
          <a:lstStyle>
            <a:lvl1pPr>
              <a:defRPr sz="3200"/>
            </a:lvl1pPr>
          </a:lstStyle>
          <a:p>
            <a:r>
              <a:rPr lang="en-US" dirty="0"/>
              <a:t>Click to edit Master title style</a:t>
            </a:r>
          </a:p>
        </p:txBody>
      </p:sp>
      <p:sp>
        <p:nvSpPr>
          <p:cNvPr id="11" name="Picture Placeholder 10">
            <a:extLst>
              <a:ext uri="{FF2B5EF4-FFF2-40B4-BE49-F238E27FC236}">
                <a16:creationId xmlns:a16="http://schemas.microsoft.com/office/drawing/2014/main" id="{7F8EA658-2652-6F81-1B04-D50C60A3F171}"/>
              </a:ext>
            </a:extLst>
          </p:cNvPr>
          <p:cNvSpPr>
            <a:spLocks noGrp="1"/>
          </p:cNvSpPr>
          <p:nvPr>
            <p:ph type="pic" sz="quarter" idx="13" hasCustomPrompt="1"/>
          </p:nvPr>
        </p:nvSpPr>
        <p:spPr>
          <a:xfrm>
            <a:off x="0" y="0"/>
            <a:ext cx="7584144" cy="6858000"/>
          </a:xfrm>
          <a:blipFill dpi="0" rotWithShape="1">
            <a:blip r:embed="rId2">
              <a:alphaModFix amt="60000"/>
            </a:blip>
            <a:srcRect/>
            <a:stretch>
              <a:fillRect/>
            </a:stretch>
          </a:blipFill>
        </p:spPr>
        <p:txBody>
          <a:bodyPr/>
          <a:lstStyle>
            <a:lvl1pPr marL="0" indent="0">
              <a:buNone/>
              <a:defRPr/>
            </a:lvl1pPr>
          </a:lstStyle>
          <a:p>
            <a:r>
              <a:rPr lang="en-US" dirty="0"/>
              <a:t>.</a:t>
            </a:r>
          </a:p>
        </p:txBody>
      </p:sp>
      <p:sp>
        <p:nvSpPr>
          <p:cNvPr id="8" name="Content Placeholder 7">
            <a:extLst>
              <a:ext uri="{FF2B5EF4-FFF2-40B4-BE49-F238E27FC236}">
                <a16:creationId xmlns:a16="http://schemas.microsoft.com/office/drawing/2014/main" id="{747AED59-1A26-9C13-8482-7857E7DEFE52}"/>
              </a:ext>
            </a:extLst>
          </p:cNvPr>
          <p:cNvSpPr>
            <a:spLocks noGrp="1"/>
          </p:cNvSpPr>
          <p:nvPr>
            <p:ph sz="quarter" idx="14"/>
          </p:nvPr>
        </p:nvSpPr>
        <p:spPr>
          <a:xfrm>
            <a:off x="8212790" y="2212975"/>
            <a:ext cx="3401568" cy="409575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15305F20-8340-4F06-2EA5-4D05FFED4587}"/>
              </a:ext>
            </a:extLst>
          </p:cNvPr>
          <p:cNvSpPr>
            <a:spLocks noGrp="1"/>
          </p:cNvSpPr>
          <p:nvPr>
            <p:ph type="dt" sz="half" idx="15"/>
          </p:nvPr>
        </p:nvSpPr>
        <p:spPr>
          <a:xfrm>
            <a:off x="8212663" y="6453002"/>
            <a:ext cx="922372" cy="365125"/>
          </a:xfrm>
        </p:spPr>
        <p:txBody>
          <a:bodyPr/>
          <a:lstStyle/>
          <a:p>
            <a:fld id="{AC101298-AE91-4071-9C72-5A98117ABE14}" type="datetime1">
              <a:rPr lang="en-US" smtClean="0"/>
              <a:t>10/29/2025</a:t>
            </a:fld>
            <a:endParaRPr lang="en-US"/>
          </a:p>
        </p:txBody>
      </p:sp>
      <p:sp>
        <p:nvSpPr>
          <p:cNvPr id="9" name="Footer Placeholder 8">
            <a:extLst>
              <a:ext uri="{FF2B5EF4-FFF2-40B4-BE49-F238E27FC236}">
                <a16:creationId xmlns:a16="http://schemas.microsoft.com/office/drawing/2014/main" id="{B09198F5-FF38-389C-E060-120AC6301809}"/>
              </a:ext>
            </a:extLst>
          </p:cNvPr>
          <p:cNvSpPr>
            <a:spLocks noGrp="1"/>
          </p:cNvSpPr>
          <p:nvPr>
            <p:ph type="ftr" sz="quarter" idx="16"/>
          </p:nvPr>
        </p:nvSpPr>
        <p:spPr>
          <a:xfrm>
            <a:off x="9135035" y="6453002"/>
            <a:ext cx="2546891" cy="365125"/>
          </a:xfrm>
        </p:spPr>
        <p:txBody>
          <a:bodyPr/>
          <a:lstStyle/>
          <a:p>
            <a:r>
              <a:rPr lang="en-US"/>
              <a:t>Sample Footer Text</a:t>
            </a:r>
          </a:p>
        </p:txBody>
      </p:sp>
      <p:sp>
        <p:nvSpPr>
          <p:cNvPr id="10" name="Slide Number Placeholder 9">
            <a:extLst>
              <a:ext uri="{FF2B5EF4-FFF2-40B4-BE49-F238E27FC236}">
                <a16:creationId xmlns:a16="http://schemas.microsoft.com/office/drawing/2014/main" id="{4963CA08-6B63-DC1E-8CB3-C323C9040122}"/>
              </a:ext>
            </a:extLst>
          </p:cNvPr>
          <p:cNvSpPr>
            <a:spLocks noGrp="1"/>
          </p:cNvSpPr>
          <p:nvPr>
            <p:ph type="sldNum" sz="quarter" idx="17"/>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2329368062"/>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Content Photo 10">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612648" y="583413"/>
            <a:ext cx="3401568" cy="1527048"/>
          </a:xfrm>
        </p:spPr>
        <p:txBody>
          <a:bodyPr anchor="b">
            <a:normAutofit/>
          </a:bodyPr>
          <a:lstStyle>
            <a:lvl1pPr>
              <a:defRPr sz="3200"/>
            </a:lvl1pPr>
          </a:lstStyle>
          <a:p>
            <a:r>
              <a:rPr lang="en-US" dirty="0"/>
              <a:t>Click to edit Master title style</a:t>
            </a:r>
          </a:p>
        </p:txBody>
      </p:sp>
      <p:sp>
        <p:nvSpPr>
          <p:cNvPr id="8" name="Content Placeholder 7">
            <a:extLst>
              <a:ext uri="{FF2B5EF4-FFF2-40B4-BE49-F238E27FC236}">
                <a16:creationId xmlns:a16="http://schemas.microsoft.com/office/drawing/2014/main" id="{747AED59-1A26-9C13-8482-7857E7DEFE52}"/>
              </a:ext>
            </a:extLst>
          </p:cNvPr>
          <p:cNvSpPr>
            <a:spLocks noGrp="1"/>
          </p:cNvSpPr>
          <p:nvPr>
            <p:ph sz="quarter" idx="14"/>
          </p:nvPr>
        </p:nvSpPr>
        <p:spPr>
          <a:xfrm>
            <a:off x="612775" y="2212975"/>
            <a:ext cx="3401568" cy="409575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a:xfrm>
            <a:off x="137160" y="6453002"/>
            <a:ext cx="1067625" cy="365125"/>
          </a:xfrm>
        </p:spPr>
        <p:txBody>
          <a:bodyPr/>
          <a:lstStyle/>
          <a:p>
            <a:fld id="{EABE4333-790C-44CD-B503-F52418ED809A}" type="datetime1">
              <a:rPr lang="en-US" smtClean="0"/>
              <a:t>10/29/2025</a:t>
            </a:fld>
            <a:endParaRPr lang="en-US"/>
          </a:p>
        </p:txBody>
      </p:sp>
      <p:sp>
        <p:nvSpPr>
          <p:cNvPr id="11" name="Picture Placeholder 10">
            <a:extLst>
              <a:ext uri="{FF2B5EF4-FFF2-40B4-BE49-F238E27FC236}">
                <a16:creationId xmlns:a16="http://schemas.microsoft.com/office/drawing/2014/main" id="{7F8EA658-2652-6F81-1B04-D50C60A3F171}"/>
              </a:ext>
            </a:extLst>
          </p:cNvPr>
          <p:cNvSpPr>
            <a:spLocks noGrp="1"/>
          </p:cNvSpPr>
          <p:nvPr>
            <p:ph type="pic" sz="quarter" idx="13" hasCustomPrompt="1"/>
          </p:nvPr>
        </p:nvSpPr>
        <p:spPr>
          <a:xfrm>
            <a:off x="4761780" y="0"/>
            <a:ext cx="7430219" cy="6858000"/>
          </a:xfrm>
          <a:blipFill dpi="0" rotWithShape="1">
            <a:blip r:embed="rId2">
              <a:alphaModFix amt="60000"/>
            </a:blip>
            <a:srcRect/>
            <a:stretch>
              <a:fillRect/>
            </a:stretch>
          </a:blipFill>
        </p:spPr>
        <p:txBody>
          <a:bodyPr/>
          <a:lstStyle>
            <a:lvl1pPr marL="0" indent="0">
              <a:buNone/>
              <a:defRPr/>
            </a:lvl1pPr>
          </a:lstStyle>
          <a:p>
            <a:r>
              <a:rPr lang="en-US" dirty="0"/>
              <a:t>.</a:t>
            </a:r>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a:xfrm>
            <a:off x="1204785" y="6453002"/>
            <a:ext cx="2805405" cy="365125"/>
          </a:xfrm>
        </p:spPr>
        <p:txBody>
          <a:bodyPr/>
          <a:lstStyle>
            <a:lvl1pPr>
              <a:defRPr>
                <a:solidFill>
                  <a:schemeClr val="tx1"/>
                </a:solidFill>
                <a:effectLst/>
              </a:defRPr>
            </a:lvl1pPr>
          </a:lstStyle>
          <a:p>
            <a:r>
              <a:rPr lang="en-US"/>
              <a:t>Sample Footer Text</a:t>
            </a:r>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a:xfrm>
            <a:off x="3960426" y="6453002"/>
            <a:ext cx="429207" cy="365125"/>
          </a:xfrm>
        </p:spPr>
        <p:txBody>
          <a:bodyPr/>
          <a:lstStyle>
            <a:lvl1pPr>
              <a:defRPr>
                <a:solidFill>
                  <a:schemeClr val="tx1"/>
                </a:solidFill>
                <a:effectLst/>
              </a:defRPr>
            </a:lvl1pPr>
          </a:lstStyle>
          <a:p>
            <a:fld id="{CC057153-B650-4DEB-B370-79DDCFDCE934}" type="slidenum">
              <a:rPr lang="en-US" smtClean="0"/>
              <a:pPr/>
              <a:t>‹#›</a:t>
            </a:fld>
            <a:endParaRPr lang="en-US"/>
          </a:p>
        </p:txBody>
      </p:sp>
    </p:spTree>
    <p:extLst>
      <p:ext uri="{BB962C8B-B14F-4D97-AF65-F5344CB8AC3E}">
        <p14:creationId xmlns:p14="http://schemas.microsoft.com/office/powerpoint/2010/main" val="267463306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Content Photo 11">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8343102" y="1078992"/>
            <a:ext cx="3273552" cy="1942773"/>
          </a:xfrm>
        </p:spPr>
        <p:txBody>
          <a:bodyPr anchor="b"/>
          <a:lstStyle/>
          <a:p>
            <a:r>
              <a:rPr lang="en-US" dirty="0"/>
              <a:t>Click to edit Master title style</a:t>
            </a:r>
          </a:p>
        </p:txBody>
      </p:sp>
      <p:sp>
        <p:nvSpPr>
          <p:cNvPr id="11" name="Picture Placeholder 10">
            <a:extLst>
              <a:ext uri="{FF2B5EF4-FFF2-40B4-BE49-F238E27FC236}">
                <a16:creationId xmlns:a16="http://schemas.microsoft.com/office/drawing/2014/main" id="{7F8EA658-2652-6F81-1B04-D50C60A3F171}"/>
              </a:ext>
            </a:extLst>
          </p:cNvPr>
          <p:cNvSpPr>
            <a:spLocks noGrp="1"/>
          </p:cNvSpPr>
          <p:nvPr>
            <p:ph type="pic" sz="quarter" idx="13" hasCustomPrompt="1"/>
          </p:nvPr>
        </p:nvSpPr>
        <p:spPr>
          <a:xfrm>
            <a:off x="0" y="0"/>
            <a:ext cx="7781365" cy="6858000"/>
          </a:xfrm>
          <a:blipFill dpi="0" rotWithShape="1">
            <a:blip r:embed="rId2">
              <a:alphaModFix amt="60000"/>
            </a:blip>
            <a:srcRect/>
            <a:stretch>
              <a:fillRect/>
            </a:stretch>
          </a:blipFill>
        </p:spPr>
        <p:txBody>
          <a:bodyPr/>
          <a:lstStyle>
            <a:lvl1pPr marL="0" indent="0">
              <a:buNone/>
              <a:defRPr/>
            </a:lvl1pPr>
          </a:lstStyle>
          <a:p>
            <a:r>
              <a:rPr lang="en-US" dirty="0"/>
              <a:t>.</a:t>
            </a:r>
          </a:p>
        </p:txBody>
      </p:sp>
      <p:sp>
        <p:nvSpPr>
          <p:cNvPr id="8" name="Content Placeholder 7">
            <a:extLst>
              <a:ext uri="{FF2B5EF4-FFF2-40B4-BE49-F238E27FC236}">
                <a16:creationId xmlns:a16="http://schemas.microsoft.com/office/drawing/2014/main" id="{6E0D00CE-C191-6DE5-9D82-7EFB59BC3739}"/>
              </a:ext>
            </a:extLst>
          </p:cNvPr>
          <p:cNvSpPr>
            <a:spLocks noGrp="1"/>
          </p:cNvSpPr>
          <p:nvPr>
            <p:ph sz="quarter" idx="14"/>
          </p:nvPr>
        </p:nvSpPr>
        <p:spPr>
          <a:xfrm>
            <a:off x="8344096" y="3099816"/>
            <a:ext cx="3273552" cy="2953512"/>
          </a:xfrm>
        </p:spPr>
        <p:txBody>
          <a:bodyPr>
            <a:normAutofit/>
          </a:bodyPr>
          <a:lstStyle>
            <a:lvl1pPr marL="0" indent="0">
              <a:buNone/>
              <a:defRPr sz="1600"/>
            </a:lvl1pPr>
            <a:lvl2pPr marL="228600" indent="0">
              <a:buNone/>
              <a:defRPr sz="1400"/>
            </a:lvl2pPr>
            <a:lvl3pPr marL="457200" indent="0">
              <a:buNone/>
              <a:defRPr sz="1400"/>
            </a:lvl3pPr>
            <a:lvl4pPr marL="685800" indent="0">
              <a:buNone/>
              <a:defRPr sz="1400"/>
            </a:lvl4pPr>
            <a:lvl5pPr marL="914400" indent="0">
              <a:buNone/>
              <a:defRPr sz="14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a:xfrm>
            <a:off x="8343102" y="6453002"/>
            <a:ext cx="1003659" cy="365125"/>
          </a:xfrm>
        </p:spPr>
        <p:txBody>
          <a:bodyPr/>
          <a:lstStyle>
            <a:lvl1pPr>
              <a:defRPr>
                <a:solidFill>
                  <a:schemeClr val="tx1"/>
                </a:solidFill>
                <a:effectLst/>
              </a:defRPr>
            </a:lvl1pPr>
          </a:lstStyle>
          <a:p>
            <a:fld id="{D2397CCD-8E49-4379-8DCB-9F17CAEDFC10}" type="datetime1">
              <a:rPr lang="en-US" smtClean="0"/>
              <a:t>10/29/2025</a:t>
            </a:fld>
            <a:endParaRPr lang="en-US"/>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a:xfrm>
            <a:off x="9346761" y="6453002"/>
            <a:ext cx="2335165" cy="365125"/>
          </a:xfrm>
        </p:spPr>
        <p:txBody>
          <a:bodyPr/>
          <a:lstStyle/>
          <a:p>
            <a:r>
              <a:rPr lang="en-US"/>
              <a:t>Sample Footer Text</a:t>
            </a:r>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346552411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Content Photo 12">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321733" y="5012268"/>
            <a:ext cx="3739896" cy="1390330"/>
          </a:xfrm>
        </p:spPr>
        <p:txBody>
          <a:bodyPr anchor="t">
            <a:normAutofit/>
          </a:bodyPr>
          <a:lstStyle>
            <a:lvl1pPr>
              <a:defRPr sz="3200"/>
            </a:lvl1pPr>
          </a:lstStyle>
          <a:p>
            <a:r>
              <a:rPr lang="en-US" dirty="0"/>
              <a:t>Click to edit Master title style</a:t>
            </a:r>
          </a:p>
        </p:txBody>
      </p:sp>
      <p:sp>
        <p:nvSpPr>
          <p:cNvPr id="11" name="Picture Placeholder 10">
            <a:extLst>
              <a:ext uri="{FF2B5EF4-FFF2-40B4-BE49-F238E27FC236}">
                <a16:creationId xmlns:a16="http://schemas.microsoft.com/office/drawing/2014/main" id="{7F8EA658-2652-6F81-1B04-D50C60A3F171}"/>
              </a:ext>
            </a:extLst>
          </p:cNvPr>
          <p:cNvSpPr>
            <a:spLocks noGrp="1"/>
          </p:cNvSpPr>
          <p:nvPr>
            <p:ph type="pic" sz="quarter" idx="13" hasCustomPrompt="1"/>
          </p:nvPr>
        </p:nvSpPr>
        <p:spPr>
          <a:xfrm>
            <a:off x="-1" y="0"/>
            <a:ext cx="12192000" cy="4635132"/>
          </a:xfrm>
          <a:blipFill dpi="0" rotWithShape="1">
            <a:blip r:embed="rId2">
              <a:alphaModFix amt="60000"/>
            </a:blip>
            <a:srcRect/>
            <a:stretch>
              <a:fillRect/>
            </a:stretch>
          </a:blipFill>
        </p:spPr>
        <p:txBody>
          <a:bodyPr/>
          <a:lstStyle>
            <a:lvl1pPr marL="0" indent="0">
              <a:buNone/>
              <a:defRPr/>
            </a:lvl1pPr>
          </a:lstStyle>
          <a:p>
            <a:r>
              <a:rPr lang="en-US" dirty="0"/>
              <a:t>.</a:t>
            </a:r>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p:txBody>
          <a:bodyPr/>
          <a:lstStyle/>
          <a:p>
            <a:fld id="{AA6146F6-C62B-441B-BAD2-D550454B4D53}" type="datetime1">
              <a:rPr lang="en-US" smtClean="0"/>
              <a:t>10/29/2025</a:t>
            </a:fld>
            <a:endParaRPr lang="en-US"/>
          </a:p>
        </p:txBody>
      </p:sp>
      <p:sp>
        <p:nvSpPr>
          <p:cNvPr id="8" name="Content Placeholder 7">
            <a:extLst>
              <a:ext uri="{FF2B5EF4-FFF2-40B4-BE49-F238E27FC236}">
                <a16:creationId xmlns:a16="http://schemas.microsoft.com/office/drawing/2014/main" id="{C3D15418-1E32-0501-0E66-54FC2DD08E39}"/>
              </a:ext>
            </a:extLst>
          </p:cNvPr>
          <p:cNvSpPr>
            <a:spLocks noGrp="1"/>
          </p:cNvSpPr>
          <p:nvPr>
            <p:ph sz="quarter" idx="14"/>
          </p:nvPr>
        </p:nvSpPr>
        <p:spPr>
          <a:xfrm>
            <a:off x="5349240" y="5012267"/>
            <a:ext cx="6400800" cy="1390330"/>
          </a:xfrm>
        </p:spPr>
        <p:txBody>
          <a:bodyPr>
            <a:normAutofit/>
          </a:bodyPr>
          <a:lstStyle>
            <a:lvl1pPr marL="0" indent="0">
              <a:buFont typeface="Arial" panose="020B0604020202020204" pitchFamily="34" charset="0"/>
              <a:buNone/>
              <a:defRPr sz="1600"/>
            </a:lvl1pPr>
            <a:lvl2pPr marL="228600" indent="0">
              <a:buFont typeface="Arial" panose="020B0604020202020204" pitchFamily="34" charset="0"/>
              <a:buNone/>
              <a:defRPr sz="1400"/>
            </a:lvl2pPr>
            <a:lvl3pPr marL="457200" indent="0">
              <a:buFont typeface="Arial" panose="020B0604020202020204" pitchFamily="34" charset="0"/>
              <a:buNone/>
              <a:defRPr sz="1400"/>
            </a:lvl3pPr>
            <a:lvl4pPr marL="685800" indent="0">
              <a:buFont typeface="Arial" panose="020B0604020202020204" pitchFamily="34" charset="0"/>
              <a:buNone/>
              <a:defRPr sz="1400"/>
            </a:lvl4pPr>
            <a:lvl5pPr marL="914400" indent="0">
              <a:buFont typeface="Arial" panose="020B0604020202020204" pitchFamily="34" charset="0"/>
              <a:buNone/>
              <a:defRPr sz="14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p:txBody>
          <a:bodyPr/>
          <a:lstStyle/>
          <a:p>
            <a:r>
              <a:rPr lang="en-US"/>
              <a:t>Sample Footer Text</a:t>
            </a:r>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437093413"/>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Content Photo 13">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321733" y="4162318"/>
            <a:ext cx="2953618" cy="1892808"/>
          </a:xfrm>
        </p:spPr>
        <p:txBody>
          <a:bodyPr anchor="t">
            <a:normAutofit/>
          </a:bodyPr>
          <a:lstStyle>
            <a:lvl1pPr>
              <a:defRPr sz="3200"/>
            </a:lvl1pPr>
          </a:lstStyle>
          <a:p>
            <a:r>
              <a:rPr lang="en-US" dirty="0"/>
              <a:t>Click to edit Master title style</a:t>
            </a:r>
          </a:p>
        </p:txBody>
      </p:sp>
      <p:sp>
        <p:nvSpPr>
          <p:cNvPr id="11" name="Picture Placeholder 10">
            <a:extLst>
              <a:ext uri="{FF2B5EF4-FFF2-40B4-BE49-F238E27FC236}">
                <a16:creationId xmlns:a16="http://schemas.microsoft.com/office/drawing/2014/main" id="{7F8EA658-2652-6F81-1B04-D50C60A3F171}"/>
              </a:ext>
            </a:extLst>
          </p:cNvPr>
          <p:cNvSpPr>
            <a:spLocks noGrp="1"/>
          </p:cNvSpPr>
          <p:nvPr>
            <p:ph type="pic" sz="quarter" idx="13" hasCustomPrompt="1"/>
          </p:nvPr>
        </p:nvSpPr>
        <p:spPr>
          <a:xfrm>
            <a:off x="-1" y="0"/>
            <a:ext cx="12192000" cy="3778270"/>
          </a:xfrm>
          <a:blipFill dpi="0" rotWithShape="1">
            <a:blip r:embed="rId2">
              <a:alphaModFix amt="60000"/>
            </a:blip>
            <a:srcRect/>
            <a:stretch>
              <a:fillRect/>
            </a:stretch>
          </a:blipFill>
        </p:spPr>
        <p:txBody>
          <a:bodyPr/>
          <a:lstStyle>
            <a:lvl1pPr marL="0" indent="0">
              <a:buNone/>
              <a:defRPr/>
            </a:lvl1pPr>
          </a:lstStyle>
          <a:p>
            <a:r>
              <a:rPr lang="en-US" dirty="0"/>
              <a:t>.</a:t>
            </a:r>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p:txBody>
          <a:bodyPr/>
          <a:lstStyle/>
          <a:p>
            <a:fld id="{A0383A68-D563-4FD5-B11F-54F8D5F1E37F}" type="datetime1">
              <a:rPr lang="en-US" smtClean="0"/>
              <a:t>10/29/2025</a:t>
            </a:fld>
            <a:endParaRPr lang="en-US"/>
          </a:p>
        </p:txBody>
      </p:sp>
      <p:sp>
        <p:nvSpPr>
          <p:cNvPr id="8" name="Content Placeholder 7">
            <a:extLst>
              <a:ext uri="{FF2B5EF4-FFF2-40B4-BE49-F238E27FC236}">
                <a16:creationId xmlns:a16="http://schemas.microsoft.com/office/drawing/2014/main" id="{C3D15418-1E32-0501-0E66-54FC2DD08E39}"/>
              </a:ext>
            </a:extLst>
          </p:cNvPr>
          <p:cNvSpPr>
            <a:spLocks noGrp="1"/>
          </p:cNvSpPr>
          <p:nvPr>
            <p:ph sz="quarter" idx="14"/>
          </p:nvPr>
        </p:nvSpPr>
        <p:spPr>
          <a:xfrm>
            <a:off x="3977640" y="4162318"/>
            <a:ext cx="7772400" cy="2240280"/>
          </a:xfrm>
        </p:spPr>
        <p:txBody>
          <a:bodyPr>
            <a:normAutofit/>
          </a:bodyPr>
          <a:lstStyle>
            <a:lvl1pPr marL="285750" indent="-285750">
              <a:buFont typeface="Arial" panose="020B0604020202020204" pitchFamily="34" charset="0"/>
              <a:buChar char="•"/>
              <a:defRPr sz="1800"/>
            </a:lvl1pPr>
            <a:lvl2pPr marL="514350" indent="-285750">
              <a:buFont typeface="Arial" panose="020B0604020202020204" pitchFamily="34" charset="0"/>
              <a:buChar char="•"/>
              <a:defRPr sz="1600"/>
            </a:lvl2pPr>
            <a:lvl3pPr marL="742950" indent="-285750">
              <a:buFont typeface="Arial" panose="020B0604020202020204" pitchFamily="34" charset="0"/>
              <a:buChar char="•"/>
              <a:defRPr sz="1400"/>
            </a:lvl3pPr>
            <a:lvl4pPr marL="857250" indent="-171450">
              <a:buFont typeface="Arial" panose="020B0604020202020204" pitchFamily="34" charset="0"/>
              <a:buChar char="•"/>
              <a:defRPr sz="1400"/>
            </a:lvl4pPr>
            <a:lvl5pPr marL="1085850" indent="-171450">
              <a:buFont typeface="Arial" panose="020B0604020202020204" pitchFamily="34" charset="0"/>
              <a:buChar char="•"/>
              <a:defRPr sz="14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p:txBody>
          <a:bodyPr/>
          <a:lstStyle/>
          <a:p>
            <a:r>
              <a:rPr lang="en-US"/>
              <a:t>Sample Footer Text</a:t>
            </a:r>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949039150"/>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Content Photo 14">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321733" y="561425"/>
            <a:ext cx="2953618" cy="1892808"/>
          </a:xfrm>
        </p:spPr>
        <p:txBody>
          <a:bodyPr anchor="t">
            <a:normAutofit/>
          </a:bodyPr>
          <a:lstStyle>
            <a:lvl1pPr>
              <a:defRPr sz="3200"/>
            </a:lvl1pPr>
          </a:lstStyle>
          <a:p>
            <a:r>
              <a:rPr lang="en-US" dirty="0"/>
              <a:t>Click to edit Master title style</a:t>
            </a:r>
          </a:p>
        </p:txBody>
      </p:sp>
      <p:sp>
        <p:nvSpPr>
          <p:cNvPr id="11" name="Picture Placeholder 10">
            <a:extLst>
              <a:ext uri="{FF2B5EF4-FFF2-40B4-BE49-F238E27FC236}">
                <a16:creationId xmlns:a16="http://schemas.microsoft.com/office/drawing/2014/main" id="{7F8EA658-2652-6F81-1B04-D50C60A3F171}"/>
              </a:ext>
            </a:extLst>
          </p:cNvPr>
          <p:cNvSpPr>
            <a:spLocks noGrp="1"/>
          </p:cNvSpPr>
          <p:nvPr>
            <p:ph type="pic" sz="quarter" idx="13" hasCustomPrompt="1"/>
          </p:nvPr>
        </p:nvSpPr>
        <p:spPr>
          <a:xfrm>
            <a:off x="-1" y="3079730"/>
            <a:ext cx="12192000" cy="3778270"/>
          </a:xfrm>
          <a:blipFill dpi="0" rotWithShape="1">
            <a:blip r:embed="rId2">
              <a:alphaModFix amt="60000"/>
            </a:blip>
            <a:srcRect/>
            <a:stretch>
              <a:fillRect/>
            </a:stretch>
          </a:blipFill>
        </p:spPr>
        <p:txBody>
          <a:bodyPr/>
          <a:lstStyle>
            <a:lvl1pPr marL="0" indent="0">
              <a:buNone/>
              <a:defRPr/>
            </a:lvl1pPr>
          </a:lstStyle>
          <a:p>
            <a:r>
              <a:rPr lang="en-US" dirty="0"/>
              <a:t>.</a:t>
            </a:r>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a:xfrm>
            <a:off x="137160" y="59778"/>
            <a:ext cx="3494314" cy="365125"/>
          </a:xfrm>
        </p:spPr>
        <p:txBody>
          <a:bodyPr/>
          <a:lstStyle/>
          <a:p>
            <a:fld id="{3148FABB-02FF-476F-AB37-BDD0E354E780}" type="datetime1">
              <a:rPr lang="en-US" smtClean="0"/>
              <a:t>10/29/2025</a:t>
            </a:fld>
            <a:endParaRPr lang="en-US"/>
          </a:p>
        </p:txBody>
      </p:sp>
      <p:sp>
        <p:nvSpPr>
          <p:cNvPr id="8" name="Content Placeholder 7">
            <a:extLst>
              <a:ext uri="{FF2B5EF4-FFF2-40B4-BE49-F238E27FC236}">
                <a16:creationId xmlns:a16="http://schemas.microsoft.com/office/drawing/2014/main" id="{C3D15418-1E32-0501-0E66-54FC2DD08E39}"/>
              </a:ext>
            </a:extLst>
          </p:cNvPr>
          <p:cNvSpPr>
            <a:spLocks noGrp="1"/>
          </p:cNvSpPr>
          <p:nvPr>
            <p:ph sz="quarter" idx="14"/>
          </p:nvPr>
        </p:nvSpPr>
        <p:spPr>
          <a:xfrm>
            <a:off x="3977640" y="561425"/>
            <a:ext cx="7772400" cy="2240280"/>
          </a:xfrm>
        </p:spPr>
        <p:txBody>
          <a:bodyPr>
            <a:normAutofit/>
          </a:bodyPr>
          <a:lstStyle>
            <a:lvl1pPr marL="285750" indent="-285750">
              <a:buFont typeface="Arial" panose="020B0604020202020204" pitchFamily="34" charset="0"/>
              <a:buChar char="•"/>
              <a:defRPr sz="1800"/>
            </a:lvl1pPr>
            <a:lvl2pPr marL="514350" indent="-285750">
              <a:buFont typeface="Arial" panose="020B0604020202020204" pitchFamily="34" charset="0"/>
              <a:buChar char="•"/>
              <a:defRPr sz="1600"/>
            </a:lvl2pPr>
            <a:lvl3pPr marL="742950" indent="-285750">
              <a:buFont typeface="Arial" panose="020B0604020202020204" pitchFamily="34" charset="0"/>
              <a:buChar char="•"/>
              <a:defRPr sz="1400"/>
            </a:lvl3pPr>
            <a:lvl4pPr marL="857250" indent="-171450">
              <a:buFont typeface="Arial" panose="020B0604020202020204" pitchFamily="34" charset="0"/>
              <a:buChar char="•"/>
              <a:defRPr sz="1400"/>
            </a:lvl4pPr>
            <a:lvl5pPr marL="1085850" indent="-171450">
              <a:buFont typeface="Arial" panose="020B0604020202020204" pitchFamily="34" charset="0"/>
              <a:buChar char="•"/>
              <a:defRPr sz="14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a:xfrm>
            <a:off x="8876521" y="59778"/>
            <a:ext cx="2805405" cy="365125"/>
          </a:xfrm>
        </p:spPr>
        <p:txBody>
          <a:bodyPr/>
          <a:lstStyle/>
          <a:p>
            <a:r>
              <a:rPr lang="en-US"/>
              <a:t>Sample Footer Text</a:t>
            </a:r>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a:xfrm>
            <a:off x="11632162" y="59778"/>
            <a:ext cx="429207" cy="365125"/>
          </a:xfrm>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40051140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Photo 2">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336E9A-8E96-CD8C-7598-F87632CD81CF}"/>
              </a:ext>
            </a:extLst>
          </p:cNvPr>
          <p:cNvSpPr>
            <a:spLocks noGrp="1"/>
          </p:cNvSpPr>
          <p:nvPr>
            <p:ph type="ctrTitle"/>
          </p:nvPr>
        </p:nvSpPr>
        <p:spPr>
          <a:xfrm>
            <a:off x="7168896" y="1129554"/>
            <a:ext cx="4361688" cy="3475236"/>
          </a:xfrm>
        </p:spPr>
        <p:txBody>
          <a:bodyPr vert="horz" lIns="91440" tIns="45720" rIns="91440" bIns="45720" rtlCol="0" anchor="b">
            <a:normAutofit/>
          </a:bodyPr>
          <a:lstStyle>
            <a:lvl1pPr>
              <a:defRPr lang="en-US" sz="5400" dirty="0"/>
            </a:lvl1pPr>
          </a:lstStyle>
          <a:p>
            <a:pPr lvl="0"/>
            <a:r>
              <a:rPr lang="en-US" dirty="0"/>
              <a:t>Click to edit Master title style</a:t>
            </a:r>
          </a:p>
        </p:txBody>
      </p:sp>
      <p:sp>
        <p:nvSpPr>
          <p:cNvPr id="3" name="Subtitle 2">
            <a:extLst>
              <a:ext uri="{FF2B5EF4-FFF2-40B4-BE49-F238E27FC236}">
                <a16:creationId xmlns:a16="http://schemas.microsoft.com/office/drawing/2014/main" id="{2BDC76B8-60F6-62D3-9F73-E81662203017}"/>
              </a:ext>
            </a:extLst>
          </p:cNvPr>
          <p:cNvSpPr>
            <a:spLocks noGrp="1"/>
          </p:cNvSpPr>
          <p:nvPr>
            <p:ph type="subTitle" idx="1"/>
          </p:nvPr>
        </p:nvSpPr>
        <p:spPr>
          <a:xfrm>
            <a:off x="7168897" y="4731335"/>
            <a:ext cx="4206240" cy="1184585"/>
          </a:xfrm>
        </p:spPr>
        <p:txBody>
          <a:bodyPr vert="horz" lIns="91440" tIns="45720" rIns="91440" bIns="45720" rtlCol="0">
            <a:normAutofit/>
          </a:bodyPr>
          <a:lstStyle>
            <a:lvl1pPr marL="0" indent="0">
              <a:buNone/>
              <a:defRPr lang="en-US" sz="2000" dirty="0"/>
            </a:lvl1pPr>
          </a:lstStyle>
          <a:p>
            <a:pPr lvl="0"/>
            <a:r>
              <a:rPr lang="en-US" dirty="0"/>
              <a:t>Click to edit Master subtitle style</a:t>
            </a:r>
          </a:p>
        </p:txBody>
      </p:sp>
      <p:sp>
        <p:nvSpPr>
          <p:cNvPr id="11" name="Picture Placeholder 10">
            <a:extLst>
              <a:ext uri="{FF2B5EF4-FFF2-40B4-BE49-F238E27FC236}">
                <a16:creationId xmlns:a16="http://schemas.microsoft.com/office/drawing/2014/main" id="{B24A208E-BD69-BB12-21B8-DA405B501FA8}"/>
              </a:ext>
            </a:extLst>
          </p:cNvPr>
          <p:cNvSpPr>
            <a:spLocks noGrp="1"/>
          </p:cNvSpPr>
          <p:nvPr>
            <p:ph type="pic" sz="quarter" idx="13" hasCustomPrompt="1"/>
          </p:nvPr>
        </p:nvSpPr>
        <p:spPr>
          <a:xfrm>
            <a:off x="0" y="0"/>
            <a:ext cx="6584950" cy="6858000"/>
          </a:xfrm>
          <a:blipFill dpi="0" rotWithShape="1">
            <a:blip r:embed="rId2">
              <a:alphaModFix amt="60000"/>
            </a:blip>
            <a:srcRect/>
            <a:stretch>
              <a:fillRect/>
            </a:stretch>
          </a:blipFill>
        </p:spPr>
        <p:txBody>
          <a:bodyPr/>
          <a:lstStyle>
            <a:lvl1pPr marL="0" indent="0">
              <a:buNone/>
              <a:defRPr/>
            </a:lvl1pPr>
          </a:lstStyle>
          <a:p>
            <a:r>
              <a:rPr lang="en-US" dirty="0"/>
              <a:t>.</a:t>
            </a:r>
          </a:p>
        </p:txBody>
      </p:sp>
      <p:sp>
        <p:nvSpPr>
          <p:cNvPr id="4" name="Date Placeholder 3">
            <a:extLst>
              <a:ext uri="{FF2B5EF4-FFF2-40B4-BE49-F238E27FC236}">
                <a16:creationId xmlns:a16="http://schemas.microsoft.com/office/drawing/2014/main" id="{EAE2DAFA-435E-AAF9-8B67-495E5AFDCD91}"/>
              </a:ext>
            </a:extLst>
          </p:cNvPr>
          <p:cNvSpPr>
            <a:spLocks noGrp="1"/>
          </p:cNvSpPr>
          <p:nvPr>
            <p:ph type="dt" sz="half" idx="10"/>
          </p:nvPr>
        </p:nvSpPr>
        <p:spPr>
          <a:xfrm>
            <a:off x="7168895" y="6453002"/>
            <a:ext cx="1707625" cy="365125"/>
          </a:xfrm>
        </p:spPr>
        <p:txBody>
          <a:bodyPr/>
          <a:lstStyle>
            <a:lvl1pPr>
              <a:defRPr>
                <a:solidFill>
                  <a:schemeClr val="tx1"/>
                </a:solidFill>
                <a:effectLst/>
              </a:defRPr>
            </a:lvl1pPr>
          </a:lstStyle>
          <a:p>
            <a:fld id="{E38EAEAF-D16E-446F-97F9-D23FB245CB45}" type="datetime1">
              <a:rPr lang="en-US" smtClean="0"/>
              <a:t>10/29/2025</a:t>
            </a:fld>
            <a:endParaRPr lang="en-US"/>
          </a:p>
        </p:txBody>
      </p:sp>
      <p:sp>
        <p:nvSpPr>
          <p:cNvPr id="5" name="Footer Placeholder 4">
            <a:extLst>
              <a:ext uri="{FF2B5EF4-FFF2-40B4-BE49-F238E27FC236}">
                <a16:creationId xmlns:a16="http://schemas.microsoft.com/office/drawing/2014/main" id="{5B407A58-3351-E479-1A0C-2FF49FA42707}"/>
              </a:ext>
            </a:extLst>
          </p:cNvPr>
          <p:cNvSpPr>
            <a:spLocks noGrp="1"/>
          </p:cNvSpPr>
          <p:nvPr>
            <p:ph type="ftr" sz="quarter" idx="11"/>
          </p:nvPr>
        </p:nvSpPr>
        <p:spPr/>
        <p:txBody>
          <a:bodyPr/>
          <a:lstStyle/>
          <a:p>
            <a:r>
              <a:rPr lang="en-US"/>
              <a:t>Sample Footer Text</a:t>
            </a:r>
          </a:p>
        </p:txBody>
      </p:sp>
      <p:sp>
        <p:nvSpPr>
          <p:cNvPr id="6" name="Slide Number Placeholder 5">
            <a:extLst>
              <a:ext uri="{FF2B5EF4-FFF2-40B4-BE49-F238E27FC236}">
                <a16:creationId xmlns:a16="http://schemas.microsoft.com/office/drawing/2014/main" id="{81789E10-2433-2ECB-9C92-571B583A4CF1}"/>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2411065492"/>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Content Photo 15">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612646" y="603504"/>
            <a:ext cx="10972802" cy="970463"/>
          </a:xfrm>
        </p:spPr>
        <p:txBody>
          <a:bodyPr anchor="ctr"/>
          <a:lstStyle/>
          <a:p>
            <a:r>
              <a:rPr lang="en-US" dirty="0"/>
              <a:t>Click to edit Master title style</a:t>
            </a:r>
          </a:p>
        </p:txBody>
      </p:sp>
      <p:sp>
        <p:nvSpPr>
          <p:cNvPr id="11" name="Picture Placeholder 10">
            <a:extLst>
              <a:ext uri="{FF2B5EF4-FFF2-40B4-BE49-F238E27FC236}">
                <a16:creationId xmlns:a16="http://schemas.microsoft.com/office/drawing/2014/main" id="{7F8EA658-2652-6F81-1B04-D50C60A3F171}"/>
              </a:ext>
            </a:extLst>
          </p:cNvPr>
          <p:cNvSpPr>
            <a:spLocks noGrp="1"/>
          </p:cNvSpPr>
          <p:nvPr>
            <p:ph type="pic" sz="quarter" idx="13" hasCustomPrompt="1"/>
          </p:nvPr>
        </p:nvSpPr>
        <p:spPr>
          <a:xfrm>
            <a:off x="612645" y="1828800"/>
            <a:ext cx="6172200" cy="4425696"/>
          </a:xfrm>
          <a:blipFill dpi="0" rotWithShape="1">
            <a:blip r:embed="rId2">
              <a:alphaModFix amt="60000"/>
            </a:blip>
            <a:srcRect/>
            <a:stretch>
              <a:fillRect/>
            </a:stretch>
          </a:blipFill>
        </p:spPr>
        <p:txBody>
          <a:bodyPr/>
          <a:lstStyle>
            <a:lvl1pPr marL="0" indent="0">
              <a:buNone/>
              <a:defRPr/>
            </a:lvl1pPr>
          </a:lstStyle>
          <a:p>
            <a:r>
              <a:rPr lang="en-US" dirty="0"/>
              <a:t>.</a:t>
            </a:r>
          </a:p>
        </p:txBody>
      </p:sp>
      <p:sp>
        <p:nvSpPr>
          <p:cNvPr id="8" name="Content Placeholder 7">
            <a:extLst>
              <a:ext uri="{FF2B5EF4-FFF2-40B4-BE49-F238E27FC236}">
                <a16:creationId xmlns:a16="http://schemas.microsoft.com/office/drawing/2014/main" id="{C1897688-419F-6EB2-5CC1-DC14924E5FC3}"/>
              </a:ext>
            </a:extLst>
          </p:cNvPr>
          <p:cNvSpPr>
            <a:spLocks noGrp="1"/>
          </p:cNvSpPr>
          <p:nvPr>
            <p:ph sz="quarter" idx="14"/>
          </p:nvPr>
        </p:nvSpPr>
        <p:spPr>
          <a:xfrm>
            <a:off x="7327395" y="1828800"/>
            <a:ext cx="4251960" cy="4428871"/>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p:txBody>
          <a:bodyPr/>
          <a:lstStyle/>
          <a:p>
            <a:fld id="{BCA428D3-736A-4038-886C-8BF662AA2745}" type="datetime1">
              <a:rPr lang="en-US" smtClean="0"/>
              <a:t>10/29/2025</a:t>
            </a:fld>
            <a:endParaRPr lang="en-US"/>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p:txBody>
          <a:bodyPr/>
          <a:lstStyle/>
          <a:p>
            <a:r>
              <a:rPr lang="en-US"/>
              <a:t>Sample Footer Text</a:t>
            </a:r>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3279399245"/>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Content Photo 16">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612648" y="548639"/>
            <a:ext cx="4672584" cy="1453896"/>
          </a:xfrm>
        </p:spPr>
        <p:txBody>
          <a:bodyPr>
            <a:normAutofit/>
          </a:bodyPr>
          <a:lstStyle>
            <a:lvl1pPr>
              <a:defRPr sz="3600"/>
            </a:lvl1pPr>
          </a:lstStyle>
          <a:p>
            <a:r>
              <a:rPr lang="en-US" dirty="0"/>
              <a:t>Click to edit Master title style</a:t>
            </a:r>
          </a:p>
        </p:txBody>
      </p:sp>
      <p:sp>
        <p:nvSpPr>
          <p:cNvPr id="11" name="Picture Placeholder 10">
            <a:extLst>
              <a:ext uri="{FF2B5EF4-FFF2-40B4-BE49-F238E27FC236}">
                <a16:creationId xmlns:a16="http://schemas.microsoft.com/office/drawing/2014/main" id="{7F8EA658-2652-6F81-1B04-D50C60A3F171}"/>
              </a:ext>
            </a:extLst>
          </p:cNvPr>
          <p:cNvSpPr>
            <a:spLocks noGrp="1"/>
          </p:cNvSpPr>
          <p:nvPr>
            <p:ph type="pic" sz="quarter" idx="13" hasCustomPrompt="1"/>
          </p:nvPr>
        </p:nvSpPr>
        <p:spPr>
          <a:xfrm>
            <a:off x="612648" y="2290890"/>
            <a:ext cx="4672584" cy="4041648"/>
          </a:xfrm>
          <a:blipFill dpi="0" rotWithShape="1">
            <a:blip r:embed="rId2">
              <a:alphaModFix amt="60000"/>
            </a:blip>
            <a:srcRect/>
            <a:stretch>
              <a:fillRect/>
            </a:stretch>
          </a:blipFill>
        </p:spPr>
        <p:txBody>
          <a:bodyPr/>
          <a:lstStyle>
            <a:lvl1pPr marL="0" indent="0">
              <a:buNone/>
              <a:defRPr/>
            </a:lvl1pPr>
          </a:lstStyle>
          <a:p>
            <a:r>
              <a:rPr lang="en-US" dirty="0"/>
              <a:t>.</a:t>
            </a:r>
          </a:p>
        </p:txBody>
      </p:sp>
      <p:sp>
        <p:nvSpPr>
          <p:cNvPr id="8" name="Content Placeholder 7">
            <a:extLst>
              <a:ext uri="{FF2B5EF4-FFF2-40B4-BE49-F238E27FC236}">
                <a16:creationId xmlns:a16="http://schemas.microsoft.com/office/drawing/2014/main" id="{8BAC3300-BF12-B200-9F06-8D5AC45CB7EF}"/>
              </a:ext>
            </a:extLst>
          </p:cNvPr>
          <p:cNvSpPr>
            <a:spLocks noGrp="1"/>
          </p:cNvSpPr>
          <p:nvPr>
            <p:ph sz="quarter" idx="14"/>
          </p:nvPr>
        </p:nvSpPr>
        <p:spPr>
          <a:xfrm>
            <a:off x="6096000" y="549275"/>
            <a:ext cx="5585925" cy="5783263"/>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p:txBody>
          <a:bodyPr/>
          <a:lstStyle/>
          <a:p>
            <a:fld id="{1ED1DDEB-9B85-4E99-8A3D-ABE66C6280C3}" type="datetime1">
              <a:rPr lang="en-US" smtClean="0"/>
              <a:t>10/29/2025</a:t>
            </a:fld>
            <a:endParaRPr lang="en-US"/>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p:txBody>
          <a:bodyPr/>
          <a:lstStyle/>
          <a:p>
            <a:r>
              <a:rPr lang="en-US"/>
              <a:t>Sample Footer Text</a:t>
            </a:r>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3929832795"/>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Content Photo 17">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614678" y="550217"/>
            <a:ext cx="3657603" cy="1453896"/>
          </a:xfrm>
        </p:spPr>
        <p:txBody>
          <a:bodyPr anchor="t">
            <a:normAutofit/>
          </a:bodyPr>
          <a:lstStyle>
            <a:lvl1pPr>
              <a:defRPr sz="3200"/>
            </a:lvl1pPr>
          </a:lstStyle>
          <a:p>
            <a:r>
              <a:rPr lang="en-US" dirty="0"/>
              <a:t>Click to edit Master title style</a:t>
            </a:r>
          </a:p>
        </p:txBody>
      </p:sp>
      <p:sp>
        <p:nvSpPr>
          <p:cNvPr id="11" name="Picture Placeholder 10">
            <a:extLst>
              <a:ext uri="{FF2B5EF4-FFF2-40B4-BE49-F238E27FC236}">
                <a16:creationId xmlns:a16="http://schemas.microsoft.com/office/drawing/2014/main" id="{7F8EA658-2652-6F81-1B04-D50C60A3F171}"/>
              </a:ext>
            </a:extLst>
          </p:cNvPr>
          <p:cNvSpPr>
            <a:spLocks noGrp="1"/>
          </p:cNvSpPr>
          <p:nvPr>
            <p:ph type="pic" sz="quarter" idx="13" hasCustomPrompt="1"/>
          </p:nvPr>
        </p:nvSpPr>
        <p:spPr>
          <a:xfrm>
            <a:off x="731521" y="2295144"/>
            <a:ext cx="3490176" cy="4041648"/>
          </a:xfrm>
          <a:blipFill dpi="0" rotWithShape="1">
            <a:blip r:embed="rId2">
              <a:alphaModFix amt="60000"/>
            </a:blip>
            <a:srcRect/>
            <a:stretch>
              <a:fillRect/>
            </a:stretch>
          </a:blipFill>
        </p:spPr>
        <p:txBody>
          <a:bodyPr/>
          <a:lstStyle>
            <a:lvl1pPr marL="0" indent="0">
              <a:buNone/>
              <a:defRPr/>
            </a:lvl1pPr>
          </a:lstStyle>
          <a:p>
            <a:r>
              <a:rPr lang="en-US" dirty="0"/>
              <a:t>.</a:t>
            </a:r>
          </a:p>
        </p:txBody>
      </p:sp>
      <p:sp>
        <p:nvSpPr>
          <p:cNvPr id="8" name="Content Placeholder 7">
            <a:extLst>
              <a:ext uri="{FF2B5EF4-FFF2-40B4-BE49-F238E27FC236}">
                <a16:creationId xmlns:a16="http://schemas.microsoft.com/office/drawing/2014/main" id="{83F7B03F-5EDA-605B-1A2E-F48896E48939}"/>
              </a:ext>
            </a:extLst>
          </p:cNvPr>
          <p:cNvSpPr>
            <a:spLocks noGrp="1"/>
          </p:cNvSpPr>
          <p:nvPr>
            <p:ph sz="quarter" idx="14"/>
          </p:nvPr>
        </p:nvSpPr>
        <p:spPr>
          <a:xfrm>
            <a:off x="5016500" y="549275"/>
            <a:ext cx="6561138" cy="575945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p:txBody>
          <a:bodyPr/>
          <a:lstStyle/>
          <a:p>
            <a:fld id="{A7A65DCA-443F-4667-9ED1-418507CE45A8}" type="datetime1">
              <a:rPr lang="en-US" smtClean="0"/>
              <a:t>10/29/2025</a:t>
            </a:fld>
            <a:endParaRPr lang="en-US"/>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p:txBody>
          <a:bodyPr/>
          <a:lstStyle/>
          <a:p>
            <a:r>
              <a:rPr lang="en-US"/>
              <a:t>Sample Footer Text</a:t>
            </a:r>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2984498902"/>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Big Numb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56306E-B77F-CE22-FA8C-F08F17B5E9B4}"/>
              </a:ext>
            </a:extLst>
          </p:cNvPr>
          <p:cNvSpPr>
            <a:spLocks noGrp="1"/>
          </p:cNvSpPr>
          <p:nvPr>
            <p:ph type="title"/>
          </p:nvPr>
        </p:nvSpPr>
        <p:spPr>
          <a:xfrm>
            <a:off x="694944" y="4718304"/>
            <a:ext cx="5897880" cy="1353312"/>
          </a:xfrm>
        </p:spPr>
        <p:txBody>
          <a:bodyPr vert="horz" lIns="91440" tIns="45720" rIns="91440" bIns="45720" rtlCol="0" anchor="t">
            <a:normAutofit/>
          </a:bodyPr>
          <a:lstStyle>
            <a:lvl1pPr>
              <a:lnSpc>
                <a:spcPct val="120000"/>
              </a:lnSpc>
              <a:defRPr lang="en-US" sz="2800" b="0" dirty="0">
                <a:solidFill>
                  <a:schemeClr val="accent1">
                    <a:lumMod val="75000"/>
                  </a:schemeClr>
                </a:solidFill>
                <a:latin typeface="+mn-lt"/>
              </a:defRPr>
            </a:lvl1pPr>
          </a:lstStyle>
          <a:p>
            <a:pPr lvl="0"/>
            <a:r>
              <a:rPr lang="en-US" dirty="0"/>
              <a:t>Click to edit Master title style</a:t>
            </a:r>
          </a:p>
        </p:txBody>
      </p:sp>
      <p:sp>
        <p:nvSpPr>
          <p:cNvPr id="7" name="Content Placeholder 6">
            <a:extLst>
              <a:ext uri="{FF2B5EF4-FFF2-40B4-BE49-F238E27FC236}">
                <a16:creationId xmlns:a16="http://schemas.microsoft.com/office/drawing/2014/main" id="{E418DF0B-1F85-2BB3-D241-A3A14BF72908}"/>
              </a:ext>
            </a:extLst>
          </p:cNvPr>
          <p:cNvSpPr>
            <a:spLocks noGrp="1"/>
          </p:cNvSpPr>
          <p:nvPr>
            <p:ph sz="quarter" idx="13" hasCustomPrompt="1"/>
          </p:nvPr>
        </p:nvSpPr>
        <p:spPr>
          <a:xfrm>
            <a:off x="539496" y="603503"/>
            <a:ext cx="10826496" cy="4334256"/>
          </a:xfrm>
        </p:spPr>
        <p:txBody>
          <a:bodyPr vert="horz" lIns="91440" tIns="45720" rIns="91440" bIns="45720" rtlCol="0" anchor="b">
            <a:normAutofit/>
          </a:bodyPr>
          <a:lstStyle>
            <a:lvl1pPr marL="0" indent="0">
              <a:lnSpc>
                <a:spcPct val="90000"/>
              </a:lnSpc>
              <a:spcBef>
                <a:spcPts val="0"/>
              </a:spcBef>
              <a:buNone/>
              <a:defRPr lang="en-US" sz="23200" b="1" dirty="0">
                <a:solidFill>
                  <a:schemeClr val="accent1">
                    <a:lumMod val="75000"/>
                  </a:schemeClr>
                </a:solidFill>
                <a:latin typeface="+mj-lt"/>
              </a:defRPr>
            </a:lvl1pPr>
          </a:lstStyle>
          <a:p>
            <a:pPr lvl="0"/>
            <a:r>
              <a:rPr lang="en-US" dirty="0"/>
              <a:t>##%</a:t>
            </a:r>
          </a:p>
        </p:txBody>
      </p:sp>
      <p:sp>
        <p:nvSpPr>
          <p:cNvPr id="3" name="Date Placeholder 2">
            <a:extLst>
              <a:ext uri="{FF2B5EF4-FFF2-40B4-BE49-F238E27FC236}">
                <a16:creationId xmlns:a16="http://schemas.microsoft.com/office/drawing/2014/main" id="{4A591E5F-EDEF-7D02-30E6-B960B5E45903}"/>
              </a:ext>
            </a:extLst>
          </p:cNvPr>
          <p:cNvSpPr>
            <a:spLocks noGrp="1"/>
          </p:cNvSpPr>
          <p:nvPr>
            <p:ph type="dt" sz="half" idx="10"/>
          </p:nvPr>
        </p:nvSpPr>
        <p:spPr/>
        <p:txBody>
          <a:bodyPr/>
          <a:lstStyle/>
          <a:p>
            <a:fld id="{8CA1557D-4816-44D0-B6EE-6CAC6E30B54D}" type="datetime1">
              <a:rPr lang="en-US" smtClean="0"/>
              <a:t>10/29/2025</a:t>
            </a:fld>
            <a:endParaRPr lang="en-US"/>
          </a:p>
        </p:txBody>
      </p:sp>
      <p:sp>
        <p:nvSpPr>
          <p:cNvPr id="4" name="Footer Placeholder 3">
            <a:extLst>
              <a:ext uri="{FF2B5EF4-FFF2-40B4-BE49-F238E27FC236}">
                <a16:creationId xmlns:a16="http://schemas.microsoft.com/office/drawing/2014/main" id="{C394E47C-0C77-0005-1755-14F7739DF22E}"/>
              </a:ext>
            </a:extLst>
          </p:cNvPr>
          <p:cNvSpPr>
            <a:spLocks noGrp="1"/>
          </p:cNvSpPr>
          <p:nvPr>
            <p:ph type="ftr" sz="quarter" idx="11"/>
          </p:nvPr>
        </p:nvSpPr>
        <p:spPr/>
        <p:txBody>
          <a:bodyPr/>
          <a:lstStyle/>
          <a:p>
            <a:r>
              <a:rPr lang="en-US"/>
              <a:t>Sample Footer Text</a:t>
            </a:r>
          </a:p>
        </p:txBody>
      </p:sp>
      <p:sp>
        <p:nvSpPr>
          <p:cNvPr id="5" name="Slide Number Placeholder 4">
            <a:extLst>
              <a:ext uri="{FF2B5EF4-FFF2-40B4-BE49-F238E27FC236}">
                <a16:creationId xmlns:a16="http://schemas.microsoft.com/office/drawing/2014/main" id="{CA0528A9-0729-B0FB-328C-3C96994AAB3C}"/>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1365123315"/>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Big Number 2">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56306E-B77F-CE22-FA8C-F08F17B5E9B4}"/>
              </a:ext>
            </a:extLst>
          </p:cNvPr>
          <p:cNvSpPr>
            <a:spLocks noGrp="1"/>
          </p:cNvSpPr>
          <p:nvPr>
            <p:ph type="title"/>
          </p:nvPr>
        </p:nvSpPr>
        <p:spPr>
          <a:xfrm>
            <a:off x="2377440" y="4809744"/>
            <a:ext cx="7525512" cy="1545336"/>
          </a:xfrm>
        </p:spPr>
        <p:txBody>
          <a:bodyPr>
            <a:normAutofit/>
          </a:bodyPr>
          <a:lstStyle>
            <a:lvl1pPr algn="ctr">
              <a:lnSpc>
                <a:spcPct val="110000"/>
              </a:lnSpc>
              <a:defRPr sz="2800" b="0">
                <a:solidFill>
                  <a:schemeClr val="accent1">
                    <a:lumMod val="75000"/>
                  </a:schemeClr>
                </a:solidFill>
                <a:latin typeface="+mn-lt"/>
              </a:defRPr>
            </a:lvl1pPr>
          </a:lstStyle>
          <a:p>
            <a:r>
              <a:rPr lang="en-US" dirty="0"/>
              <a:t>Click to edit Master title style</a:t>
            </a:r>
          </a:p>
        </p:txBody>
      </p:sp>
      <p:sp>
        <p:nvSpPr>
          <p:cNvPr id="7" name="Content Placeholder 6">
            <a:extLst>
              <a:ext uri="{FF2B5EF4-FFF2-40B4-BE49-F238E27FC236}">
                <a16:creationId xmlns:a16="http://schemas.microsoft.com/office/drawing/2014/main" id="{E418DF0B-1F85-2BB3-D241-A3A14BF72908}"/>
              </a:ext>
            </a:extLst>
          </p:cNvPr>
          <p:cNvSpPr>
            <a:spLocks noGrp="1"/>
          </p:cNvSpPr>
          <p:nvPr>
            <p:ph sz="quarter" idx="13" hasCustomPrompt="1"/>
          </p:nvPr>
        </p:nvSpPr>
        <p:spPr>
          <a:xfrm>
            <a:off x="822960" y="640079"/>
            <a:ext cx="10543032" cy="4206240"/>
          </a:xfrm>
        </p:spPr>
        <p:txBody>
          <a:bodyPr anchor="b">
            <a:normAutofit/>
          </a:bodyPr>
          <a:lstStyle>
            <a:lvl1pPr marL="0" indent="0" algn="ctr">
              <a:lnSpc>
                <a:spcPct val="90000"/>
              </a:lnSpc>
              <a:buNone/>
              <a:defRPr sz="23200" b="1">
                <a:solidFill>
                  <a:schemeClr val="accent1">
                    <a:lumMod val="75000"/>
                  </a:schemeClr>
                </a:solidFill>
                <a:latin typeface="+mj-lt"/>
              </a:defRPr>
            </a:lvl1pPr>
          </a:lstStyle>
          <a:p>
            <a:pPr lvl="0"/>
            <a:r>
              <a:rPr lang="en-US" dirty="0"/>
              <a:t>##%</a:t>
            </a:r>
          </a:p>
        </p:txBody>
      </p:sp>
      <p:sp>
        <p:nvSpPr>
          <p:cNvPr id="3" name="Date Placeholder 2">
            <a:extLst>
              <a:ext uri="{FF2B5EF4-FFF2-40B4-BE49-F238E27FC236}">
                <a16:creationId xmlns:a16="http://schemas.microsoft.com/office/drawing/2014/main" id="{4A591E5F-EDEF-7D02-30E6-B960B5E45903}"/>
              </a:ext>
            </a:extLst>
          </p:cNvPr>
          <p:cNvSpPr>
            <a:spLocks noGrp="1"/>
          </p:cNvSpPr>
          <p:nvPr>
            <p:ph type="dt" sz="half" idx="10"/>
          </p:nvPr>
        </p:nvSpPr>
        <p:spPr/>
        <p:txBody>
          <a:bodyPr/>
          <a:lstStyle/>
          <a:p>
            <a:fld id="{651F872E-5ED2-46B0-83A4-0C1AF0E0D91C}" type="datetime1">
              <a:rPr lang="en-US" smtClean="0"/>
              <a:t>10/29/2025</a:t>
            </a:fld>
            <a:endParaRPr lang="en-US"/>
          </a:p>
        </p:txBody>
      </p:sp>
      <p:sp>
        <p:nvSpPr>
          <p:cNvPr id="4" name="Footer Placeholder 3">
            <a:extLst>
              <a:ext uri="{FF2B5EF4-FFF2-40B4-BE49-F238E27FC236}">
                <a16:creationId xmlns:a16="http://schemas.microsoft.com/office/drawing/2014/main" id="{C394E47C-0C77-0005-1755-14F7739DF22E}"/>
              </a:ext>
            </a:extLst>
          </p:cNvPr>
          <p:cNvSpPr>
            <a:spLocks noGrp="1"/>
          </p:cNvSpPr>
          <p:nvPr>
            <p:ph type="ftr" sz="quarter" idx="11"/>
          </p:nvPr>
        </p:nvSpPr>
        <p:spPr/>
        <p:txBody>
          <a:bodyPr/>
          <a:lstStyle/>
          <a:p>
            <a:r>
              <a:rPr lang="en-US"/>
              <a:t>Sample Footer Text</a:t>
            </a:r>
          </a:p>
        </p:txBody>
      </p:sp>
      <p:sp>
        <p:nvSpPr>
          <p:cNvPr id="5" name="Slide Number Placeholder 4">
            <a:extLst>
              <a:ext uri="{FF2B5EF4-FFF2-40B4-BE49-F238E27FC236}">
                <a16:creationId xmlns:a16="http://schemas.microsoft.com/office/drawing/2014/main" id="{CA0528A9-0729-B0FB-328C-3C96994AAB3C}"/>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1327489122"/>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p:cSld name="Big Number 3">
    <p:bg>
      <p:bgRef idx="1001">
        <a:schemeClr val="bg2"/>
      </p:bgRef>
    </p:bg>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64B1ECB8-9E10-D2F3-E361-7D268551E2E2}"/>
              </a:ext>
            </a:extLst>
          </p:cNvPr>
          <p:cNvSpPr/>
          <p:nvPr/>
        </p:nvSpPr>
        <p:spPr>
          <a:xfrm>
            <a:off x="0" y="0"/>
            <a:ext cx="12192000" cy="6858000"/>
          </a:xfrm>
          <a:prstGeom prst="rect">
            <a:avLst/>
          </a:prstGeom>
          <a:solidFill>
            <a:schemeClr val="accent1">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756306E-B77F-CE22-FA8C-F08F17B5E9B4}"/>
              </a:ext>
            </a:extLst>
          </p:cNvPr>
          <p:cNvSpPr>
            <a:spLocks noGrp="1"/>
          </p:cNvSpPr>
          <p:nvPr>
            <p:ph type="title"/>
          </p:nvPr>
        </p:nvSpPr>
        <p:spPr>
          <a:xfrm>
            <a:off x="2377440" y="4809744"/>
            <a:ext cx="7525512" cy="1545336"/>
          </a:xfrm>
        </p:spPr>
        <p:txBody>
          <a:bodyPr>
            <a:normAutofit/>
          </a:bodyPr>
          <a:lstStyle>
            <a:lvl1pPr algn="ctr">
              <a:lnSpc>
                <a:spcPct val="110000"/>
              </a:lnSpc>
              <a:defRPr sz="2800" b="0">
                <a:solidFill>
                  <a:schemeClr val="tx1"/>
                </a:solidFill>
                <a:latin typeface="+mn-lt"/>
              </a:defRPr>
            </a:lvl1pPr>
          </a:lstStyle>
          <a:p>
            <a:r>
              <a:rPr lang="en-US" dirty="0"/>
              <a:t>Click to edit Master title style</a:t>
            </a:r>
          </a:p>
        </p:txBody>
      </p:sp>
      <p:sp>
        <p:nvSpPr>
          <p:cNvPr id="7" name="Content Placeholder 6">
            <a:extLst>
              <a:ext uri="{FF2B5EF4-FFF2-40B4-BE49-F238E27FC236}">
                <a16:creationId xmlns:a16="http://schemas.microsoft.com/office/drawing/2014/main" id="{E418DF0B-1F85-2BB3-D241-A3A14BF72908}"/>
              </a:ext>
            </a:extLst>
          </p:cNvPr>
          <p:cNvSpPr>
            <a:spLocks noGrp="1"/>
          </p:cNvSpPr>
          <p:nvPr>
            <p:ph sz="quarter" idx="13" hasCustomPrompt="1"/>
          </p:nvPr>
        </p:nvSpPr>
        <p:spPr>
          <a:xfrm>
            <a:off x="822960" y="640079"/>
            <a:ext cx="10543032" cy="4206240"/>
          </a:xfrm>
        </p:spPr>
        <p:txBody>
          <a:bodyPr anchor="b">
            <a:normAutofit/>
          </a:bodyPr>
          <a:lstStyle>
            <a:lvl1pPr marL="0" indent="0" algn="ctr">
              <a:lnSpc>
                <a:spcPct val="90000"/>
              </a:lnSpc>
              <a:buNone/>
              <a:defRPr sz="23200" b="1">
                <a:solidFill>
                  <a:schemeClr val="tx1"/>
                </a:solidFill>
                <a:latin typeface="+mj-lt"/>
              </a:defRPr>
            </a:lvl1pPr>
          </a:lstStyle>
          <a:p>
            <a:pPr lvl="0"/>
            <a:r>
              <a:rPr lang="en-US" dirty="0"/>
              <a:t>##%</a:t>
            </a:r>
          </a:p>
        </p:txBody>
      </p:sp>
      <p:sp>
        <p:nvSpPr>
          <p:cNvPr id="3" name="Date Placeholder 2">
            <a:extLst>
              <a:ext uri="{FF2B5EF4-FFF2-40B4-BE49-F238E27FC236}">
                <a16:creationId xmlns:a16="http://schemas.microsoft.com/office/drawing/2014/main" id="{4A591E5F-EDEF-7D02-30E6-B960B5E45903}"/>
              </a:ext>
            </a:extLst>
          </p:cNvPr>
          <p:cNvSpPr>
            <a:spLocks noGrp="1"/>
          </p:cNvSpPr>
          <p:nvPr>
            <p:ph type="dt" sz="half" idx="10"/>
          </p:nvPr>
        </p:nvSpPr>
        <p:spPr/>
        <p:txBody>
          <a:bodyPr/>
          <a:lstStyle/>
          <a:p>
            <a:fld id="{C6218575-0C6E-47B4-936E-32183810D7BF}" type="datetime1">
              <a:rPr lang="en-US" smtClean="0"/>
              <a:t>10/29/2025</a:t>
            </a:fld>
            <a:endParaRPr lang="en-US"/>
          </a:p>
        </p:txBody>
      </p:sp>
      <p:sp>
        <p:nvSpPr>
          <p:cNvPr id="4" name="Footer Placeholder 3">
            <a:extLst>
              <a:ext uri="{FF2B5EF4-FFF2-40B4-BE49-F238E27FC236}">
                <a16:creationId xmlns:a16="http://schemas.microsoft.com/office/drawing/2014/main" id="{C394E47C-0C77-0005-1755-14F7739DF22E}"/>
              </a:ext>
            </a:extLst>
          </p:cNvPr>
          <p:cNvSpPr>
            <a:spLocks noGrp="1"/>
          </p:cNvSpPr>
          <p:nvPr>
            <p:ph type="ftr" sz="quarter" idx="11"/>
          </p:nvPr>
        </p:nvSpPr>
        <p:spPr/>
        <p:txBody>
          <a:bodyPr/>
          <a:lstStyle/>
          <a:p>
            <a:r>
              <a:rPr lang="en-US"/>
              <a:t>Sample Footer Text</a:t>
            </a:r>
          </a:p>
        </p:txBody>
      </p:sp>
      <p:sp>
        <p:nvSpPr>
          <p:cNvPr id="5" name="Slide Number Placeholder 4">
            <a:extLst>
              <a:ext uri="{FF2B5EF4-FFF2-40B4-BE49-F238E27FC236}">
                <a16:creationId xmlns:a16="http://schemas.microsoft.com/office/drawing/2014/main" id="{CA0528A9-0729-B0FB-328C-3C96994AAB3C}"/>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1480948817"/>
      </p:ext>
    </p:extLst>
  </p:cSld>
  <p:clrMapOvr>
    <a:overrideClrMapping bg1="dk1" tx1="lt1" bg2="dk2" tx2="lt2" accent1="accent1" accent2="accent2" accent3="accent3" accent4="accent4" accent5="accent5" accent6="accent6" hlink="hlink" folHlink="folHlink"/>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cSld name="Statem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221EB5-8556-FBD7-00D5-D69AC8E7E73A}"/>
              </a:ext>
            </a:extLst>
          </p:cNvPr>
          <p:cNvSpPr>
            <a:spLocks noGrp="1"/>
          </p:cNvSpPr>
          <p:nvPr>
            <p:ph type="title"/>
          </p:nvPr>
        </p:nvSpPr>
        <p:spPr>
          <a:xfrm>
            <a:off x="612648" y="-1133856"/>
            <a:ext cx="10652760" cy="914400"/>
          </a:xfrm>
        </p:spPr>
        <p:txBody>
          <a:bodyPr/>
          <a:lstStyle/>
          <a:p>
            <a:r>
              <a:rPr lang="en-US" dirty="0"/>
              <a:t>Click to edit Master title style</a:t>
            </a:r>
          </a:p>
        </p:txBody>
      </p:sp>
      <p:sp>
        <p:nvSpPr>
          <p:cNvPr id="3" name="Date Placeholder 2">
            <a:extLst>
              <a:ext uri="{FF2B5EF4-FFF2-40B4-BE49-F238E27FC236}">
                <a16:creationId xmlns:a16="http://schemas.microsoft.com/office/drawing/2014/main" id="{67F688C7-1128-9027-65E4-A17BBE7DDDF0}"/>
              </a:ext>
            </a:extLst>
          </p:cNvPr>
          <p:cNvSpPr>
            <a:spLocks noGrp="1"/>
          </p:cNvSpPr>
          <p:nvPr>
            <p:ph type="dt" sz="half" idx="10"/>
          </p:nvPr>
        </p:nvSpPr>
        <p:spPr/>
        <p:txBody>
          <a:bodyPr/>
          <a:lstStyle/>
          <a:p>
            <a:fld id="{91C29FB5-1C86-423F-AEAA-2683840666C3}" type="datetime1">
              <a:rPr lang="en-US" smtClean="0"/>
              <a:t>10/29/2025</a:t>
            </a:fld>
            <a:endParaRPr lang="en-US"/>
          </a:p>
        </p:txBody>
      </p:sp>
      <p:sp>
        <p:nvSpPr>
          <p:cNvPr id="4" name="Footer Placeholder 3">
            <a:extLst>
              <a:ext uri="{FF2B5EF4-FFF2-40B4-BE49-F238E27FC236}">
                <a16:creationId xmlns:a16="http://schemas.microsoft.com/office/drawing/2014/main" id="{3D56E87B-2252-4382-E6E7-15A81BCC8029}"/>
              </a:ext>
            </a:extLst>
          </p:cNvPr>
          <p:cNvSpPr>
            <a:spLocks noGrp="1"/>
          </p:cNvSpPr>
          <p:nvPr>
            <p:ph type="ftr" sz="quarter" idx="11"/>
          </p:nvPr>
        </p:nvSpPr>
        <p:spPr/>
        <p:txBody>
          <a:bodyPr/>
          <a:lstStyle/>
          <a:p>
            <a:r>
              <a:rPr lang="en-US"/>
              <a:t>Sample Footer Text</a:t>
            </a:r>
          </a:p>
        </p:txBody>
      </p:sp>
      <p:sp>
        <p:nvSpPr>
          <p:cNvPr id="5" name="Slide Number Placeholder 4">
            <a:extLst>
              <a:ext uri="{FF2B5EF4-FFF2-40B4-BE49-F238E27FC236}">
                <a16:creationId xmlns:a16="http://schemas.microsoft.com/office/drawing/2014/main" id="{8C1C6A68-1AC4-7B10-CD66-D67327434E62}"/>
              </a:ext>
            </a:extLst>
          </p:cNvPr>
          <p:cNvSpPr>
            <a:spLocks noGrp="1"/>
          </p:cNvSpPr>
          <p:nvPr>
            <p:ph type="sldNum" sz="quarter" idx="12"/>
          </p:nvPr>
        </p:nvSpPr>
        <p:spPr/>
        <p:txBody>
          <a:bodyPr/>
          <a:lstStyle/>
          <a:p>
            <a:fld id="{CC057153-B650-4DEB-B370-79DDCFDCE934}" type="slidenum">
              <a:rPr lang="en-US" smtClean="0"/>
              <a:pPr/>
              <a:t>‹#›</a:t>
            </a:fld>
            <a:endParaRPr lang="en-US"/>
          </a:p>
        </p:txBody>
      </p:sp>
      <p:sp>
        <p:nvSpPr>
          <p:cNvPr id="7" name="Content Placeholder 6">
            <a:extLst>
              <a:ext uri="{FF2B5EF4-FFF2-40B4-BE49-F238E27FC236}">
                <a16:creationId xmlns:a16="http://schemas.microsoft.com/office/drawing/2014/main" id="{3E4E45FF-53F3-89B1-B969-C440DC819EF4}"/>
              </a:ext>
            </a:extLst>
          </p:cNvPr>
          <p:cNvSpPr>
            <a:spLocks noGrp="1"/>
          </p:cNvSpPr>
          <p:nvPr>
            <p:ph sz="quarter" idx="13" hasCustomPrompt="1"/>
          </p:nvPr>
        </p:nvSpPr>
        <p:spPr>
          <a:xfrm>
            <a:off x="612648" y="630936"/>
            <a:ext cx="8266176" cy="5605272"/>
          </a:xfrm>
        </p:spPr>
        <p:txBody>
          <a:bodyPr anchor="ctr">
            <a:normAutofit/>
          </a:bodyPr>
          <a:lstStyle>
            <a:lvl1pPr marL="0" indent="0">
              <a:lnSpc>
                <a:spcPct val="100000"/>
              </a:lnSpc>
              <a:buNone/>
              <a:defRPr sz="5400" b="1"/>
            </a:lvl1pPr>
            <a:lvl2pPr marL="228600" indent="0">
              <a:lnSpc>
                <a:spcPct val="100000"/>
              </a:lnSpc>
              <a:buNone/>
              <a:defRPr sz="4800" b="1"/>
            </a:lvl2pPr>
            <a:lvl3pPr marL="457200" indent="0">
              <a:lnSpc>
                <a:spcPct val="100000"/>
              </a:lnSpc>
              <a:buNone/>
              <a:defRPr sz="4400" b="1"/>
            </a:lvl3pPr>
            <a:lvl4pPr marL="685800" indent="0">
              <a:lnSpc>
                <a:spcPct val="100000"/>
              </a:lnSpc>
              <a:buNone/>
              <a:defRPr sz="4000" b="1"/>
            </a:lvl4pPr>
            <a:lvl5pPr marL="914400" indent="0">
              <a:lnSpc>
                <a:spcPct val="100000"/>
              </a:lnSpc>
              <a:buNone/>
              <a:defRPr sz="3600" b="1"/>
            </a:lvl5pPr>
          </a:lstStyle>
          <a:p>
            <a:pPr lvl="0"/>
            <a:r>
              <a:rPr lang="en-US" dirty="0"/>
              <a:t>Click to edit Statement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047011530"/>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cSld name="Statement 2">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221EB5-8556-FBD7-00D5-D69AC8E7E73A}"/>
              </a:ext>
            </a:extLst>
          </p:cNvPr>
          <p:cNvSpPr>
            <a:spLocks noGrp="1"/>
          </p:cNvSpPr>
          <p:nvPr>
            <p:ph type="title"/>
          </p:nvPr>
        </p:nvSpPr>
        <p:spPr>
          <a:xfrm>
            <a:off x="612648" y="-1133856"/>
            <a:ext cx="10652760" cy="914400"/>
          </a:xfrm>
        </p:spPr>
        <p:txBody>
          <a:bodyPr/>
          <a:lstStyle/>
          <a:p>
            <a:r>
              <a:rPr lang="en-US" dirty="0"/>
              <a:t>Click to edit Master title style</a:t>
            </a:r>
          </a:p>
        </p:txBody>
      </p:sp>
      <p:sp>
        <p:nvSpPr>
          <p:cNvPr id="3" name="Date Placeholder 2">
            <a:extLst>
              <a:ext uri="{FF2B5EF4-FFF2-40B4-BE49-F238E27FC236}">
                <a16:creationId xmlns:a16="http://schemas.microsoft.com/office/drawing/2014/main" id="{67F688C7-1128-9027-65E4-A17BBE7DDDF0}"/>
              </a:ext>
            </a:extLst>
          </p:cNvPr>
          <p:cNvSpPr>
            <a:spLocks noGrp="1"/>
          </p:cNvSpPr>
          <p:nvPr>
            <p:ph type="dt" sz="half" idx="10"/>
          </p:nvPr>
        </p:nvSpPr>
        <p:spPr/>
        <p:txBody>
          <a:bodyPr/>
          <a:lstStyle/>
          <a:p>
            <a:fld id="{111CCB4E-88AF-46AC-B7C5-30308F179659}" type="datetime1">
              <a:rPr lang="en-US" smtClean="0"/>
              <a:t>10/29/2025</a:t>
            </a:fld>
            <a:endParaRPr lang="en-US"/>
          </a:p>
        </p:txBody>
      </p:sp>
      <p:sp>
        <p:nvSpPr>
          <p:cNvPr id="4" name="Footer Placeholder 3">
            <a:extLst>
              <a:ext uri="{FF2B5EF4-FFF2-40B4-BE49-F238E27FC236}">
                <a16:creationId xmlns:a16="http://schemas.microsoft.com/office/drawing/2014/main" id="{3D56E87B-2252-4382-E6E7-15A81BCC8029}"/>
              </a:ext>
            </a:extLst>
          </p:cNvPr>
          <p:cNvSpPr>
            <a:spLocks noGrp="1"/>
          </p:cNvSpPr>
          <p:nvPr>
            <p:ph type="ftr" sz="quarter" idx="11"/>
          </p:nvPr>
        </p:nvSpPr>
        <p:spPr/>
        <p:txBody>
          <a:bodyPr/>
          <a:lstStyle/>
          <a:p>
            <a:r>
              <a:rPr lang="en-US"/>
              <a:t>Sample Footer Text</a:t>
            </a:r>
          </a:p>
        </p:txBody>
      </p:sp>
      <p:sp>
        <p:nvSpPr>
          <p:cNvPr id="5" name="Slide Number Placeholder 4">
            <a:extLst>
              <a:ext uri="{FF2B5EF4-FFF2-40B4-BE49-F238E27FC236}">
                <a16:creationId xmlns:a16="http://schemas.microsoft.com/office/drawing/2014/main" id="{8C1C6A68-1AC4-7B10-CD66-D67327434E62}"/>
              </a:ext>
            </a:extLst>
          </p:cNvPr>
          <p:cNvSpPr>
            <a:spLocks noGrp="1"/>
          </p:cNvSpPr>
          <p:nvPr>
            <p:ph type="sldNum" sz="quarter" idx="12"/>
          </p:nvPr>
        </p:nvSpPr>
        <p:spPr/>
        <p:txBody>
          <a:bodyPr/>
          <a:lstStyle/>
          <a:p>
            <a:fld id="{CC057153-B650-4DEB-B370-79DDCFDCE934}" type="slidenum">
              <a:rPr lang="en-US" smtClean="0"/>
              <a:pPr/>
              <a:t>‹#›</a:t>
            </a:fld>
            <a:endParaRPr lang="en-US"/>
          </a:p>
        </p:txBody>
      </p:sp>
      <p:sp>
        <p:nvSpPr>
          <p:cNvPr id="7" name="Content Placeholder 6">
            <a:extLst>
              <a:ext uri="{FF2B5EF4-FFF2-40B4-BE49-F238E27FC236}">
                <a16:creationId xmlns:a16="http://schemas.microsoft.com/office/drawing/2014/main" id="{3E4E45FF-53F3-89B1-B969-C440DC819EF4}"/>
              </a:ext>
            </a:extLst>
          </p:cNvPr>
          <p:cNvSpPr>
            <a:spLocks noGrp="1"/>
          </p:cNvSpPr>
          <p:nvPr>
            <p:ph sz="quarter" idx="13" hasCustomPrompt="1"/>
          </p:nvPr>
        </p:nvSpPr>
        <p:spPr>
          <a:xfrm>
            <a:off x="612648" y="1929384"/>
            <a:ext cx="8266176" cy="4142232"/>
          </a:xfrm>
        </p:spPr>
        <p:txBody>
          <a:bodyPr anchor="b">
            <a:normAutofit/>
          </a:bodyPr>
          <a:lstStyle>
            <a:lvl1pPr marL="0" indent="0">
              <a:lnSpc>
                <a:spcPct val="100000"/>
              </a:lnSpc>
              <a:buNone/>
              <a:defRPr sz="5000" b="1"/>
            </a:lvl1pPr>
            <a:lvl2pPr marL="228600" indent="0">
              <a:lnSpc>
                <a:spcPct val="100000"/>
              </a:lnSpc>
              <a:buNone/>
              <a:defRPr sz="4400" b="1"/>
            </a:lvl2pPr>
            <a:lvl3pPr marL="457200" indent="0">
              <a:lnSpc>
                <a:spcPct val="100000"/>
              </a:lnSpc>
              <a:buNone/>
              <a:defRPr sz="4000" b="1"/>
            </a:lvl3pPr>
            <a:lvl4pPr marL="685800" indent="0">
              <a:lnSpc>
                <a:spcPct val="100000"/>
              </a:lnSpc>
              <a:buNone/>
              <a:defRPr sz="3600" b="1"/>
            </a:lvl4pPr>
            <a:lvl5pPr marL="914400" indent="0">
              <a:lnSpc>
                <a:spcPct val="100000"/>
              </a:lnSpc>
              <a:buNone/>
              <a:defRPr sz="3200" b="1"/>
            </a:lvl5pPr>
          </a:lstStyle>
          <a:p>
            <a:pPr lvl="0"/>
            <a:r>
              <a:rPr lang="en-US" dirty="0"/>
              <a:t>Click to edit Statement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858239245"/>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p:cSld name="Statement 3">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221EB5-8556-FBD7-00D5-D69AC8E7E73A}"/>
              </a:ext>
            </a:extLst>
          </p:cNvPr>
          <p:cNvSpPr>
            <a:spLocks noGrp="1"/>
          </p:cNvSpPr>
          <p:nvPr>
            <p:ph type="title"/>
          </p:nvPr>
        </p:nvSpPr>
        <p:spPr>
          <a:xfrm>
            <a:off x="612648" y="-1133856"/>
            <a:ext cx="10652760" cy="914400"/>
          </a:xfrm>
        </p:spPr>
        <p:txBody>
          <a:bodyPr/>
          <a:lstStyle/>
          <a:p>
            <a:r>
              <a:rPr lang="en-US" dirty="0"/>
              <a:t>Click to edit Master title style</a:t>
            </a:r>
          </a:p>
        </p:txBody>
      </p:sp>
      <p:sp>
        <p:nvSpPr>
          <p:cNvPr id="3" name="Date Placeholder 2">
            <a:extLst>
              <a:ext uri="{FF2B5EF4-FFF2-40B4-BE49-F238E27FC236}">
                <a16:creationId xmlns:a16="http://schemas.microsoft.com/office/drawing/2014/main" id="{67F688C7-1128-9027-65E4-A17BBE7DDDF0}"/>
              </a:ext>
            </a:extLst>
          </p:cNvPr>
          <p:cNvSpPr>
            <a:spLocks noGrp="1"/>
          </p:cNvSpPr>
          <p:nvPr>
            <p:ph type="dt" sz="half" idx="10"/>
          </p:nvPr>
        </p:nvSpPr>
        <p:spPr/>
        <p:txBody>
          <a:bodyPr/>
          <a:lstStyle/>
          <a:p>
            <a:fld id="{5BA915B6-CC2A-4462-A7E5-B3080DF8F97D}" type="datetime1">
              <a:rPr lang="en-US" smtClean="0"/>
              <a:t>10/29/2025</a:t>
            </a:fld>
            <a:endParaRPr lang="en-US"/>
          </a:p>
        </p:txBody>
      </p:sp>
      <p:sp>
        <p:nvSpPr>
          <p:cNvPr id="4" name="Footer Placeholder 3">
            <a:extLst>
              <a:ext uri="{FF2B5EF4-FFF2-40B4-BE49-F238E27FC236}">
                <a16:creationId xmlns:a16="http://schemas.microsoft.com/office/drawing/2014/main" id="{3D56E87B-2252-4382-E6E7-15A81BCC8029}"/>
              </a:ext>
            </a:extLst>
          </p:cNvPr>
          <p:cNvSpPr>
            <a:spLocks noGrp="1"/>
          </p:cNvSpPr>
          <p:nvPr>
            <p:ph type="ftr" sz="quarter" idx="11"/>
          </p:nvPr>
        </p:nvSpPr>
        <p:spPr/>
        <p:txBody>
          <a:bodyPr/>
          <a:lstStyle/>
          <a:p>
            <a:r>
              <a:rPr lang="en-US"/>
              <a:t>Sample Footer Text</a:t>
            </a:r>
          </a:p>
        </p:txBody>
      </p:sp>
      <p:sp>
        <p:nvSpPr>
          <p:cNvPr id="5" name="Slide Number Placeholder 4">
            <a:extLst>
              <a:ext uri="{FF2B5EF4-FFF2-40B4-BE49-F238E27FC236}">
                <a16:creationId xmlns:a16="http://schemas.microsoft.com/office/drawing/2014/main" id="{8C1C6A68-1AC4-7B10-CD66-D67327434E62}"/>
              </a:ext>
            </a:extLst>
          </p:cNvPr>
          <p:cNvSpPr>
            <a:spLocks noGrp="1"/>
          </p:cNvSpPr>
          <p:nvPr>
            <p:ph type="sldNum" sz="quarter" idx="12"/>
          </p:nvPr>
        </p:nvSpPr>
        <p:spPr/>
        <p:txBody>
          <a:bodyPr/>
          <a:lstStyle/>
          <a:p>
            <a:fld id="{CC057153-B650-4DEB-B370-79DDCFDCE934}" type="slidenum">
              <a:rPr lang="en-US" smtClean="0"/>
              <a:pPr/>
              <a:t>‹#›</a:t>
            </a:fld>
            <a:endParaRPr lang="en-US"/>
          </a:p>
        </p:txBody>
      </p:sp>
      <p:sp>
        <p:nvSpPr>
          <p:cNvPr id="7" name="Content Placeholder 6">
            <a:extLst>
              <a:ext uri="{FF2B5EF4-FFF2-40B4-BE49-F238E27FC236}">
                <a16:creationId xmlns:a16="http://schemas.microsoft.com/office/drawing/2014/main" id="{3E4E45FF-53F3-89B1-B969-C440DC819EF4}"/>
              </a:ext>
            </a:extLst>
          </p:cNvPr>
          <p:cNvSpPr>
            <a:spLocks noGrp="1"/>
          </p:cNvSpPr>
          <p:nvPr>
            <p:ph sz="quarter" idx="13" hasCustomPrompt="1"/>
          </p:nvPr>
        </p:nvSpPr>
        <p:spPr>
          <a:xfrm>
            <a:off x="612648" y="548640"/>
            <a:ext cx="8266176" cy="5605272"/>
          </a:xfrm>
        </p:spPr>
        <p:txBody>
          <a:bodyPr anchor="t">
            <a:normAutofit/>
          </a:bodyPr>
          <a:lstStyle>
            <a:lvl1pPr marL="0" indent="0">
              <a:lnSpc>
                <a:spcPct val="100000"/>
              </a:lnSpc>
              <a:buNone/>
              <a:defRPr sz="5000" b="1"/>
            </a:lvl1pPr>
            <a:lvl2pPr marL="228600" indent="0">
              <a:lnSpc>
                <a:spcPct val="100000"/>
              </a:lnSpc>
              <a:buNone/>
              <a:defRPr sz="4400" b="1"/>
            </a:lvl2pPr>
            <a:lvl3pPr marL="457200" indent="0">
              <a:lnSpc>
                <a:spcPct val="100000"/>
              </a:lnSpc>
              <a:buNone/>
              <a:defRPr sz="4000" b="1"/>
            </a:lvl3pPr>
            <a:lvl4pPr marL="685800" indent="0">
              <a:lnSpc>
                <a:spcPct val="100000"/>
              </a:lnSpc>
              <a:buNone/>
              <a:defRPr sz="3600" b="1"/>
            </a:lvl4pPr>
            <a:lvl5pPr marL="914400" indent="0">
              <a:lnSpc>
                <a:spcPct val="100000"/>
              </a:lnSpc>
              <a:buNone/>
              <a:defRPr sz="3200" b="1"/>
            </a:lvl5pPr>
          </a:lstStyle>
          <a:p>
            <a:pPr lvl="0"/>
            <a:r>
              <a:rPr lang="en-US" dirty="0"/>
              <a:t>Click to edit Statement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558850451"/>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p:cSld name="Quot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12FA0A-1F7B-DD41-ECED-02B60BC46B10}"/>
              </a:ext>
            </a:extLst>
          </p:cNvPr>
          <p:cNvSpPr>
            <a:spLocks noGrp="1"/>
          </p:cNvSpPr>
          <p:nvPr>
            <p:ph type="title" hasCustomPrompt="1"/>
          </p:nvPr>
        </p:nvSpPr>
        <p:spPr>
          <a:xfrm>
            <a:off x="1677008" y="5431536"/>
            <a:ext cx="9021471" cy="466344"/>
          </a:xfrm>
        </p:spPr>
        <p:txBody>
          <a:bodyPr anchor="ctr">
            <a:normAutofit/>
          </a:bodyPr>
          <a:lstStyle>
            <a:lvl1pPr>
              <a:lnSpc>
                <a:spcPct val="120000"/>
              </a:lnSpc>
              <a:defRPr sz="2200">
                <a:solidFill>
                  <a:schemeClr val="accent1">
                    <a:lumMod val="75000"/>
                  </a:schemeClr>
                </a:solidFill>
                <a:latin typeface="+mn-lt"/>
              </a:defRPr>
            </a:lvl1pPr>
          </a:lstStyle>
          <a:p>
            <a:r>
              <a:rPr lang="en-US" dirty="0"/>
              <a:t>Quote Author</a:t>
            </a:r>
          </a:p>
        </p:txBody>
      </p:sp>
      <p:sp>
        <p:nvSpPr>
          <p:cNvPr id="7" name="Content Placeholder 6">
            <a:extLst>
              <a:ext uri="{FF2B5EF4-FFF2-40B4-BE49-F238E27FC236}">
                <a16:creationId xmlns:a16="http://schemas.microsoft.com/office/drawing/2014/main" id="{A14BE2EA-8E1E-E2DA-5CCF-46908B013BF2}"/>
              </a:ext>
            </a:extLst>
          </p:cNvPr>
          <p:cNvSpPr>
            <a:spLocks noGrp="1"/>
          </p:cNvSpPr>
          <p:nvPr>
            <p:ph sz="quarter" idx="13" hasCustomPrompt="1"/>
          </p:nvPr>
        </p:nvSpPr>
        <p:spPr>
          <a:xfrm>
            <a:off x="1499616" y="1188720"/>
            <a:ext cx="9198864" cy="3657600"/>
          </a:xfrm>
        </p:spPr>
        <p:txBody>
          <a:bodyPr anchor="ctr">
            <a:normAutofit/>
          </a:bodyPr>
          <a:lstStyle>
            <a:lvl1pPr marL="164592" indent="-164592">
              <a:lnSpc>
                <a:spcPct val="100000"/>
              </a:lnSpc>
              <a:spcBef>
                <a:spcPts val="0"/>
              </a:spcBef>
              <a:buNone/>
              <a:defRPr sz="4000">
                <a:latin typeface="+mj-lt"/>
              </a:defRPr>
            </a:lvl1pPr>
          </a:lstStyle>
          <a:p>
            <a:pPr lvl="0"/>
            <a:r>
              <a:rPr lang="en-US" dirty="0"/>
              <a:t>Click to edit Quote</a:t>
            </a:r>
          </a:p>
        </p:txBody>
      </p:sp>
      <p:sp>
        <p:nvSpPr>
          <p:cNvPr id="3" name="Date Placeholder 2">
            <a:extLst>
              <a:ext uri="{FF2B5EF4-FFF2-40B4-BE49-F238E27FC236}">
                <a16:creationId xmlns:a16="http://schemas.microsoft.com/office/drawing/2014/main" id="{C344C372-F7FA-5AA5-92C1-CF476A26623E}"/>
              </a:ext>
            </a:extLst>
          </p:cNvPr>
          <p:cNvSpPr>
            <a:spLocks noGrp="1"/>
          </p:cNvSpPr>
          <p:nvPr>
            <p:ph type="dt" sz="half" idx="10"/>
          </p:nvPr>
        </p:nvSpPr>
        <p:spPr/>
        <p:txBody>
          <a:bodyPr/>
          <a:lstStyle/>
          <a:p>
            <a:fld id="{506188F7-A494-4EEB-A53D-2B97B1D4CD3C}" type="datetime1">
              <a:rPr lang="en-US" smtClean="0"/>
              <a:t>10/29/2025</a:t>
            </a:fld>
            <a:endParaRPr lang="en-US"/>
          </a:p>
        </p:txBody>
      </p:sp>
      <p:sp>
        <p:nvSpPr>
          <p:cNvPr id="4" name="Footer Placeholder 3">
            <a:extLst>
              <a:ext uri="{FF2B5EF4-FFF2-40B4-BE49-F238E27FC236}">
                <a16:creationId xmlns:a16="http://schemas.microsoft.com/office/drawing/2014/main" id="{B23912E3-7555-EAAB-BE83-59ED3B5C9E5B}"/>
              </a:ext>
            </a:extLst>
          </p:cNvPr>
          <p:cNvSpPr>
            <a:spLocks noGrp="1"/>
          </p:cNvSpPr>
          <p:nvPr>
            <p:ph type="ftr" sz="quarter" idx="11"/>
          </p:nvPr>
        </p:nvSpPr>
        <p:spPr/>
        <p:txBody>
          <a:bodyPr/>
          <a:lstStyle/>
          <a:p>
            <a:r>
              <a:rPr lang="en-US"/>
              <a:t>Sample Footer Text</a:t>
            </a:r>
          </a:p>
        </p:txBody>
      </p:sp>
      <p:sp>
        <p:nvSpPr>
          <p:cNvPr id="5" name="Slide Number Placeholder 4">
            <a:extLst>
              <a:ext uri="{FF2B5EF4-FFF2-40B4-BE49-F238E27FC236}">
                <a16:creationId xmlns:a16="http://schemas.microsoft.com/office/drawing/2014/main" id="{C6EAECF6-9F03-4C12-4BD4-4E8AE63A4F3A}"/>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24813880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Photo 3">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336E9A-8E96-CD8C-7598-F87632CD81CF}"/>
              </a:ext>
            </a:extLst>
          </p:cNvPr>
          <p:cNvSpPr>
            <a:spLocks noGrp="1"/>
          </p:cNvSpPr>
          <p:nvPr>
            <p:ph type="ctrTitle"/>
          </p:nvPr>
        </p:nvSpPr>
        <p:spPr>
          <a:xfrm>
            <a:off x="365760" y="411480"/>
            <a:ext cx="4654296" cy="3739896"/>
          </a:xfrm>
        </p:spPr>
        <p:txBody>
          <a:bodyPr vert="horz" lIns="91440" tIns="45720" rIns="91440" bIns="45720" rtlCol="0" anchor="t">
            <a:normAutofit/>
          </a:bodyPr>
          <a:lstStyle>
            <a:lvl1pPr>
              <a:defRPr lang="en-US" sz="5200" dirty="0"/>
            </a:lvl1pPr>
          </a:lstStyle>
          <a:p>
            <a:pPr lvl="0"/>
            <a:r>
              <a:rPr lang="en-US" dirty="0"/>
              <a:t>Click to edit Master title style</a:t>
            </a:r>
          </a:p>
        </p:txBody>
      </p:sp>
      <p:sp>
        <p:nvSpPr>
          <p:cNvPr id="3" name="Subtitle 2">
            <a:extLst>
              <a:ext uri="{FF2B5EF4-FFF2-40B4-BE49-F238E27FC236}">
                <a16:creationId xmlns:a16="http://schemas.microsoft.com/office/drawing/2014/main" id="{2BDC76B8-60F6-62D3-9F73-E81662203017}"/>
              </a:ext>
            </a:extLst>
          </p:cNvPr>
          <p:cNvSpPr>
            <a:spLocks noGrp="1"/>
          </p:cNvSpPr>
          <p:nvPr>
            <p:ph type="subTitle" idx="1"/>
          </p:nvPr>
        </p:nvSpPr>
        <p:spPr>
          <a:xfrm>
            <a:off x="365760" y="4873752"/>
            <a:ext cx="4206240" cy="1380744"/>
          </a:xfrm>
        </p:spPr>
        <p:txBody>
          <a:bodyPr vert="horz" lIns="91440" tIns="45720" rIns="91440" bIns="45720" rtlCol="0" anchor="b">
            <a:normAutofit/>
          </a:bodyPr>
          <a:lstStyle>
            <a:lvl1pPr marL="0" indent="0">
              <a:buNone/>
              <a:defRPr lang="en-US" dirty="0"/>
            </a:lvl1pPr>
          </a:lstStyle>
          <a:p>
            <a:pPr lvl="0"/>
            <a:r>
              <a:rPr lang="en-US" dirty="0"/>
              <a:t>Click to edit Master subtitle style</a:t>
            </a:r>
          </a:p>
        </p:txBody>
      </p:sp>
      <p:sp>
        <p:nvSpPr>
          <p:cNvPr id="11" name="Picture Placeholder 10">
            <a:extLst>
              <a:ext uri="{FF2B5EF4-FFF2-40B4-BE49-F238E27FC236}">
                <a16:creationId xmlns:a16="http://schemas.microsoft.com/office/drawing/2014/main" id="{B24A208E-BD69-BB12-21B8-DA405B501FA8}"/>
              </a:ext>
            </a:extLst>
          </p:cNvPr>
          <p:cNvSpPr>
            <a:spLocks noGrp="1"/>
          </p:cNvSpPr>
          <p:nvPr>
            <p:ph type="pic" sz="quarter" idx="13" hasCustomPrompt="1"/>
          </p:nvPr>
        </p:nvSpPr>
        <p:spPr>
          <a:xfrm>
            <a:off x="5596128" y="0"/>
            <a:ext cx="6595872" cy="6858000"/>
          </a:xfrm>
          <a:blipFill dpi="0" rotWithShape="1">
            <a:blip r:embed="rId2">
              <a:alphaModFix amt="60000"/>
            </a:blip>
            <a:srcRect/>
            <a:stretch>
              <a:fillRect/>
            </a:stretch>
          </a:blipFill>
        </p:spPr>
        <p:txBody>
          <a:bodyPr/>
          <a:lstStyle>
            <a:lvl1pPr marL="0" indent="0">
              <a:buNone/>
              <a:defRPr/>
            </a:lvl1pPr>
          </a:lstStyle>
          <a:p>
            <a:r>
              <a:rPr lang="en-US" dirty="0"/>
              <a:t>.</a:t>
            </a:r>
          </a:p>
        </p:txBody>
      </p:sp>
      <p:sp>
        <p:nvSpPr>
          <p:cNvPr id="7" name="Date Placeholder 6">
            <a:extLst>
              <a:ext uri="{FF2B5EF4-FFF2-40B4-BE49-F238E27FC236}">
                <a16:creationId xmlns:a16="http://schemas.microsoft.com/office/drawing/2014/main" id="{F991F941-2D53-CC10-7947-62237A245FE0}"/>
              </a:ext>
            </a:extLst>
          </p:cNvPr>
          <p:cNvSpPr>
            <a:spLocks noGrp="1"/>
          </p:cNvSpPr>
          <p:nvPr>
            <p:ph type="dt" sz="half" idx="14"/>
          </p:nvPr>
        </p:nvSpPr>
        <p:spPr>
          <a:xfrm>
            <a:off x="137160" y="6453002"/>
            <a:ext cx="1951777" cy="365125"/>
          </a:xfrm>
        </p:spPr>
        <p:txBody>
          <a:bodyPr/>
          <a:lstStyle/>
          <a:p>
            <a:fld id="{782E7A21-5BA8-4C4C-9705-3A1EA342AD8A}" type="datetime1">
              <a:rPr lang="en-US" smtClean="0"/>
              <a:t>10/29/2025</a:t>
            </a:fld>
            <a:endParaRPr lang="en-US"/>
          </a:p>
        </p:txBody>
      </p:sp>
      <p:sp>
        <p:nvSpPr>
          <p:cNvPr id="8" name="Footer Placeholder 7">
            <a:extLst>
              <a:ext uri="{FF2B5EF4-FFF2-40B4-BE49-F238E27FC236}">
                <a16:creationId xmlns:a16="http://schemas.microsoft.com/office/drawing/2014/main" id="{9A6E6A4C-6C55-068A-43AA-78DB4D1D643B}"/>
              </a:ext>
            </a:extLst>
          </p:cNvPr>
          <p:cNvSpPr>
            <a:spLocks noGrp="1"/>
          </p:cNvSpPr>
          <p:nvPr>
            <p:ph type="ftr" sz="quarter" idx="15"/>
          </p:nvPr>
        </p:nvSpPr>
        <p:spPr>
          <a:xfrm>
            <a:off x="2088937" y="6453002"/>
            <a:ext cx="2805405" cy="365125"/>
          </a:xfrm>
        </p:spPr>
        <p:txBody>
          <a:bodyPr/>
          <a:lstStyle/>
          <a:p>
            <a:r>
              <a:rPr lang="en-US"/>
              <a:t>Sample Footer Text</a:t>
            </a:r>
          </a:p>
        </p:txBody>
      </p:sp>
      <p:sp>
        <p:nvSpPr>
          <p:cNvPr id="9" name="Slide Number Placeholder 8">
            <a:extLst>
              <a:ext uri="{FF2B5EF4-FFF2-40B4-BE49-F238E27FC236}">
                <a16:creationId xmlns:a16="http://schemas.microsoft.com/office/drawing/2014/main" id="{C1A2CCFF-14A7-08A8-4465-732CD8928728}"/>
              </a:ext>
            </a:extLst>
          </p:cNvPr>
          <p:cNvSpPr>
            <a:spLocks noGrp="1"/>
          </p:cNvSpPr>
          <p:nvPr>
            <p:ph type="sldNum" sz="quarter" idx="16"/>
          </p:nvPr>
        </p:nvSpPr>
        <p:spPr>
          <a:xfrm>
            <a:off x="4844578" y="6453002"/>
            <a:ext cx="429207" cy="365125"/>
          </a:xfrm>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1752218267"/>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p:cSld name="Quote 2">
    <p:bg>
      <p:bgRef idx="1001">
        <a:schemeClr val="bg2"/>
      </p:bgRef>
    </p:bg>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06DECC02-1725-49EE-C93B-A4C2C4049458}"/>
              </a:ext>
            </a:extLst>
          </p:cNvPr>
          <p:cNvSpPr/>
          <p:nvPr/>
        </p:nvSpPr>
        <p:spPr>
          <a:xfrm>
            <a:off x="0" y="1"/>
            <a:ext cx="12192000" cy="6858000"/>
          </a:xfrm>
          <a:prstGeom prst="rect">
            <a:avLst/>
          </a:prstGeom>
          <a:solidFill>
            <a:schemeClr val="accent1">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212FA0A-1F7B-DD41-ECED-02B60BC46B10}"/>
              </a:ext>
            </a:extLst>
          </p:cNvPr>
          <p:cNvSpPr>
            <a:spLocks noGrp="1"/>
          </p:cNvSpPr>
          <p:nvPr>
            <p:ph type="title" hasCustomPrompt="1"/>
          </p:nvPr>
        </p:nvSpPr>
        <p:spPr>
          <a:xfrm>
            <a:off x="1677009" y="5349240"/>
            <a:ext cx="9043416" cy="466344"/>
          </a:xfrm>
        </p:spPr>
        <p:txBody>
          <a:bodyPr anchor="ctr">
            <a:normAutofit/>
          </a:bodyPr>
          <a:lstStyle>
            <a:lvl1pPr>
              <a:lnSpc>
                <a:spcPct val="120000"/>
              </a:lnSpc>
              <a:defRPr sz="2200">
                <a:solidFill>
                  <a:schemeClr val="tx1"/>
                </a:solidFill>
                <a:latin typeface="+mn-lt"/>
              </a:defRPr>
            </a:lvl1pPr>
          </a:lstStyle>
          <a:p>
            <a:r>
              <a:rPr lang="en-US" dirty="0"/>
              <a:t>Quote Author</a:t>
            </a:r>
          </a:p>
        </p:txBody>
      </p:sp>
      <p:sp>
        <p:nvSpPr>
          <p:cNvPr id="7" name="Content Placeholder 6">
            <a:extLst>
              <a:ext uri="{FF2B5EF4-FFF2-40B4-BE49-F238E27FC236}">
                <a16:creationId xmlns:a16="http://schemas.microsoft.com/office/drawing/2014/main" id="{A14BE2EA-8E1E-E2DA-5CCF-46908B013BF2}"/>
              </a:ext>
            </a:extLst>
          </p:cNvPr>
          <p:cNvSpPr>
            <a:spLocks noGrp="1"/>
          </p:cNvSpPr>
          <p:nvPr>
            <p:ph sz="quarter" idx="13" hasCustomPrompt="1"/>
          </p:nvPr>
        </p:nvSpPr>
        <p:spPr>
          <a:xfrm>
            <a:off x="1499616" y="1344168"/>
            <a:ext cx="9198864" cy="3291840"/>
          </a:xfrm>
        </p:spPr>
        <p:txBody>
          <a:bodyPr anchor="ctr">
            <a:normAutofit/>
          </a:bodyPr>
          <a:lstStyle>
            <a:lvl1pPr marL="164592" indent="-164592">
              <a:lnSpc>
                <a:spcPct val="100000"/>
              </a:lnSpc>
              <a:spcBef>
                <a:spcPts val="0"/>
              </a:spcBef>
              <a:buNone/>
              <a:defRPr sz="4000">
                <a:latin typeface="+mj-lt"/>
              </a:defRPr>
            </a:lvl1pPr>
          </a:lstStyle>
          <a:p>
            <a:pPr lvl="0"/>
            <a:r>
              <a:rPr lang="en-US" dirty="0"/>
              <a:t>Click to edit Quote</a:t>
            </a:r>
          </a:p>
        </p:txBody>
      </p:sp>
      <p:sp>
        <p:nvSpPr>
          <p:cNvPr id="3" name="Date Placeholder 2">
            <a:extLst>
              <a:ext uri="{FF2B5EF4-FFF2-40B4-BE49-F238E27FC236}">
                <a16:creationId xmlns:a16="http://schemas.microsoft.com/office/drawing/2014/main" id="{C344C372-F7FA-5AA5-92C1-CF476A26623E}"/>
              </a:ext>
            </a:extLst>
          </p:cNvPr>
          <p:cNvSpPr>
            <a:spLocks noGrp="1"/>
          </p:cNvSpPr>
          <p:nvPr>
            <p:ph type="dt" sz="half" idx="10"/>
          </p:nvPr>
        </p:nvSpPr>
        <p:spPr/>
        <p:txBody>
          <a:bodyPr/>
          <a:lstStyle/>
          <a:p>
            <a:fld id="{9F406BC0-1562-42E5-89A2-925CA193C8A6}" type="datetime1">
              <a:rPr lang="en-US" smtClean="0"/>
              <a:t>10/29/2025</a:t>
            </a:fld>
            <a:endParaRPr lang="en-US"/>
          </a:p>
        </p:txBody>
      </p:sp>
      <p:sp>
        <p:nvSpPr>
          <p:cNvPr id="4" name="Footer Placeholder 3">
            <a:extLst>
              <a:ext uri="{FF2B5EF4-FFF2-40B4-BE49-F238E27FC236}">
                <a16:creationId xmlns:a16="http://schemas.microsoft.com/office/drawing/2014/main" id="{B23912E3-7555-EAAB-BE83-59ED3B5C9E5B}"/>
              </a:ext>
            </a:extLst>
          </p:cNvPr>
          <p:cNvSpPr>
            <a:spLocks noGrp="1"/>
          </p:cNvSpPr>
          <p:nvPr>
            <p:ph type="ftr" sz="quarter" idx="11"/>
          </p:nvPr>
        </p:nvSpPr>
        <p:spPr/>
        <p:txBody>
          <a:bodyPr/>
          <a:lstStyle/>
          <a:p>
            <a:r>
              <a:rPr lang="en-US"/>
              <a:t>Sample Footer Text</a:t>
            </a:r>
          </a:p>
        </p:txBody>
      </p:sp>
      <p:sp>
        <p:nvSpPr>
          <p:cNvPr id="5" name="Slide Number Placeholder 4">
            <a:extLst>
              <a:ext uri="{FF2B5EF4-FFF2-40B4-BE49-F238E27FC236}">
                <a16:creationId xmlns:a16="http://schemas.microsoft.com/office/drawing/2014/main" id="{C6EAECF6-9F03-4C12-4BD4-4E8AE63A4F3A}"/>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2585530854"/>
      </p:ext>
    </p:extLst>
  </p:cSld>
  <p:clrMapOvr>
    <a:overrideClrMapping bg1="dk1" tx1="lt1" bg2="dk2" tx2="lt2" accent1="accent1" accent2="accent2" accent3="accent3" accent4="accent4" accent5="accent5" accent6="accent6" hlink="hlink" folHlink="folHlink"/>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p:cSld name="Quote 3">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12FA0A-1F7B-DD41-ECED-02B60BC46B10}"/>
              </a:ext>
            </a:extLst>
          </p:cNvPr>
          <p:cNvSpPr>
            <a:spLocks noGrp="1"/>
          </p:cNvSpPr>
          <p:nvPr>
            <p:ph type="title" hasCustomPrompt="1"/>
          </p:nvPr>
        </p:nvSpPr>
        <p:spPr>
          <a:xfrm>
            <a:off x="790041" y="5669280"/>
            <a:ext cx="8805672" cy="466344"/>
          </a:xfrm>
        </p:spPr>
        <p:txBody>
          <a:bodyPr anchor="ctr">
            <a:normAutofit/>
          </a:bodyPr>
          <a:lstStyle>
            <a:lvl1pPr>
              <a:lnSpc>
                <a:spcPct val="120000"/>
              </a:lnSpc>
              <a:defRPr sz="2200">
                <a:solidFill>
                  <a:schemeClr val="accent1">
                    <a:lumMod val="75000"/>
                  </a:schemeClr>
                </a:solidFill>
                <a:latin typeface="+mn-lt"/>
              </a:defRPr>
            </a:lvl1pPr>
          </a:lstStyle>
          <a:p>
            <a:r>
              <a:rPr lang="en-US" dirty="0"/>
              <a:t>Quote Author</a:t>
            </a:r>
          </a:p>
        </p:txBody>
      </p:sp>
      <p:sp>
        <p:nvSpPr>
          <p:cNvPr id="7" name="Content Placeholder 6">
            <a:extLst>
              <a:ext uri="{FF2B5EF4-FFF2-40B4-BE49-F238E27FC236}">
                <a16:creationId xmlns:a16="http://schemas.microsoft.com/office/drawing/2014/main" id="{A14BE2EA-8E1E-E2DA-5CCF-46908B013BF2}"/>
              </a:ext>
            </a:extLst>
          </p:cNvPr>
          <p:cNvSpPr>
            <a:spLocks noGrp="1"/>
          </p:cNvSpPr>
          <p:nvPr>
            <p:ph sz="quarter" idx="13" hasCustomPrompt="1"/>
          </p:nvPr>
        </p:nvSpPr>
        <p:spPr>
          <a:xfrm>
            <a:off x="612648" y="1097280"/>
            <a:ext cx="8961120" cy="3474720"/>
          </a:xfrm>
        </p:spPr>
        <p:txBody>
          <a:bodyPr anchor="ctr">
            <a:normAutofit/>
          </a:bodyPr>
          <a:lstStyle>
            <a:lvl1pPr marL="164592" indent="-164592">
              <a:lnSpc>
                <a:spcPct val="100000"/>
              </a:lnSpc>
              <a:spcBef>
                <a:spcPts val="0"/>
              </a:spcBef>
              <a:buNone/>
              <a:defRPr sz="4200">
                <a:latin typeface="+mj-lt"/>
              </a:defRPr>
            </a:lvl1pPr>
          </a:lstStyle>
          <a:p>
            <a:pPr lvl="0"/>
            <a:r>
              <a:rPr lang="en-US" dirty="0"/>
              <a:t>Click to edit Quote</a:t>
            </a:r>
          </a:p>
        </p:txBody>
      </p:sp>
      <p:sp>
        <p:nvSpPr>
          <p:cNvPr id="3" name="Date Placeholder 2">
            <a:extLst>
              <a:ext uri="{FF2B5EF4-FFF2-40B4-BE49-F238E27FC236}">
                <a16:creationId xmlns:a16="http://schemas.microsoft.com/office/drawing/2014/main" id="{C344C372-F7FA-5AA5-92C1-CF476A26623E}"/>
              </a:ext>
            </a:extLst>
          </p:cNvPr>
          <p:cNvSpPr>
            <a:spLocks noGrp="1"/>
          </p:cNvSpPr>
          <p:nvPr>
            <p:ph type="dt" sz="half" idx="10"/>
          </p:nvPr>
        </p:nvSpPr>
        <p:spPr/>
        <p:txBody>
          <a:bodyPr/>
          <a:lstStyle/>
          <a:p>
            <a:fld id="{507F376A-778D-45CF-8340-DB03B2DA6A3E}" type="datetime1">
              <a:rPr lang="en-US" smtClean="0"/>
              <a:t>10/29/2025</a:t>
            </a:fld>
            <a:endParaRPr lang="en-US"/>
          </a:p>
        </p:txBody>
      </p:sp>
      <p:sp>
        <p:nvSpPr>
          <p:cNvPr id="4" name="Footer Placeholder 3">
            <a:extLst>
              <a:ext uri="{FF2B5EF4-FFF2-40B4-BE49-F238E27FC236}">
                <a16:creationId xmlns:a16="http://schemas.microsoft.com/office/drawing/2014/main" id="{B23912E3-7555-EAAB-BE83-59ED3B5C9E5B}"/>
              </a:ext>
            </a:extLst>
          </p:cNvPr>
          <p:cNvSpPr>
            <a:spLocks noGrp="1"/>
          </p:cNvSpPr>
          <p:nvPr>
            <p:ph type="ftr" sz="quarter" idx="11"/>
          </p:nvPr>
        </p:nvSpPr>
        <p:spPr/>
        <p:txBody>
          <a:bodyPr/>
          <a:lstStyle/>
          <a:p>
            <a:r>
              <a:rPr lang="en-US"/>
              <a:t>Sample Footer Text</a:t>
            </a:r>
          </a:p>
        </p:txBody>
      </p:sp>
      <p:sp>
        <p:nvSpPr>
          <p:cNvPr id="5" name="Slide Number Placeholder 4">
            <a:extLst>
              <a:ext uri="{FF2B5EF4-FFF2-40B4-BE49-F238E27FC236}">
                <a16:creationId xmlns:a16="http://schemas.microsoft.com/office/drawing/2014/main" id="{C6EAECF6-9F03-4C12-4BD4-4E8AE63A4F3A}"/>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615651465"/>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612648" y="548640"/>
            <a:ext cx="10741152" cy="1132258"/>
          </a:xfrm>
        </p:spPr>
        <p:txBody>
          <a:bodyPr/>
          <a:lstStyle/>
          <a:p>
            <a:r>
              <a:rPr lang="en-US" dirty="0"/>
              <a:t>Click to edit Master title style</a:t>
            </a:r>
          </a:p>
        </p:txBody>
      </p:sp>
      <p:sp>
        <p:nvSpPr>
          <p:cNvPr id="9" name="Text Placeholder 8">
            <a:extLst>
              <a:ext uri="{FF2B5EF4-FFF2-40B4-BE49-F238E27FC236}">
                <a16:creationId xmlns:a16="http://schemas.microsoft.com/office/drawing/2014/main" id="{84DC103C-4E45-07FA-2734-5BAE2624DC48}"/>
              </a:ext>
            </a:extLst>
          </p:cNvPr>
          <p:cNvSpPr>
            <a:spLocks noGrp="1"/>
          </p:cNvSpPr>
          <p:nvPr>
            <p:ph type="body" sz="quarter" idx="13"/>
          </p:nvPr>
        </p:nvSpPr>
        <p:spPr>
          <a:xfrm>
            <a:off x="612775" y="1825625"/>
            <a:ext cx="5181600"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Text Placeholder 10">
            <a:extLst>
              <a:ext uri="{FF2B5EF4-FFF2-40B4-BE49-F238E27FC236}">
                <a16:creationId xmlns:a16="http://schemas.microsoft.com/office/drawing/2014/main" id="{288F1ED9-CE64-0191-F909-FDC002A7456F}"/>
              </a:ext>
            </a:extLst>
          </p:cNvPr>
          <p:cNvSpPr>
            <a:spLocks noGrp="1"/>
          </p:cNvSpPr>
          <p:nvPr>
            <p:ph type="body" sz="quarter" idx="14"/>
          </p:nvPr>
        </p:nvSpPr>
        <p:spPr>
          <a:xfrm>
            <a:off x="6172200" y="1825625"/>
            <a:ext cx="5181600"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p:txBody>
          <a:bodyPr/>
          <a:lstStyle/>
          <a:p>
            <a:fld id="{8B9DFF5A-622E-43FE-9EE9-BAAB78AB2046}" type="datetime1">
              <a:rPr lang="en-US" smtClean="0"/>
              <a:t>10/29/2025</a:t>
            </a:fld>
            <a:endParaRPr lang="en-US"/>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p:txBody>
          <a:bodyPr/>
          <a:lstStyle/>
          <a:p>
            <a:r>
              <a:rPr lang="en-US"/>
              <a:t>Sample Footer Text</a:t>
            </a:r>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1705614837"/>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FEE969-634D-6E32-D227-18E9282C6F9E}"/>
              </a:ext>
            </a:extLst>
          </p:cNvPr>
          <p:cNvSpPr>
            <a:spLocks noGrp="1"/>
          </p:cNvSpPr>
          <p:nvPr>
            <p:ph type="title"/>
          </p:nvPr>
        </p:nvSpPr>
        <p:spPr>
          <a:xfrm>
            <a:off x="609600" y="547396"/>
            <a:ext cx="10745788" cy="1143292"/>
          </a:xfrm>
        </p:spPr>
        <p:txBody>
          <a:bodyPr/>
          <a:lstStyle/>
          <a:p>
            <a:r>
              <a:rPr lang="en-US" dirty="0"/>
              <a:t>Click to edit Master title style</a:t>
            </a:r>
          </a:p>
        </p:txBody>
      </p:sp>
      <p:sp>
        <p:nvSpPr>
          <p:cNvPr id="3" name="Text Placeholder 2">
            <a:extLst>
              <a:ext uri="{FF2B5EF4-FFF2-40B4-BE49-F238E27FC236}">
                <a16:creationId xmlns:a16="http://schemas.microsoft.com/office/drawing/2014/main" id="{61CD26D4-290A-F0ED-7D62-41EDA6FEC2B9}"/>
              </a:ext>
            </a:extLst>
          </p:cNvPr>
          <p:cNvSpPr>
            <a:spLocks noGrp="1"/>
          </p:cNvSpPr>
          <p:nvPr>
            <p:ph type="body" idx="1"/>
          </p:nvPr>
        </p:nvSpPr>
        <p:spPr>
          <a:xfrm>
            <a:off x="609600" y="1685735"/>
            <a:ext cx="5157787" cy="559834"/>
          </a:xfrm>
        </p:spPr>
        <p:txBody>
          <a:bodyPr anchor="b">
            <a:normAutofit/>
          </a:bodyPr>
          <a:lstStyle>
            <a:lvl1pPr marL="0" indent="0">
              <a:lnSpc>
                <a:spcPct val="90000"/>
              </a:lnSpc>
              <a:buNone/>
              <a:defRPr sz="20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11" name="Text Placeholder 10">
            <a:extLst>
              <a:ext uri="{FF2B5EF4-FFF2-40B4-BE49-F238E27FC236}">
                <a16:creationId xmlns:a16="http://schemas.microsoft.com/office/drawing/2014/main" id="{F86E5640-DE07-46FE-2EFB-FCD8C5238DC9}"/>
              </a:ext>
            </a:extLst>
          </p:cNvPr>
          <p:cNvSpPr>
            <a:spLocks noGrp="1"/>
          </p:cNvSpPr>
          <p:nvPr>
            <p:ph type="body" sz="quarter" idx="13"/>
          </p:nvPr>
        </p:nvSpPr>
        <p:spPr>
          <a:xfrm>
            <a:off x="609600" y="2387600"/>
            <a:ext cx="5157788" cy="3763963"/>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06536620-C4F3-EEC3-DBF1-05196B1CBB55}"/>
              </a:ext>
            </a:extLst>
          </p:cNvPr>
          <p:cNvSpPr>
            <a:spLocks noGrp="1"/>
          </p:cNvSpPr>
          <p:nvPr>
            <p:ph type="body" sz="quarter" idx="3"/>
          </p:nvPr>
        </p:nvSpPr>
        <p:spPr>
          <a:xfrm>
            <a:off x="6172200" y="1685735"/>
            <a:ext cx="5183188" cy="559834"/>
          </a:xfrm>
        </p:spPr>
        <p:txBody>
          <a:bodyPr anchor="b">
            <a:normAutofit/>
          </a:bodyPr>
          <a:lstStyle>
            <a:lvl1pPr marL="0" indent="0">
              <a:lnSpc>
                <a:spcPct val="90000"/>
              </a:lnSpc>
              <a:buNone/>
              <a:defRPr sz="20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13" name="Text Placeholder 12">
            <a:extLst>
              <a:ext uri="{FF2B5EF4-FFF2-40B4-BE49-F238E27FC236}">
                <a16:creationId xmlns:a16="http://schemas.microsoft.com/office/drawing/2014/main" id="{20D5795C-6228-AA6F-1CF7-AD7010686BC6}"/>
              </a:ext>
            </a:extLst>
          </p:cNvPr>
          <p:cNvSpPr>
            <a:spLocks noGrp="1"/>
          </p:cNvSpPr>
          <p:nvPr>
            <p:ph type="body" sz="quarter" idx="14"/>
          </p:nvPr>
        </p:nvSpPr>
        <p:spPr>
          <a:xfrm>
            <a:off x="6172200" y="2387600"/>
            <a:ext cx="5183188" cy="3763963"/>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a:extLst>
              <a:ext uri="{FF2B5EF4-FFF2-40B4-BE49-F238E27FC236}">
                <a16:creationId xmlns:a16="http://schemas.microsoft.com/office/drawing/2014/main" id="{4E3B3581-658A-8487-F9CB-E79F2BFF27E4}"/>
              </a:ext>
            </a:extLst>
          </p:cNvPr>
          <p:cNvSpPr>
            <a:spLocks noGrp="1"/>
          </p:cNvSpPr>
          <p:nvPr>
            <p:ph type="dt" sz="half" idx="10"/>
          </p:nvPr>
        </p:nvSpPr>
        <p:spPr/>
        <p:txBody>
          <a:bodyPr/>
          <a:lstStyle/>
          <a:p>
            <a:fld id="{FF55C09E-FF30-4AA0-A227-171955622259}" type="datetime1">
              <a:rPr lang="en-US" smtClean="0"/>
              <a:t>10/29/2025</a:t>
            </a:fld>
            <a:endParaRPr lang="en-US"/>
          </a:p>
        </p:txBody>
      </p:sp>
      <p:sp>
        <p:nvSpPr>
          <p:cNvPr id="8" name="Footer Placeholder 7">
            <a:extLst>
              <a:ext uri="{FF2B5EF4-FFF2-40B4-BE49-F238E27FC236}">
                <a16:creationId xmlns:a16="http://schemas.microsoft.com/office/drawing/2014/main" id="{949D76D8-9033-26CF-BF4C-AECCC685C177}"/>
              </a:ext>
            </a:extLst>
          </p:cNvPr>
          <p:cNvSpPr>
            <a:spLocks noGrp="1"/>
          </p:cNvSpPr>
          <p:nvPr>
            <p:ph type="ftr" sz="quarter" idx="11"/>
          </p:nvPr>
        </p:nvSpPr>
        <p:spPr/>
        <p:txBody>
          <a:bodyPr/>
          <a:lstStyle/>
          <a:p>
            <a:r>
              <a:rPr lang="en-US"/>
              <a:t>Sample Footer Text</a:t>
            </a:r>
          </a:p>
        </p:txBody>
      </p:sp>
      <p:sp>
        <p:nvSpPr>
          <p:cNvPr id="9" name="Slide Number Placeholder 8">
            <a:extLst>
              <a:ext uri="{FF2B5EF4-FFF2-40B4-BE49-F238E27FC236}">
                <a16:creationId xmlns:a16="http://schemas.microsoft.com/office/drawing/2014/main" id="{E02A06B8-CC1D-542F-D8EB-7625046B91D2}"/>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1243022094"/>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6A9F42-7FF7-F803-C075-BC4968D35E34}"/>
              </a:ext>
            </a:extLst>
          </p:cNvPr>
          <p:cNvSpPr>
            <a:spLocks noGrp="1"/>
          </p:cNvSpPr>
          <p:nvPr>
            <p:ph type="title"/>
          </p:nvPr>
        </p:nvSpPr>
        <p:spPr/>
        <p:txBody>
          <a:bodyPr/>
          <a:lstStyle/>
          <a:p>
            <a:r>
              <a:rPr lang="en-US" dirty="0"/>
              <a:t>Click to edit Master title style</a:t>
            </a:r>
          </a:p>
        </p:txBody>
      </p:sp>
      <p:sp>
        <p:nvSpPr>
          <p:cNvPr id="3" name="Date Placeholder 2">
            <a:extLst>
              <a:ext uri="{FF2B5EF4-FFF2-40B4-BE49-F238E27FC236}">
                <a16:creationId xmlns:a16="http://schemas.microsoft.com/office/drawing/2014/main" id="{E89E8268-7232-2944-F1BD-399F9419B563}"/>
              </a:ext>
            </a:extLst>
          </p:cNvPr>
          <p:cNvSpPr>
            <a:spLocks noGrp="1"/>
          </p:cNvSpPr>
          <p:nvPr>
            <p:ph type="dt" sz="half" idx="10"/>
          </p:nvPr>
        </p:nvSpPr>
        <p:spPr/>
        <p:txBody>
          <a:bodyPr/>
          <a:lstStyle/>
          <a:p>
            <a:fld id="{97B279FF-407B-4B41-9E69-DE66ED04A328}" type="datetime1">
              <a:rPr lang="en-US" smtClean="0"/>
              <a:t>10/29/2025</a:t>
            </a:fld>
            <a:endParaRPr lang="en-US"/>
          </a:p>
        </p:txBody>
      </p:sp>
      <p:sp>
        <p:nvSpPr>
          <p:cNvPr id="4" name="Footer Placeholder 3">
            <a:extLst>
              <a:ext uri="{FF2B5EF4-FFF2-40B4-BE49-F238E27FC236}">
                <a16:creationId xmlns:a16="http://schemas.microsoft.com/office/drawing/2014/main" id="{6B968DDD-323F-89A1-84E3-DDBA626D9386}"/>
              </a:ext>
            </a:extLst>
          </p:cNvPr>
          <p:cNvSpPr>
            <a:spLocks noGrp="1"/>
          </p:cNvSpPr>
          <p:nvPr>
            <p:ph type="ftr" sz="quarter" idx="11"/>
          </p:nvPr>
        </p:nvSpPr>
        <p:spPr/>
        <p:txBody>
          <a:bodyPr/>
          <a:lstStyle/>
          <a:p>
            <a:r>
              <a:rPr lang="en-US"/>
              <a:t>Sample Footer Text</a:t>
            </a:r>
          </a:p>
        </p:txBody>
      </p:sp>
      <p:sp>
        <p:nvSpPr>
          <p:cNvPr id="5" name="Slide Number Placeholder 4">
            <a:extLst>
              <a:ext uri="{FF2B5EF4-FFF2-40B4-BE49-F238E27FC236}">
                <a16:creationId xmlns:a16="http://schemas.microsoft.com/office/drawing/2014/main" id="{98FBDC76-671D-1671-DCE2-D5658BD40E29}"/>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3806526260"/>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9BC4D82-0182-501C-9231-46767680476E}"/>
              </a:ext>
            </a:extLst>
          </p:cNvPr>
          <p:cNvSpPr>
            <a:spLocks noGrp="1"/>
          </p:cNvSpPr>
          <p:nvPr>
            <p:ph type="dt" sz="half" idx="10"/>
          </p:nvPr>
        </p:nvSpPr>
        <p:spPr/>
        <p:txBody>
          <a:bodyPr/>
          <a:lstStyle/>
          <a:p>
            <a:fld id="{A803E812-757D-4139-AF81-227C72D4B544}" type="datetime1">
              <a:rPr lang="en-US" smtClean="0"/>
              <a:t>10/29/2025</a:t>
            </a:fld>
            <a:endParaRPr lang="en-US"/>
          </a:p>
        </p:txBody>
      </p:sp>
      <p:sp>
        <p:nvSpPr>
          <p:cNvPr id="3" name="Footer Placeholder 2">
            <a:extLst>
              <a:ext uri="{FF2B5EF4-FFF2-40B4-BE49-F238E27FC236}">
                <a16:creationId xmlns:a16="http://schemas.microsoft.com/office/drawing/2014/main" id="{10EAA6C9-A7F3-19F1-D17C-A1D83FAF553F}"/>
              </a:ext>
            </a:extLst>
          </p:cNvPr>
          <p:cNvSpPr>
            <a:spLocks noGrp="1"/>
          </p:cNvSpPr>
          <p:nvPr>
            <p:ph type="ftr" sz="quarter" idx="11"/>
          </p:nvPr>
        </p:nvSpPr>
        <p:spPr/>
        <p:txBody>
          <a:bodyPr/>
          <a:lstStyle/>
          <a:p>
            <a:r>
              <a:rPr lang="en-US"/>
              <a:t>Sample Footer Text</a:t>
            </a:r>
          </a:p>
        </p:txBody>
      </p:sp>
      <p:sp>
        <p:nvSpPr>
          <p:cNvPr id="4" name="Slide Number Placeholder 3">
            <a:extLst>
              <a:ext uri="{FF2B5EF4-FFF2-40B4-BE49-F238E27FC236}">
                <a16:creationId xmlns:a16="http://schemas.microsoft.com/office/drawing/2014/main" id="{34EBB816-1B94-116F-92D4-6043AE9E0C6B}"/>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2605086587"/>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50C37F-77BE-E128-4248-D001C39E79C6}"/>
              </a:ext>
            </a:extLst>
          </p:cNvPr>
          <p:cNvSpPr>
            <a:spLocks noGrp="1"/>
          </p:cNvSpPr>
          <p:nvPr>
            <p:ph type="title"/>
          </p:nvPr>
        </p:nvSpPr>
        <p:spPr>
          <a:xfrm>
            <a:off x="612648" y="553616"/>
            <a:ext cx="3595634" cy="1757505"/>
          </a:xfrm>
        </p:spPr>
        <p:txBody>
          <a:bodyPr anchor="t">
            <a:normAutofit/>
          </a:bodyPr>
          <a:lstStyle>
            <a:lvl1pPr>
              <a:defRPr sz="2800"/>
            </a:lvl1pPr>
          </a:lstStyle>
          <a:p>
            <a:r>
              <a:rPr lang="en-US" dirty="0"/>
              <a:t>Click to edit Master title style</a:t>
            </a:r>
          </a:p>
        </p:txBody>
      </p:sp>
      <p:sp>
        <p:nvSpPr>
          <p:cNvPr id="4" name="Text Placeholder 3">
            <a:extLst>
              <a:ext uri="{FF2B5EF4-FFF2-40B4-BE49-F238E27FC236}">
                <a16:creationId xmlns:a16="http://schemas.microsoft.com/office/drawing/2014/main" id="{EC0EEBFB-2026-6A35-33ED-F008376B67A0}"/>
              </a:ext>
            </a:extLst>
          </p:cNvPr>
          <p:cNvSpPr>
            <a:spLocks noGrp="1"/>
          </p:cNvSpPr>
          <p:nvPr>
            <p:ph type="body" sz="half" idx="2"/>
          </p:nvPr>
        </p:nvSpPr>
        <p:spPr>
          <a:xfrm>
            <a:off x="612648" y="2311121"/>
            <a:ext cx="3595634" cy="3993263"/>
          </a:xfrm>
        </p:spPr>
        <p:txBody>
          <a:bodyPr anchor="t">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3" name="Content Placeholder 2">
            <a:extLst>
              <a:ext uri="{FF2B5EF4-FFF2-40B4-BE49-F238E27FC236}">
                <a16:creationId xmlns:a16="http://schemas.microsoft.com/office/drawing/2014/main" id="{2F3B20A8-A604-C977-02C0-083BA8663484}"/>
              </a:ext>
            </a:extLst>
          </p:cNvPr>
          <p:cNvSpPr>
            <a:spLocks noGrp="1"/>
          </p:cNvSpPr>
          <p:nvPr>
            <p:ph idx="1"/>
          </p:nvPr>
        </p:nvSpPr>
        <p:spPr>
          <a:xfrm>
            <a:off x="5134708" y="553615"/>
            <a:ext cx="6440258" cy="5755109"/>
          </a:xfrm>
        </p:spPr>
        <p:txBody>
          <a:bodyPr vert="horz" lIns="91440" tIns="45720" rIns="91440" bIns="45720" rtlCol="0">
            <a:normAutofit/>
          </a:bodyPr>
          <a:lstStyle>
            <a:lvl1pPr>
              <a:defRPr lang="en-US" dirty="0"/>
            </a:lvl1pPr>
            <a:lvl2pPr>
              <a:defRPr lang="en-US" dirty="0"/>
            </a:lvl2pPr>
            <a:lvl3pPr>
              <a:defRPr lang="en-US" dirty="0"/>
            </a:lvl3pPr>
            <a:lvl4pPr>
              <a:defRPr lang="en-US" dirty="0"/>
            </a:lvl4pPr>
            <a:lvl5pPr>
              <a:defRPr lang="en-US" dirty="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93F05638-7A56-469A-825A-1DFA600254C8}"/>
              </a:ext>
            </a:extLst>
          </p:cNvPr>
          <p:cNvSpPr>
            <a:spLocks noGrp="1"/>
          </p:cNvSpPr>
          <p:nvPr>
            <p:ph type="dt" sz="half" idx="10"/>
          </p:nvPr>
        </p:nvSpPr>
        <p:spPr/>
        <p:txBody>
          <a:bodyPr/>
          <a:lstStyle/>
          <a:p>
            <a:fld id="{07D6A7E1-C424-43A5-938A-12DEC0A1D59D}" type="datetime1">
              <a:rPr lang="en-US" smtClean="0"/>
              <a:t>10/29/2025</a:t>
            </a:fld>
            <a:endParaRPr lang="en-US"/>
          </a:p>
        </p:txBody>
      </p:sp>
      <p:sp>
        <p:nvSpPr>
          <p:cNvPr id="6" name="Footer Placeholder 5">
            <a:extLst>
              <a:ext uri="{FF2B5EF4-FFF2-40B4-BE49-F238E27FC236}">
                <a16:creationId xmlns:a16="http://schemas.microsoft.com/office/drawing/2014/main" id="{9C85A215-184B-2105-0279-ED02F6445831}"/>
              </a:ext>
            </a:extLst>
          </p:cNvPr>
          <p:cNvSpPr>
            <a:spLocks noGrp="1"/>
          </p:cNvSpPr>
          <p:nvPr>
            <p:ph type="ftr" sz="quarter" idx="11"/>
          </p:nvPr>
        </p:nvSpPr>
        <p:spPr/>
        <p:txBody>
          <a:bodyPr/>
          <a:lstStyle/>
          <a:p>
            <a:r>
              <a:rPr lang="en-US"/>
              <a:t>Sample Footer Text</a:t>
            </a:r>
          </a:p>
        </p:txBody>
      </p:sp>
      <p:sp>
        <p:nvSpPr>
          <p:cNvPr id="7" name="Slide Number Placeholder 6">
            <a:extLst>
              <a:ext uri="{FF2B5EF4-FFF2-40B4-BE49-F238E27FC236}">
                <a16:creationId xmlns:a16="http://schemas.microsoft.com/office/drawing/2014/main" id="{32C7CA46-892B-253A-3A28-7414E17B837B}"/>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342397931"/>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B06A09-98CF-FAC2-3708-AECC4360C651}"/>
              </a:ext>
            </a:extLst>
          </p:cNvPr>
          <p:cNvSpPr>
            <a:spLocks noGrp="1"/>
          </p:cNvSpPr>
          <p:nvPr>
            <p:ph type="title"/>
          </p:nvPr>
        </p:nvSpPr>
        <p:spPr>
          <a:xfrm>
            <a:off x="612648" y="557784"/>
            <a:ext cx="3595634" cy="2212313"/>
          </a:xfrm>
        </p:spPr>
        <p:txBody>
          <a:bodyPr anchor="t">
            <a:normAutofit/>
          </a:bodyPr>
          <a:lstStyle>
            <a:lvl1pPr>
              <a:defRPr sz="2800"/>
            </a:lvl1pPr>
          </a:lstStyle>
          <a:p>
            <a:r>
              <a:rPr lang="en-US" dirty="0"/>
              <a:t>Click to edit Master title style</a:t>
            </a:r>
          </a:p>
        </p:txBody>
      </p:sp>
      <p:sp>
        <p:nvSpPr>
          <p:cNvPr id="4" name="Text Placeholder 3">
            <a:extLst>
              <a:ext uri="{FF2B5EF4-FFF2-40B4-BE49-F238E27FC236}">
                <a16:creationId xmlns:a16="http://schemas.microsoft.com/office/drawing/2014/main" id="{F32C4A61-EF2A-C5A5-B150-4448600B3937}"/>
              </a:ext>
            </a:extLst>
          </p:cNvPr>
          <p:cNvSpPr>
            <a:spLocks noGrp="1"/>
          </p:cNvSpPr>
          <p:nvPr>
            <p:ph type="body" sz="half" idx="2"/>
          </p:nvPr>
        </p:nvSpPr>
        <p:spPr>
          <a:xfrm>
            <a:off x="612648" y="2826137"/>
            <a:ext cx="3585586" cy="3434638"/>
          </a:xfrm>
        </p:spPr>
        <p:txBody>
          <a:bodyPr anchor="b"/>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3" name="Picture Placeholder 2">
            <a:extLst>
              <a:ext uri="{FF2B5EF4-FFF2-40B4-BE49-F238E27FC236}">
                <a16:creationId xmlns:a16="http://schemas.microsoft.com/office/drawing/2014/main" id="{9571C769-CEC8-962A-01E6-15B0E056791E}"/>
              </a:ext>
            </a:extLst>
          </p:cNvPr>
          <p:cNvSpPr>
            <a:spLocks noGrp="1"/>
          </p:cNvSpPr>
          <p:nvPr>
            <p:ph type="pic" idx="1" hasCustomPrompt="1"/>
          </p:nvPr>
        </p:nvSpPr>
        <p:spPr>
          <a:xfrm>
            <a:off x="5063319" y="557784"/>
            <a:ext cx="6519080" cy="5779007"/>
          </a:xfrm>
          <a:blipFill dpi="0" rotWithShape="1">
            <a:blip r:embed="rId2">
              <a:alphaModFix amt="60000"/>
            </a:blip>
            <a:srcRect/>
            <a:stretch>
              <a:fillRect/>
            </a:stretch>
          </a:blipFill>
        </p:spPr>
        <p:txBody>
          <a:bodyPr>
            <a:normAutofit/>
          </a:bodyPr>
          <a:lstStyle>
            <a:lvl1pPr marL="0" indent="0">
              <a:buNone/>
              <a:defRPr sz="1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a:t>
            </a:r>
          </a:p>
        </p:txBody>
      </p:sp>
      <p:sp>
        <p:nvSpPr>
          <p:cNvPr id="5" name="Date Placeholder 4">
            <a:extLst>
              <a:ext uri="{FF2B5EF4-FFF2-40B4-BE49-F238E27FC236}">
                <a16:creationId xmlns:a16="http://schemas.microsoft.com/office/drawing/2014/main" id="{920B235E-39C7-4C78-20EF-DB48ECD9CB90}"/>
              </a:ext>
            </a:extLst>
          </p:cNvPr>
          <p:cNvSpPr>
            <a:spLocks noGrp="1"/>
          </p:cNvSpPr>
          <p:nvPr>
            <p:ph type="dt" sz="half" idx="10"/>
          </p:nvPr>
        </p:nvSpPr>
        <p:spPr/>
        <p:txBody>
          <a:bodyPr/>
          <a:lstStyle/>
          <a:p>
            <a:fld id="{807C4FC2-B89B-4919-A96B-662A3584681C}" type="datetime1">
              <a:rPr lang="en-US" smtClean="0"/>
              <a:t>10/29/2025</a:t>
            </a:fld>
            <a:endParaRPr lang="en-US"/>
          </a:p>
        </p:txBody>
      </p:sp>
      <p:sp>
        <p:nvSpPr>
          <p:cNvPr id="6" name="Footer Placeholder 5">
            <a:extLst>
              <a:ext uri="{FF2B5EF4-FFF2-40B4-BE49-F238E27FC236}">
                <a16:creationId xmlns:a16="http://schemas.microsoft.com/office/drawing/2014/main" id="{7FDC75DA-9A78-9AB9-7171-95A08CC51C56}"/>
              </a:ext>
            </a:extLst>
          </p:cNvPr>
          <p:cNvSpPr>
            <a:spLocks noGrp="1"/>
          </p:cNvSpPr>
          <p:nvPr>
            <p:ph type="ftr" sz="quarter" idx="11"/>
          </p:nvPr>
        </p:nvSpPr>
        <p:spPr/>
        <p:txBody>
          <a:bodyPr/>
          <a:lstStyle/>
          <a:p>
            <a:r>
              <a:rPr lang="en-US"/>
              <a:t>Sample Footer Text</a:t>
            </a:r>
          </a:p>
        </p:txBody>
      </p:sp>
      <p:sp>
        <p:nvSpPr>
          <p:cNvPr id="7" name="Slide Number Placeholder 6">
            <a:extLst>
              <a:ext uri="{FF2B5EF4-FFF2-40B4-BE49-F238E27FC236}">
                <a16:creationId xmlns:a16="http://schemas.microsoft.com/office/drawing/2014/main" id="{5EFE1A03-DCCB-53C7-DBFE-2AD55C90591B}"/>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1944196645"/>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p:cSld name="Conclusion">
    <p:bg>
      <p:bgRef idx="1001">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7433D9-FD02-59E2-0F81-A0B7201D2DA0}"/>
              </a:ext>
            </a:extLst>
          </p:cNvPr>
          <p:cNvSpPr>
            <a:spLocks noGrp="1"/>
          </p:cNvSpPr>
          <p:nvPr>
            <p:ph type="title"/>
          </p:nvPr>
        </p:nvSpPr>
        <p:spPr>
          <a:xfrm>
            <a:off x="614676" y="1847088"/>
            <a:ext cx="10888473" cy="1133856"/>
          </a:xfrm>
        </p:spPr>
        <p:txBody>
          <a:bodyPr anchor="b">
            <a:normAutofit/>
          </a:bodyPr>
          <a:lstStyle>
            <a:lvl1pPr>
              <a:defRPr sz="6000"/>
            </a:lvl1pPr>
          </a:lstStyle>
          <a:p>
            <a:r>
              <a:rPr lang="en-US" dirty="0"/>
              <a:t>Click to edit Master title style</a:t>
            </a:r>
          </a:p>
        </p:txBody>
      </p:sp>
      <p:sp>
        <p:nvSpPr>
          <p:cNvPr id="8" name="Content Placeholder 7">
            <a:extLst>
              <a:ext uri="{FF2B5EF4-FFF2-40B4-BE49-F238E27FC236}">
                <a16:creationId xmlns:a16="http://schemas.microsoft.com/office/drawing/2014/main" id="{C7E1FCC9-2D1D-9C6B-8C9A-E3D0A77DBEF0}"/>
              </a:ext>
            </a:extLst>
          </p:cNvPr>
          <p:cNvSpPr>
            <a:spLocks noGrp="1"/>
          </p:cNvSpPr>
          <p:nvPr>
            <p:ph sz="quarter" idx="13"/>
          </p:nvPr>
        </p:nvSpPr>
        <p:spPr>
          <a:xfrm>
            <a:off x="612775" y="3594099"/>
            <a:ext cx="10890374" cy="2743200"/>
          </a:xfrm>
        </p:spPr>
        <p:txBody>
          <a:bodyPr/>
          <a:lstStyle>
            <a:lvl1pPr marL="0" indent="0">
              <a:buNone/>
              <a:defRPr/>
            </a:lvl1pPr>
            <a:lvl2pPr marL="228600" indent="0">
              <a:buNone/>
              <a:defRPr/>
            </a:lvl2pPr>
            <a:lvl3pPr marL="457200" indent="0">
              <a:buNone/>
              <a:defRPr/>
            </a:lvl3pPr>
            <a:lvl4pPr marL="685800" indent="0">
              <a:buNone/>
              <a:defRPr/>
            </a:lvl4pPr>
            <a:lvl5pPr marL="914400" indent="0">
              <a:buNone/>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0B9485D1-E172-8F0A-A425-3097B3ABCFB4}"/>
              </a:ext>
            </a:extLst>
          </p:cNvPr>
          <p:cNvSpPr>
            <a:spLocks noGrp="1"/>
          </p:cNvSpPr>
          <p:nvPr>
            <p:ph type="dt" sz="half" idx="10"/>
          </p:nvPr>
        </p:nvSpPr>
        <p:spPr/>
        <p:txBody>
          <a:bodyPr/>
          <a:lstStyle/>
          <a:p>
            <a:fld id="{7C24BE51-D660-433D-AABA-154BE028E64E}" type="datetime1">
              <a:rPr lang="en-US" smtClean="0"/>
              <a:t>10/29/2025</a:t>
            </a:fld>
            <a:endParaRPr lang="en-US"/>
          </a:p>
        </p:txBody>
      </p:sp>
      <p:sp>
        <p:nvSpPr>
          <p:cNvPr id="5" name="Footer Placeholder 4">
            <a:extLst>
              <a:ext uri="{FF2B5EF4-FFF2-40B4-BE49-F238E27FC236}">
                <a16:creationId xmlns:a16="http://schemas.microsoft.com/office/drawing/2014/main" id="{B17E6B5E-6174-FD5C-41E8-FFC44C650D7E}"/>
              </a:ext>
            </a:extLst>
          </p:cNvPr>
          <p:cNvSpPr>
            <a:spLocks noGrp="1"/>
          </p:cNvSpPr>
          <p:nvPr>
            <p:ph type="ftr" sz="quarter" idx="11"/>
          </p:nvPr>
        </p:nvSpPr>
        <p:spPr/>
        <p:txBody>
          <a:bodyPr/>
          <a:lstStyle/>
          <a:p>
            <a:r>
              <a:rPr lang="en-US"/>
              <a:t>Sample Footer Text</a:t>
            </a:r>
          </a:p>
        </p:txBody>
      </p:sp>
      <p:sp>
        <p:nvSpPr>
          <p:cNvPr id="6" name="Slide Number Placeholder 5">
            <a:extLst>
              <a:ext uri="{FF2B5EF4-FFF2-40B4-BE49-F238E27FC236}">
                <a16:creationId xmlns:a16="http://schemas.microsoft.com/office/drawing/2014/main" id="{4BF72154-F85B-E301-DA57-E314D7315916}"/>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4235432848"/>
      </p:ext>
    </p:extLst>
  </p:cSld>
  <p:clrMapOvr>
    <a:overrideClrMapping bg1="dk1" tx1="lt1" bg2="dk2" tx2="lt2" accent1="accent1" accent2="accent2" accent3="accent3" accent4="accent4" accent5="accent5" accent6="accent6" hlink="hlink" folHlink="folHlink"/>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p:cSld name="Conclusion 2">
    <p:bg>
      <p:bgRef idx="1001">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7433D9-FD02-59E2-0F81-A0B7201D2DA0}"/>
              </a:ext>
            </a:extLst>
          </p:cNvPr>
          <p:cNvSpPr>
            <a:spLocks noGrp="1"/>
          </p:cNvSpPr>
          <p:nvPr>
            <p:ph type="title"/>
          </p:nvPr>
        </p:nvSpPr>
        <p:spPr>
          <a:xfrm>
            <a:off x="612647" y="1627318"/>
            <a:ext cx="8430767" cy="1842020"/>
          </a:xfrm>
        </p:spPr>
        <p:txBody>
          <a:bodyPr anchor="b">
            <a:normAutofit/>
          </a:bodyPr>
          <a:lstStyle>
            <a:lvl1pPr>
              <a:defRPr sz="6000"/>
            </a:lvl1pPr>
          </a:lstStyle>
          <a:p>
            <a:r>
              <a:rPr lang="en-US" dirty="0"/>
              <a:t>Click to edit Master title style</a:t>
            </a:r>
          </a:p>
        </p:txBody>
      </p:sp>
      <p:sp>
        <p:nvSpPr>
          <p:cNvPr id="7" name="Content Placeholder 6">
            <a:extLst>
              <a:ext uri="{FF2B5EF4-FFF2-40B4-BE49-F238E27FC236}">
                <a16:creationId xmlns:a16="http://schemas.microsoft.com/office/drawing/2014/main" id="{053FFEDA-E57B-DF13-2394-A1514E15F85A}"/>
              </a:ext>
            </a:extLst>
          </p:cNvPr>
          <p:cNvSpPr>
            <a:spLocks noGrp="1"/>
          </p:cNvSpPr>
          <p:nvPr>
            <p:ph sz="quarter" idx="14"/>
          </p:nvPr>
        </p:nvSpPr>
        <p:spPr>
          <a:xfrm>
            <a:off x="612775" y="3622674"/>
            <a:ext cx="8430639" cy="1279615"/>
          </a:xfrm>
        </p:spPr>
        <p:txBody>
          <a:bodyPr>
            <a:normAutofit/>
          </a:bodyPr>
          <a:lstStyle>
            <a:lvl1pPr marL="0" indent="0">
              <a:buNone/>
              <a:defRPr sz="2400"/>
            </a:lvl1pPr>
            <a:lvl2pPr marL="228600" indent="0">
              <a:buNone/>
              <a:defRPr sz="2000"/>
            </a:lvl2pPr>
            <a:lvl3pPr marL="457200" indent="0">
              <a:buNone/>
              <a:defRPr sz="1800"/>
            </a:lvl3pPr>
            <a:lvl4pPr marL="685800" indent="0">
              <a:buNone/>
              <a:defRPr sz="1600"/>
            </a:lvl4pPr>
            <a:lvl5pPr marL="914400" indent="0">
              <a:buNone/>
              <a:defRPr sz="14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0B9485D1-E172-8F0A-A425-3097B3ABCFB4}"/>
              </a:ext>
            </a:extLst>
          </p:cNvPr>
          <p:cNvSpPr>
            <a:spLocks noGrp="1"/>
          </p:cNvSpPr>
          <p:nvPr>
            <p:ph type="dt" sz="half" idx="10"/>
          </p:nvPr>
        </p:nvSpPr>
        <p:spPr/>
        <p:txBody>
          <a:bodyPr/>
          <a:lstStyle/>
          <a:p>
            <a:fld id="{DB61F76E-6064-4431-B5C4-29A511725BCF}" type="datetime1">
              <a:rPr lang="en-US" smtClean="0"/>
              <a:t>10/29/2025</a:t>
            </a:fld>
            <a:endParaRPr lang="en-US"/>
          </a:p>
        </p:txBody>
      </p:sp>
      <p:sp>
        <p:nvSpPr>
          <p:cNvPr id="5" name="Footer Placeholder 4">
            <a:extLst>
              <a:ext uri="{FF2B5EF4-FFF2-40B4-BE49-F238E27FC236}">
                <a16:creationId xmlns:a16="http://schemas.microsoft.com/office/drawing/2014/main" id="{B17E6B5E-6174-FD5C-41E8-FFC44C650D7E}"/>
              </a:ext>
            </a:extLst>
          </p:cNvPr>
          <p:cNvSpPr>
            <a:spLocks noGrp="1"/>
          </p:cNvSpPr>
          <p:nvPr>
            <p:ph type="ftr" sz="quarter" idx="11"/>
          </p:nvPr>
        </p:nvSpPr>
        <p:spPr/>
        <p:txBody>
          <a:bodyPr/>
          <a:lstStyle/>
          <a:p>
            <a:r>
              <a:rPr lang="en-US"/>
              <a:t>Sample Footer Text</a:t>
            </a:r>
          </a:p>
        </p:txBody>
      </p:sp>
      <p:sp>
        <p:nvSpPr>
          <p:cNvPr id="6" name="Slide Number Placeholder 5">
            <a:extLst>
              <a:ext uri="{FF2B5EF4-FFF2-40B4-BE49-F238E27FC236}">
                <a16:creationId xmlns:a16="http://schemas.microsoft.com/office/drawing/2014/main" id="{4BF72154-F85B-E301-DA57-E314D7315916}"/>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2824630305"/>
      </p:ext>
    </p:extLst>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 preserve="1">
  <p:cSld name="Title 1">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336E9A-8E96-CD8C-7598-F87632CD81CF}"/>
              </a:ext>
            </a:extLst>
          </p:cNvPr>
          <p:cNvSpPr>
            <a:spLocks noGrp="1"/>
          </p:cNvSpPr>
          <p:nvPr>
            <p:ph type="ctrTitle"/>
          </p:nvPr>
        </p:nvSpPr>
        <p:spPr>
          <a:xfrm>
            <a:off x="521208" y="548642"/>
            <a:ext cx="7478991" cy="3635797"/>
          </a:xfrm>
        </p:spPr>
        <p:txBody>
          <a:bodyPr vert="horz" lIns="91440" tIns="45720" rIns="91440" bIns="45720" rtlCol="0" anchor="t">
            <a:normAutofit/>
          </a:bodyPr>
          <a:lstStyle>
            <a:lvl1pPr>
              <a:defRPr lang="en-US" sz="7000" dirty="0"/>
            </a:lvl1pPr>
          </a:lstStyle>
          <a:p>
            <a:pPr lvl="0"/>
            <a:r>
              <a:rPr lang="en-US" dirty="0"/>
              <a:t>Click to edit Master title style</a:t>
            </a:r>
          </a:p>
        </p:txBody>
      </p:sp>
      <p:sp>
        <p:nvSpPr>
          <p:cNvPr id="3" name="Subtitle 2">
            <a:extLst>
              <a:ext uri="{FF2B5EF4-FFF2-40B4-BE49-F238E27FC236}">
                <a16:creationId xmlns:a16="http://schemas.microsoft.com/office/drawing/2014/main" id="{2BDC76B8-60F6-62D3-9F73-E81662203017}"/>
              </a:ext>
            </a:extLst>
          </p:cNvPr>
          <p:cNvSpPr>
            <a:spLocks noGrp="1"/>
          </p:cNvSpPr>
          <p:nvPr>
            <p:ph type="subTitle" idx="1"/>
          </p:nvPr>
        </p:nvSpPr>
        <p:spPr>
          <a:xfrm>
            <a:off x="521208" y="4473553"/>
            <a:ext cx="6655522" cy="1545336"/>
          </a:xfrm>
        </p:spPr>
        <p:txBody>
          <a:bodyPr vert="horz" lIns="91440" tIns="45720" rIns="91440" bIns="45720" rtlCol="0" anchor="b">
            <a:normAutofit/>
          </a:bodyPr>
          <a:lstStyle>
            <a:lvl1pPr marL="0" indent="0">
              <a:buNone/>
              <a:defRPr lang="en-US" sz="2200" dirty="0"/>
            </a:lvl1pPr>
          </a:lstStyle>
          <a:p>
            <a:pPr lvl="0"/>
            <a:r>
              <a:rPr lang="en-US" dirty="0"/>
              <a:t>Click to edit Master subtitle style</a:t>
            </a:r>
          </a:p>
        </p:txBody>
      </p:sp>
      <p:sp>
        <p:nvSpPr>
          <p:cNvPr id="4" name="Date Placeholder 3">
            <a:extLst>
              <a:ext uri="{FF2B5EF4-FFF2-40B4-BE49-F238E27FC236}">
                <a16:creationId xmlns:a16="http://schemas.microsoft.com/office/drawing/2014/main" id="{EAE2DAFA-435E-AAF9-8B67-495E5AFDCD91}"/>
              </a:ext>
            </a:extLst>
          </p:cNvPr>
          <p:cNvSpPr>
            <a:spLocks noGrp="1"/>
          </p:cNvSpPr>
          <p:nvPr>
            <p:ph type="dt" sz="half" idx="10"/>
          </p:nvPr>
        </p:nvSpPr>
        <p:spPr/>
        <p:txBody>
          <a:bodyPr/>
          <a:lstStyle/>
          <a:p>
            <a:fld id="{1CBE73BE-5F1F-40EF-8F67-E3F24D65884D}" type="datetime1">
              <a:rPr lang="en-US" smtClean="0"/>
              <a:t>10/29/2025</a:t>
            </a:fld>
            <a:endParaRPr lang="en-US"/>
          </a:p>
        </p:txBody>
      </p:sp>
      <p:sp>
        <p:nvSpPr>
          <p:cNvPr id="5" name="Footer Placeholder 4">
            <a:extLst>
              <a:ext uri="{FF2B5EF4-FFF2-40B4-BE49-F238E27FC236}">
                <a16:creationId xmlns:a16="http://schemas.microsoft.com/office/drawing/2014/main" id="{5B407A58-3351-E479-1A0C-2FF49FA42707}"/>
              </a:ext>
            </a:extLst>
          </p:cNvPr>
          <p:cNvSpPr>
            <a:spLocks noGrp="1"/>
          </p:cNvSpPr>
          <p:nvPr>
            <p:ph type="ftr" sz="quarter" idx="11"/>
          </p:nvPr>
        </p:nvSpPr>
        <p:spPr/>
        <p:txBody>
          <a:bodyPr/>
          <a:lstStyle/>
          <a:p>
            <a:r>
              <a:rPr lang="en-US"/>
              <a:t>Sample Footer Text</a:t>
            </a:r>
          </a:p>
        </p:txBody>
      </p:sp>
      <p:sp>
        <p:nvSpPr>
          <p:cNvPr id="6" name="Slide Number Placeholder 5">
            <a:extLst>
              <a:ext uri="{FF2B5EF4-FFF2-40B4-BE49-F238E27FC236}">
                <a16:creationId xmlns:a16="http://schemas.microsoft.com/office/drawing/2014/main" id="{81789E10-2433-2ECB-9C92-571B583A4CF1}"/>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36394667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 preserve="1">
  <p:cSld name="Title 2">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336E9A-8E96-CD8C-7598-F87632CD81CF}"/>
              </a:ext>
            </a:extLst>
          </p:cNvPr>
          <p:cNvSpPr>
            <a:spLocks noGrp="1"/>
          </p:cNvSpPr>
          <p:nvPr>
            <p:ph type="ctrTitle"/>
          </p:nvPr>
        </p:nvSpPr>
        <p:spPr>
          <a:xfrm>
            <a:off x="618008" y="854239"/>
            <a:ext cx="7876287" cy="3592629"/>
          </a:xfrm>
        </p:spPr>
        <p:txBody>
          <a:bodyPr vert="horz" lIns="91440" tIns="45720" rIns="91440" bIns="45720" rtlCol="0" anchor="b">
            <a:normAutofit/>
          </a:bodyPr>
          <a:lstStyle>
            <a:lvl1pPr>
              <a:defRPr lang="en-US" sz="7200" dirty="0"/>
            </a:lvl1pPr>
          </a:lstStyle>
          <a:p>
            <a:pPr lvl="0"/>
            <a:r>
              <a:rPr lang="en-US" dirty="0"/>
              <a:t>Click to edit Master title style</a:t>
            </a:r>
          </a:p>
        </p:txBody>
      </p:sp>
      <p:sp>
        <p:nvSpPr>
          <p:cNvPr id="3" name="Subtitle 2">
            <a:extLst>
              <a:ext uri="{FF2B5EF4-FFF2-40B4-BE49-F238E27FC236}">
                <a16:creationId xmlns:a16="http://schemas.microsoft.com/office/drawing/2014/main" id="{2BDC76B8-60F6-62D3-9F73-E81662203017}"/>
              </a:ext>
            </a:extLst>
          </p:cNvPr>
          <p:cNvSpPr>
            <a:spLocks noGrp="1"/>
          </p:cNvSpPr>
          <p:nvPr>
            <p:ph type="subTitle" idx="1"/>
          </p:nvPr>
        </p:nvSpPr>
        <p:spPr>
          <a:xfrm>
            <a:off x="658368" y="4617138"/>
            <a:ext cx="7375466" cy="1014984"/>
          </a:xfrm>
        </p:spPr>
        <p:txBody>
          <a:bodyPr vert="horz" lIns="91440" tIns="45720" rIns="91440" bIns="45720" rtlCol="0">
            <a:normAutofit/>
          </a:bodyPr>
          <a:lstStyle>
            <a:lvl1pPr marL="0" indent="0">
              <a:buNone/>
              <a:defRPr lang="en-US" dirty="0"/>
            </a:lvl1pPr>
          </a:lstStyle>
          <a:p>
            <a:pPr lvl="0"/>
            <a:r>
              <a:rPr lang="en-US" dirty="0"/>
              <a:t>Click to edit Master subtitle style</a:t>
            </a:r>
          </a:p>
        </p:txBody>
      </p:sp>
      <p:sp>
        <p:nvSpPr>
          <p:cNvPr id="4" name="Date Placeholder 3">
            <a:extLst>
              <a:ext uri="{FF2B5EF4-FFF2-40B4-BE49-F238E27FC236}">
                <a16:creationId xmlns:a16="http://schemas.microsoft.com/office/drawing/2014/main" id="{EAE2DAFA-435E-AAF9-8B67-495E5AFDCD91}"/>
              </a:ext>
            </a:extLst>
          </p:cNvPr>
          <p:cNvSpPr>
            <a:spLocks noGrp="1"/>
          </p:cNvSpPr>
          <p:nvPr>
            <p:ph type="dt" sz="half" idx="10"/>
          </p:nvPr>
        </p:nvSpPr>
        <p:spPr/>
        <p:txBody>
          <a:bodyPr/>
          <a:lstStyle/>
          <a:p>
            <a:fld id="{3C868EF1-668D-4AD0-8652-1F3B3622EDC2}" type="datetime1">
              <a:rPr lang="en-US" smtClean="0"/>
              <a:t>10/29/2025</a:t>
            </a:fld>
            <a:endParaRPr lang="en-US"/>
          </a:p>
        </p:txBody>
      </p:sp>
      <p:sp>
        <p:nvSpPr>
          <p:cNvPr id="5" name="Footer Placeholder 4">
            <a:extLst>
              <a:ext uri="{FF2B5EF4-FFF2-40B4-BE49-F238E27FC236}">
                <a16:creationId xmlns:a16="http://schemas.microsoft.com/office/drawing/2014/main" id="{5B407A58-3351-E479-1A0C-2FF49FA42707}"/>
              </a:ext>
            </a:extLst>
          </p:cNvPr>
          <p:cNvSpPr>
            <a:spLocks noGrp="1"/>
          </p:cNvSpPr>
          <p:nvPr>
            <p:ph type="ftr" sz="quarter" idx="11"/>
          </p:nvPr>
        </p:nvSpPr>
        <p:spPr/>
        <p:txBody>
          <a:bodyPr/>
          <a:lstStyle/>
          <a:p>
            <a:r>
              <a:rPr lang="en-US"/>
              <a:t>Sample Footer Text</a:t>
            </a:r>
          </a:p>
        </p:txBody>
      </p:sp>
      <p:sp>
        <p:nvSpPr>
          <p:cNvPr id="6" name="Slide Number Placeholder 5">
            <a:extLst>
              <a:ext uri="{FF2B5EF4-FFF2-40B4-BE49-F238E27FC236}">
                <a16:creationId xmlns:a16="http://schemas.microsoft.com/office/drawing/2014/main" id="{81789E10-2433-2ECB-9C92-571B583A4CF1}"/>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7780023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 preserve="1">
  <p:cSld name="Title 3">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336E9A-8E96-CD8C-7598-F87632CD81CF}"/>
              </a:ext>
            </a:extLst>
          </p:cNvPr>
          <p:cNvSpPr>
            <a:spLocks noGrp="1"/>
          </p:cNvSpPr>
          <p:nvPr>
            <p:ph type="ctrTitle"/>
          </p:nvPr>
        </p:nvSpPr>
        <p:spPr>
          <a:xfrm>
            <a:off x="1981200" y="1318302"/>
            <a:ext cx="8229600" cy="2621154"/>
          </a:xfrm>
        </p:spPr>
        <p:txBody>
          <a:bodyPr anchor="b">
            <a:normAutofit/>
          </a:bodyPr>
          <a:lstStyle>
            <a:lvl1pPr algn="ctr">
              <a:defRPr sz="6000"/>
            </a:lvl1pPr>
          </a:lstStyle>
          <a:p>
            <a:r>
              <a:rPr lang="en-US" dirty="0"/>
              <a:t>Click to edit Master title style</a:t>
            </a:r>
          </a:p>
        </p:txBody>
      </p:sp>
      <p:sp>
        <p:nvSpPr>
          <p:cNvPr id="3" name="Subtitle 2">
            <a:extLst>
              <a:ext uri="{FF2B5EF4-FFF2-40B4-BE49-F238E27FC236}">
                <a16:creationId xmlns:a16="http://schemas.microsoft.com/office/drawing/2014/main" id="{2BDC76B8-60F6-62D3-9F73-E81662203017}"/>
              </a:ext>
            </a:extLst>
          </p:cNvPr>
          <p:cNvSpPr>
            <a:spLocks noGrp="1"/>
          </p:cNvSpPr>
          <p:nvPr>
            <p:ph type="subTitle" idx="1"/>
          </p:nvPr>
        </p:nvSpPr>
        <p:spPr>
          <a:xfrm>
            <a:off x="2301923" y="4039647"/>
            <a:ext cx="7588155" cy="1414091"/>
          </a:xfrm>
        </p:spPr>
        <p:txBody>
          <a:bodyPr>
            <a:normAutofit/>
          </a:bodyPr>
          <a:lstStyle>
            <a:lvl1pPr marL="0" indent="0" algn="ctr">
              <a:buNone/>
              <a:defRPr sz="22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a:extLst>
              <a:ext uri="{FF2B5EF4-FFF2-40B4-BE49-F238E27FC236}">
                <a16:creationId xmlns:a16="http://schemas.microsoft.com/office/drawing/2014/main" id="{EAE2DAFA-435E-AAF9-8B67-495E5AFDCD91}"/>
              </a:ext>
            </a:extLst>
          </p:cNvPr>
          <p:cNvSpPr>
            <a:spLocks noGrp="1"/>
          </p:cNvSpPr>
          <p:nvPr>
            <p:ph type="dt" sz="half" idx="10"/>
          </p:nvPr>
        </p:nvSpPr>
        <p:spPr/>
        <p:txBody>
          <a:bodyPr/>
          <a:lstStyle/>
          <a:p>
            <a:fld id="{1E95609F-9B5B-4E29-8DB1-457A85E01A27}" type="datetime1">
              <a:rPr lang="en-US" smtClean="0"/>
              <a:t>10/29/2025</a:t>
            </a:fld>
            <a:endParaRPr lang="en-US"/>
          </a:p>
        </p:txBody>
      </p:sp>
      <p:sp>
        <p:nvSpPr>
          <p:cNvPr id="5" name="Footer Placeholder 4">
            <a:extLst>
              <a:ext uri="{FF2B5EF4-FFF2-40B4-BE49-F238E27FC236}">
                <a16:creationId xmlns:a16="http://schemas.microsoft.com/office/drawing/2014/main" id="{5B407A58-3351-E479-1A0C-2FF49FA42707}"/>
              </a:ext>
            </a:extLst>
          </p:cNvPr>
          <p:cNvSpPr>
            <a:spLocks noGrp="1"/>
          </p:cNvSpPr>
          <p:nvPr>
            <p:ph type="ftr" sz="quarter" idx="11"/>
          </p:nvPr>
        </p:nvSpPr>
        <p:spPr/>
        <p:txBody>
          <a:bodyPr/>
          <a:lstStyle/>
          <a:p>
            <a:r>
              <a:rPr lang="en-US"/>
              <a:t>Sample Footer Text</a:t>
            </a:r>
          </a:p>
        </p:txBody>
      </p:sp>
      <p:sp>
        <p:nvSpPr>
          <p:cNvPr id="6" name="Slide Number Placeholder 5">
            <a:extLst>
              <a:ext uri="{FF2B5EF4-FFF2-40B4-BE49-F238E27FC236}">
                <a16:creationId xmlns:a16="http://schemas.microsoft.com/office/drawing/2014/main" id="{81789E10-2433-2ECB-9C92-571B583A4CF1}"/>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29131580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Section Header">
    <p:bg>
      <p:bgRef idx="1001">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336E9A-8E96-CD8C-7598-F87632CD81CF}"/>
              </a:ext>
            </a:extLst>
          </p:cNvPr>
          <p:cNvSpPr>
            <a:spLocks noGrp="1"/>
          </p:cNvSpPr>
          <p:nvPr>
            <p:ph type="ctrTitle"/>
          </p:nvPr>
        </p:nvSpPr>
        <p:spPr>
          <a:xfrm>
            <a:off x="274320" y="1801368"/>
            <a:ext cx="7772400" cy="4572000"/>
          </a:xfrm>
        </p:spPr>
        <p:txBody>
          <a:bodyPr vert="horz" lIns="91440" tIns="45720" rIns="91440" bIns="45720" rtlCol="0" anchor="b">
            <a:normAutofit/>
          </a:bodyPr>
          <a:lstStyle>
            <a:lvl1pPr>
              <a:defRPr lang="en-US" sz="7400" dirty="0"/>
            </a:lvl1pPr>
          </a:lstStyle>
          <a:p>
            <a:pPr lvl="0"/>
            <a:r>
              <a:rPr lang="en-US" dirty="0"/>
              <a:t>Click to edit Master title style</a:t>
            </a:r>
          </a:p>
        </p:txBody>
      </p:sp>
      <p:sp>
        <p:nvSpPr>
          <p:cNvPr id="4" name="Date Placeholder 3">
            <a:extLst>
              <a:ext uri="{FF2B5EF4-FFF2-40B4-BE49-F238E27FC236}">
                <a16:creationId xmlns:a16="http://schemas.microsoft.com/office/drawing/2014/main" id="{EAE2DAFA-435E-AAF9-8B67-495E5AFDCD91}"/>
              </a:ext>
            </a:extLst>
          </p:cNvPr>
          <p:cNvSpPr>
            <a:spLocks noGrp="1"/>
          </p:cNvSpPr>
          <p:nvPr>
            <p:ph type="dt" sz="half" idx="10"/>
          </p:nvPr>
        </p:nvSpPr>
        <p:spPr/>
        <p:txBody>
          <a:bodyPr/>
          <a:lstStyle/>
          <a:p>
            <a:fld id="{16A0DE37-B9D6-425C-B79B-6C6DFFBD0DA2}" type="datetime1">
              <a:rPr lang="en-US" smtClean="0"/>
              <a:t>10/29/2025</a:t>
            </a:fld>
            <a:endParaRPr lang="en-US"/>
          </a:p>
        </p:txBody>
      </p:sp>
      <p:sp>
        <p:nvSpPr>
          <p:cNvPr id="5" name="Footer Placeholder 4">
            <a:extLst>
              <a:ext uri="{FF2B5EF4-FFF2-40B4-BE49-F238E27FC236}">
                <a16:creationId xmlns:a16="http://schemas.microsoft.com/office/drawing/2014/main" id="{5B407A58-3351-E479-1A0C-2FF49FA42707}"/>
              </a:ext>
            </a:extLst>
          </p:cNvPr>
          <p:cNvSpPr>
            <a:spLocks noGrp="1"/>
          </p:cNvSpPr>
          <p:nvPr>
            <p:ph type="ftr" sz="quarter" idx="11"/>
          </p:nvPr>
        </p:nvSpPr>
        <p:spPr/>
        <p:txBody>
          <a:bodyPr/>
          <a:lstStyle/>
          <a:p>
            <a:r>
              <a:rPr lang="en-US"/>
              <a:t>Sample Footer Text</a:t>
            </a:r>
          </a:p>
        </p:txBody>
      </p:sp>
      <p:sp>
        <p:nvSpPr>
          <p:cNvPr id="6" name="Slide Number Placeholder 5">
            <a:extLst>
              <a:ext uri="{FF2B5EF4-FFF2-40B4-BE49-F238E27FC236}">
                <a16:creationId xmlns:a16="http://schemas.microsoft.com/office/drawing/2014/main" id="{81789E10-2433-2ECB-9C92-571B583A4CF1}"/>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2249945901"/>
      </p:ext>
    </p:extLst>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Agenda">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4019F8-742E-9EEF-F591-C9666AC32AF1}"/>
              </a:ext>
            </a:extLst>
          </p:cNvPr>
          <p:cNvSpPr>
            <a:spLocks noGrp="1"/>
          </p:cNvSpPr>
          <p:nvPr>
            <p:ph type="title"/>
          </p:nvPr>
        </p:nvSpPr>
        <p:spPr>
          <a:xfrm>
            <a:off x="612647" y="664108"/>
            <a:ext cx="8467558" cy="1554480"/>
          </a:xfrm>
        </p:spPr>
        <p:txBody>
          <a:bodyPr anchor="b">
            <a:normAutofit/>
          </a:bodyPr>
          <a:lstStyle>
            <a:lvl1pPr>
              <a:defRPr sz="4400"/>
            </a:lvl1pPr>
          </a:lstStyle>
          <a:p>
            <a:r>
              <a:rPr lang="en-US" dirty="0"/>
              <a:t>Click to edit Master title style</a:t>
            </a:r>
          </a:p>
        </p:txBody>
      </p:sp>
      <p:sp>
        <p:nvSpPr>
          <p:cNvPr id="7" name="Content Placeholder 6">
            <a:extLst>
              <a:ext uri="{FF2B5EF4-FFF2-40B4-BE49-F238E27FC236}">
                <a16:creationId xmlns:a16="http://schemas.microsoft.com/office/drawing/2014/main" id="{28C8B19A-6FC1-2B71-0BFB-9274CBF396B9}"/>
              </a:ext>
            </a:extLst>
          </p:cNvPr>
          <p:cNvSpPr>
            <a:spLocks noGrp="1"/>
          </p:cNvSpPr>
          <p:nvPr>
            <p:ph sz="quarter" idx="13"/>
          </p:nvPr>
        </p:nvSpPr>
        <p:spPr>
          <a:xfrm>
            <a:off x="612647" y="2333860"/>
            <a:ext cx="8467558" cy="3689909"/>
          </a:xfrm>
        </p:spPr>
        <p:txBody>
          <a:bodyPr>
            <a:normAutofit/>
          </a:bodyPr>
          <a:lstStyle>
            <a:lvl1pPr marL="457200" indent="-457200">
              <a:buFont typeface="+mj-lt"/>
              <a:buAutoNum type="arabicPeriod"/>
              <a:defRPr sz="2400"/>
            </a:lvl1pPr>
            <a:lvl2pPr marL="685800" indent="-457200">
              <a:buFont typeface="+mj-lt"/>
              <a:buAutoNum type="arabicPeriod"/>
              <a:defRPr sz="2000"/>
            </a:lvl2pPr>
            <a:lvl3pPr marL="800100" indent="-342900">
              <a:buFont typeface="+mj-lt"/>
              <a:buAutoNum type="arabicPeriod"/>
              <a:defRPr sz="1800"/>
            </a:lvl3pPr>
            <a:lvl4pPr marL="1028700" indent="-342900">
              <a:buFont typeface="+mj-lt"/>
              <a:buAutoNum type="arabicPeriod"/>
              <a:defRPr sz="1600"/>
            </a:lvl4pPr>
            <a:lvl5pPr marL="1257300" indent="-342900">
              <a:buFont typeface="+mj-lt"/>
              <a:buAutoNum type="arabicPeriod"/>
              <a:defRPr sz="14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Date Placeholder 2">
            <a:extLst>
              <a:ext uri="{FF2B5EF4-FFF2-40B4-BE49-F238E27FC236}">
                <a16:creationId xmlns:a16="http://schemas.microsoft.com/office/drawing/2014/main" id="{6CC77F2D-39D2-22F7-CF0B-39D63EBF00B7}"/>
              </a:ext>
            </a:extLst>
          </p:cNvPr>
          <p:cNvSpPr>
            <a:spLocks noGrp="1"/>
          </p:cNvSpPr>
          <p:nvPr>
            <p:ph type="dt" sz="half" idx="10"/>
          </p:nvPr>
        </p:nvSpPr>
        <p:spPr/>
        <p:txBody>
          <a:bodyPr/>
          <a:lstStyle/>
          <a:p>
            <a:fld id="{1045B0EE-4023-4E3C-8875-10AA631453CF}" type="datetime1">
              <a:rPr lang="en-US" smtClean="0"/>
              <a:t>10/29/2025</a:t>
            </a:fld>
            <a:endParaRPr lang="en-US"/>
          </a:p>
        </p:txBody>
      </p:sp>
      <p:sp>
        <p:nvSpPr>
          <p:cNvPr id="4" name="Footer Placeholder 3">
            <a:extLst>
              <a:ext uri="{FF2B5EF4-FFF2-40B4-BE49-F238E27FC236}">
                <a16:creationId xmlns:a16="http://schemas.microsoft.com/office/drawing/2014/main" id="{0B12CFE6-D05E-5478-B3A4-81DC4DCD7410}"/>
              </a:ext>
            </a:extLst>
          </p:cNvPr>
          <p:cNvSpPr>
            <a:spLocks noGrp="1"/>
          </p:cNvSpPr>
          <p:nvPr>
            <p:ph type="ftr" sz="quarter" idx="11"/>
          </p:nvPr>
        </p:nvSpPr>
        <p:spPr/>
        <p:txBody>
          <a:bodyPr/>
          <a:lstStyle/>
          <a:p>
            <a:r>
              <a:rPr lang="en-US"/>
              <a:t>Sample Footer Text</a:t>
            </a:r>
          </a:p>
        </p:txBody>
      </p:sp>
      <p:sp>
        <p:nvSpPr>
          <p:cNvPr id="5" name="Slide Number Placeholder 4">
            <a:extLst>
              <a:ext uri="{FF2B5EF4-FFF2-40B4-BE49-F238E27FC236}">
                <a16:creationId xmlns:a16="http://schemas.microsoft.com/office/drawing/2014/main" id="{626B86D3-24E1-029E-BA22-9F17F9517D65}"/>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2285417601"/>
      </p:ext>
    </p:extLst>
  </p:cSld>
  <p:clrMapOvr>
    <a:masterClrMapping/>
  </p:clrMapOvr>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9" Type="http://schemas.openxmlformats.org/officeDocument/2006/relationships/slideLayout" Target="../slideLayouts/slideLayout39.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42" Type="http://schemas.openxmlformats.org/officeDocument/2006/relationships/slideLayout" Target="../slideLayouts/slideLayout42.xml"/><Relationship Id="rId47" Type="http://schemas.openxmlformats.org/officeDocument/2006/relationships/slideLayout" Target="../slideLayouts/slideLayout47.xml"/><Relationship Id="rId50" Type="http://schemas.openxmlformats.org/officeDocument/2006/relationships/theme" Target="../theme/theme1.xml"/><Relationship Id="rId7" Type="http://schemas.openxmlformats.org/officeDocument/2006/relationships/slideLayout" Target="../slideLayouts/slideLayout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9" Type="http://schemas.openxmlformats.org/officeDocument/2006/relationships/slideLayout" Target="../slideLayouts/slideLayout29.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slideLayout" Target="../slideLayouts/slideLayout40.xml"/><Relationship Id="rId45" Type="http://schemas.openxmlformats.org/officeDocument/2006/relationships/slideLayout" Target="../slideLayouts/slideLayout45.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49" Type="http://schemas.openxmlformats.org/officeDocument/2006/relationships/slideLayout" Target="../slideLayouts/slideLayout49.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4" Type="http://schemas.openxmlformats.org/officeDocument/2006/relationships/slideLayout" Target="../slideLayouts/slideLayout44.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43" Type="http://schemas.openxmlformats.org/officeDocument/2006/relationships/slideLayout" Target="../slideLayouts/slideLayout43.xml"/><Relationship Id="rId48" Type="http://schemas.openxmlformats.org/officeDocument/2006/relationships/slideLayout" Target="../slideLayouts/slideLayout48.xml"/><Relationship Id="rId8" Type="http://schemas.openxmlformats.org/officeDocument/2006/relationships/slideLayout" Target="../slideLayouts/slideLayout8.xml"/><Relationship Id="rId3" Type="http://schemas.openxmlformats.org/officeDocument/2006/relationships/slideLayout" Target="../slideLayouts/slideLayout3.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 Id="rId46" Type="http://schemas.openxmlformats.org/officeDocument/2006/relationships/slideLayout" Target="../slideLayouts/slideLayout46.xml"/><Relationship Id="rId20" Type="http://schemas.openxmlformats.org/officeDocument/2006/relationships/slideLayout" Target="../slideLayouts/slideLayout20.xml"/><Relationship Id="rId41" Type="http://schemas.openxmlformats.org/officeDocument/2006/relationships/slideLayout" Target="../slideLayouts/slideLayout41.xml"/><Relationship Id="rId1" Type="http://schemas.openxmlformats.org/officeDocument/2006/relationships/slideLayout" Target="../slideLayouts/slideLayout1.xml"/><Relationship Id="rId6" Type="http://schemas.openxmlformats.org/officeDocument/2006/relationships/slideLayout" Target="../slideLayouts/slideLayout6.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75BFB69-9245-EC58-F1DE-FEB625BD336A}"/>
              </a:ext>
            </a:extLst>
          </p:cNvPr>
          <p:cNvSpPr>
            <a:spLocks noGrp="1"/>
          </p:cNvSpPr>
          <p:nvPr>
            <p:ph type="title"/>
          </p:nvPr>
        </p:nvSpPr>
        <p:spPr>
          <a:xfrm>
            <a:off x="612648" y="548640"/>
            <a:ext cx="10653578" cy="1132258"/>
          </a:xfrm>
          <a:prstGeom prst="rect">
            <a:avLst/>
          </a:prstGeom>
        </p:spPr>
        <p:txBody>
          <a:bodyPr vert="horz" lIns="91440" tIns="45720" rIns="91440" bIns="45720" rtlCol="0" anchor="t">
            <a:normAutofit/>
          </a:bodyPr>
          <a:lstStyle/>
          <a:p>
            <a:r>
              <a:rPr lang="en-US" dirty="0"/>
              <a:t>Click to edit Master title style</a:t>
            </a:r>
          </a:p>
        </p:txBody>
      </p:sp>
      <p:sp>
        <p:nvSpPr>
          <p:cNvPr id="3" name="Text Placeholder 2">
            <a:extLst>
              <a:ext uri="{FF2B5EF4-FFF2-40B4-BE49-F238E27FC236}">
                <a16:creationId xmlns:a16="http://schemas.microsoft.com/office/drawing/2014/main" id="{5516AFD5-5144-C460-0CA4-644BC4A93C02}"/>
              </a:ext>
            </a:extLst>
          </p:cNvPr>
          <p:cNvSpPr>
            <a:spLocks noGrp="1"/>
          </p:cNvSpPr>
          <p:nvPr>
            <p:ph type="body" idx="1"/>
          </p:nvPr>
        </p:nvSpPr>
        <p:spPr>
          <a:xfrm>
            <a:off x="612647" y="1715532"/>
            <a:ext cx="10653579" cy="459382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3995753E-AF8A-7E04-8A1A-205B755A0215}"/>
              </a:ext>
            </a:extLst>
          </p:cNvPr>
          <p:cNvSpPr>
            <a:spLocks noGrp="1"/>
          </p:cNvSpPr>
          <p:nvPr>
            <p:ph type="dt" sz="half" idx="2"/>
          </p:nvPr>
        </p:nvSpPr>
        <p:spPr>
          <a:xfrm>
            <a:off x="137160" y="6453002"/>
            <a:ext cx="3494314" cy="365125"/>
          </a:xfrm>
          <a:prstGeom prst="rect">
            <a:avLst/>
          </a:prstGeom>
        </p:spPr>
        <p:txBody>
          <a:bodyPr vert="horz" lIns="91440" tIns="45720" rIns="91440" bIns="45720" rtlCol="0" anchor="ctr"/>
          <a:lstStyle>
            <a:lvl1pPr algn="l">
              <a:defRPr sz="900">
                <a:solidFill>
                  <a:schemeClr val="tx1"/>
                </a:solidFill>
              </a:defRPr>
            </a:lvl1pPr>
          </a:lstStyle>
          <a:p>
            <a:fld id="{5EE9E671-1C83-40F7-9D33-FE8AAC7F721F}" type="datetime1">
              <a:rPr lang="en-US" smtClean="0"/>
              <a:t>10/29/2025</a:t>
            </a:fld>
            <a:endParaRPr lang="en-US"/>
          </a:p>
        </p:txBody>
      </p:sp>
      <p:sp>
        <p:nvSpPr>
          <p:cNvPr id="5" name="Footer Placeholder 4">
            <a:extLst>
              <a:ext uri="{FF2B5EF4-FFF2-40B4-BE49-F238E27FC236}">
                <a16:creationId xmlns:a16="http://schemas.microsoft.com/office/drawing/2014/main" id="{D4E1B7C8-DA74-800B-EE14-A39E9DB32DE4}"/>
              </a:ext>
            </a:extLst>
          </p:cNvPr>
          <p:cNvSpPr>
            <a:spLocks noGrp="1"/>
          </p:cNvSpPr>
          <p:nvPr>
            <p:ph type="ftr" sz="quarter" idx="3"/>
          </p:nvPr>
        </p:nvSpPr>
        <p:spPr>
          <a:xfrm>
            <a:off x="8876521" y="6453002"/>
            <a:ext cx="2805405" cy="365125"/>
          </a:xfrm>
          <a:prstGeom prst="rect">
            <a:avLst/>
          </a:prstGeom>
        </p:spPr>
        <p:txBody>
          <a:bodyPr vert="horz" lIns="91440" tIns="45720" rIns="91440" bIns="45720" rtlCol="0" anchor="ctr"/>
          <a:lstStyle>
            <a:lvl1pPr algn="r">
              <a:defRPr sz="900">
                <a:solidFill>
                  <a:schemeClr val="tx1"/>
                </a:solidFill>
              </a:defRPr>
            </a:lvl1pPr>
          </a:lstStyle>
          <a:p>
            <a:r>
              <a:rPr lang="en-US"/>
              <a:t>Sample Footer Text</a:t>
            </a:r>
          </a:p>
        </p:txBody>
      </p:sp>
      <p:sp>
        <p:nvSpPr>
          <p:cNvPr id="6" name="Slide Number Placeholder 5">
            <a:extLst>
              <a:ext uri="{FF2B5EF4-FFF2-40B4-BE49-F238E27FC236}">
                <a16:creationId xmlns:a16="http://schemas.microsoft.com/office/drawing/2014/main" id="{7AC1647D-0DF0-CA1B-F723-EF7B8F508DB7}"/>
              </a:ext>
            </a:extLst>
          </p:cNvPr>
          <p:cNvSpPr>
            <a:spLocks noGrp="1"/>
          </p:cNvSpPr>
          <p:nvPr>
            <p:ph type="sldNum" sz="quarter" idx="4"/>
          </p:nvPr>
        </p:nvSpPr>
        <p:spPr>
          <a:xfrm>
            <a:off x="11632162" y="6453002"/>
            <a:ext cx="429207" cy="365125"/>
          </a:xfrm>
          <a:prstGeom prst="rect">
            <a:avLst/>
          </a:prstGeom>
        </p:spPr>
        <p:txBody>
          <a:bodyPr vert="horz" lIns="91440" tIns="45720" rIns="91440" bIns="45720" rtlCol="0" anchor="ctr"/>
          <a:lstStyle>
            <a:lvl1pPr algn="r">
              <a:defRPr sz="900">
                <a:solidFill>
                  <a:schemeClr val="tx1"/>
                </a:solidFill>
              </a:defRPr>
            </a:lvl1pPr>
          </a:lstStyle>
          <a:p>
            <a:fld id="{CC057153-B650-4DEB-B370-79DDCFDCE934}" type="slidenum">
              <a:rPr lang="en-US" smtClean="0"/>
              <a:t>‹#›</a:t>
            </a:fld>
            <a:endParaRPr lang="en-US"/>
          </a:p>
        </p:txBody>
      </p:sp>
    </p:spTree>
    <p:extLst>
      <p:ext uri="{BB962C8B-B14F-4D97-AF65-F5344CB8AC3E}">
        <p14:creationId xmlns:p14="http://schemas.microsoft.com/office/powerpoint/2010/main" val="553858744"/>
      </p:ext>
    </p:extLst>
  </p:cSld>
  <p:clrMap bg1="lt1" tx1="dk1" bg2="lt2" tx2="dk2" accent1="accent1" accent2="accent2" accent3="accent3" accent4="accent4" accent5="accent5" accent6="accent6" hlink="hlink" folHlink="folHlink"/>
  <p:sldLayoutIdLst>
    <p:sldLayoutId id="2147483758" r:id="rId1"/>
    <p:sldLayoutId id="2147483759" r:id="rId2"/>
    <p:sldLayoutId id="2147483760"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 id="2147483720" r:id="rId12"/>
    <p:sldLayoutId id="2147483721" r:id="rId13"/>
    <p:sldLayoutId id="2147483722" r:id="rId14"/>
    <p:sldLayoutId id="2147483723" r:id="rId15"/>
    <p:sldLayoutId id="2147483724" r:id="rId16"/>
    <p:sldLayoutId id="2147483725" r:id="rId17"/>
    <p:sldLayoutId id="2147483726" r:id="rId18"/>
    <p:sldLayoutId id="2147483727" r:id="rId19"/>
    <p:sldLayoutId id="2147483728" r:id="rId20"/>
    <p:sldLayoutId id="2147483729" r:id="rId21"/>
    <p:sldLayoutId id="2147483730" r:id="rId22"/>
    <p:sldLayoutId id="2147483731" r:id="rId23"/>
    <p:sldLayoutId id="2147483732" r:id="rId24"/>
    <p:sldLayoutId id="2147483733" r:id="rId25"/>
    <p:sldLayoutId id="2147483734" r:id="rId26"/>
    <p:sldLayoutId id="2147483735" r:id="rId27"/>
    <p:sldLayoutId id="2147483736" r:id="rId28"/>
    <p:sldLayoutId id="2147483737" r:id="rId29"/>
    <p:sldLayoutId id="2147483738" r:id="rId30"/>
    <p:sldLayoutId id="2147483739" r:id="rId31"/>
    <p:sldLayoutId id="2147483740" r:id="rId32"/>
    <p:sldLayoutId id="2147483741" r:id="rId33"/>
    <p:sldLayoutId id="2147483742" r:id="rId34"/>
    <p:sldLayoutId id="2147483743" r:id="rId35"/>
    <p:sldLayoutId id="2147483744" r:id="rId36"/>
    <p:sldLayoutId id="2147483745" r:id="rId37"/>
    <p:sldLayoutId id="2147483746" r:id="rId38"/>
    <p:sldLayoutId id="2147483747" r:id="rId39"/>
    <p:sldLayoutId id="2147483748" r:id="rId40"/>
    <p:sldLayoutId id="2147483749" r:id="rId41"/>
    <p:sldLayoutId id="2147483750" r:id="rId42"/>
    <p:sldLayoutId id="2147483751" r:id="rId43"/>
    <p:sldLayoutId id="2147483752" r:id="rId44"/>
    <p:sldLayoutId id="2147483753" r:id="rId45"/>
    <p:sldLayoutId id="2147483754" r:id="rId46"/>
    <p:sldLayoutId id="2147483755" r:id="rId47"/>
    <p:sldLayoutId id="2147483756" r:id="rId48"/>
    <p:sldLayoutId id="2147483757" r:id="rId49"/>
  </p:sldLayoutIdLst>
  <p:hf sldNum="0" hdr="0" ftr="0" dt="0"/>
  <p:txStyles>
    <p:title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Font typeface="Arial" panose="020B0604020202020204" pitchFamily="34" charset="0"/>
        <a:buChar char="•"/>
        <a:defRPr sz="2000" kern="1200">
          <a:solidFill>
            <a:schemeClr val="tx1"/>
          </a:solidFill>
          <a:latin typeface="+mn-lt"/>
          <a:ea typeface="+mn-ea"/>
          <a:cs typeface="+mn-cs"/>
        </a:defRPr>
      </a:lvl1pPr>
      <a:lvl2pPr marL="4572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latin typeface="+mn-lt"/>
          <a:ea typeface="+mn-ea"/>
          <a:cs typeface="+mn-cs"/>
        </a:defRPr>
      </a:lvl2pPr>
      <a:lvl3pPr marL="68580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latin typeface="+mn-lt"/>
          <a:ea typeface="+mn-ea"/>
          <a:cs typeface="+mn-cs"/>
        </a:defRPr>
      </a:lvl3pPr>
      <a:lvl4pPr marL="91440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latin typeface="+mn-lt"/>
          <a:ea typeface="+mn-ea"/>
          <a:cs typeface="+mn-cs"/>
        </a:defRPr>
      </a:lvl4pPr>
      <a:lvl5pPr marL="114300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aff02240@uowm.gr" TargetMode="External"/><Relationship Id="rId2" Type="http://schemas.openxmlformats.org/officeDocument/2006/relationships/hyperlink" Target="mailto:tsalkatidou@yahoo.com" TargetMode="External"/><Relationship Id="rId1" Type="http://schemas.openxmlformats.org/officeDocument/2006/relationships/slideLayout" Target="../slideLayouts/slideLayout1.xml"/><Relationship Id="rId4" Type="http://schemas.openxmlformats.org/officeDocument/2006/relationships/image" Target="../media/image9.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hyperlink" Target="https://www.kathimerini.gr/world/563892388/toylachiston-30-nekroi-apo-ton-kylona-melissa-protofanis-katastrofi-stin-tzamaika/" TargetMode="External"/><Relationship Id="rId2" Type="http://schemas.openxmlformats.org/officeDocument/2006/relationships/hyperlink" Target="https://www.protothema.gr/greece/article/1718394/agrio-epeisodio-se-nuhterino-magazi-stin-patra-ton-erixe-anaisthito-me-grothia-kai-travixe-pistoli/" TargetMode="External"/><Relationship Id="rId1" Type="http://schemas.openxmlformats.org/officeDocument/2006/relationships/slideLayout" Target="../slideLayouts/slideLayout2.xml"/><Relationship Id="rId6" Type="http://schemas.openxmlformats.org/officeDocument/2006/relationships/hyperlink" Target="https://www.documentonews.gr/article/sfagi-zois-gerovasili-kai-ekrixi-georgiadi-eiste-dekaniki-na-paraititheite-paraitiseis-echete-kanei-eseis/" TargetMode="External"/><Relationship Id="rId5" Type="http://schemas.openxmlformats.org/officeDocument/2006/relationships/hyperlink" Target="https://www.newsit.gr/ellada/xania-itan-thema-xronou-na-vgalei-kapoios-apo-ti-mesi-ton-52xrono-leei-syggenis-tou-23xronou-pou-skotose-ton-theio-tou-stin-kissamo/4512929/" TargetMode="External"/><Relationship Id="rId4" Type="http://schemas.openxmlformats.org/officeDocument/2006/relationships/hyperlink" Target="https://www.emakedonia.gr/chalkidiki-ta-giortina-toy-fora-apo-vdomada-o-taxiarchis-fotagogeitai-to-christoygenniatiko-dentro" TargetMode="Externa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1">
            <a:extLst>
              <a:ext uri="{FF2B5EF4-FFF2-40B4-BE49-F238E27FC236}">
                <a16:creationId xmlns:a16="http://schemas.microsoft.com/office/drawing/2014/main" id="{ACA27AA6-5BA6-3B80-D850-4EAAF26BBDE1}"/>
              </a:ext>
            </a:extLst>
          </p:cNvPr>
          <p:cNvSpPr>
            <a:spLocks noGrp="1"/>
          </p:cNvSpPr>
          <p:nvPr>
            <p:ph type="ctrTitle"/>
          </p:nvPr>
        </p:nvSpPr>
        <p:spPr>
          <a:xfrm>
            <a:off x="365761" y="4539726"/>
            <a:ext cx="6841864" cy="1913275"/>
          </a:xfrm>
        </p:spPr>
        <p:txBody>
          <a:bodyPr>
            <a:normAutofit fontScale="90000"/>
          </a:bodyPr>
          <a:lstStyle/>
          <a:p>
            <a:pPr algn="ctr"/>
            <a:r>
              <a:rPr lang="el-GR" dirty="0">
                <a:solidFill>
                  <a:schemeClr val="tx2"/>
                </a:solidFill>
              </a:rPr>
              <a:t>ΤΜΗΜΑ ΕΠΙΚΟΙΝΩΝΙΑΣ ΚΑΙ ΨΗΦΙΑΚΩΝ ΜΕΣΩΝ</a:t>
            </a:r>
            <a:br>
              <a:rPr lang="el-GR" dirty="0">
                <a:solidFill>
                  <a:schemeClr val="tx2"/>
                </a:solidFill>
              </a:rPr>
            </a:br>
            <a:r>
              <a:rPr lang="el-GR" dirty="0">
                <a:solidFill>
                  <a:schemeClr val="tx2"/>
                </a:solidFill>
              </a:rPr>
              <a:t>ΠΑΝΕΠΙΣΤΗΜΙΟ ΔΥΤΙΚΗΣ ΜΑΚΕΔΟΝΙΑΣ</a:t>
            </a:r>
            <a:endParaRPr lang="en-US" dirty="0"/>
          </a:p>
        </p:txBody>
      </p:sp>
      <p:sp>
        <p:nvSpPr>
          <p:cNvPr id="12" name="Subtitle 2">
            <a:extLst>
              <a:ext uri="{FF2B5EF4-FFF2-40B4-BE49-F238E27FC236}">
                <a16:creationId xmlns:a16="http://schemas.microsoft.com/office/drawing/2014/main" id="{5E0C23AB-01EE-8DC9-62B9-3EE684716957}"/>
              </a:ext>
            </a:extLst>
          </p:cNvPr>
          <p:cNvSpPr>
            <a:spLocks noGrp="1"/>
          </p:cNvSpPr>
          <p:nvPr>
            <p:ph type="subTitle" idx="1"/>
          </p:nvPr>
        </p:nvSpPr>
        <p:spPr>
          <a:xfrm>
            <a:off x="7078532" y="4539727"/>
            <a:ext cx="4747708" cy="1913276"/>
          </a:xfrm>
        </p:spPr>
        <p:txBody>
          <a:bodyPr>
            <a:normAutofit/>
          </a:bodyPr>
          <a:lstStyle/>
          <a:p>
            <a:pPr algn="r"/>
            <a:r>
              <a:rPr lang="el-GR" sz="2300" dirty="0">
                <a:solidFill>
                  <a:schemeClr val="tx2"/>
                </a:solidFill>
              </a:rPr>
              <a:t>ΕΙΣΑΓΩΓΗ ΣΤΗ ΔΗΜΟΣΙΟΓΡΑΦΙΑ</a:t>
            </a:r>
            <a:br>
              <a:rPr lang="el-GR" sz="2300" dirty="0">
                <a:solidFill>
                  <a:schemeClr val="tx2"/>
                </a:solidFill>
              </a:rPr>
            </a:br>
            <a:r>
              <a:rPr lang="el-GR" sz="2300" dirty="0">
                <a:solidFill>
                  <a:schemeClr val="tx2"/>
                </a:solidFill>
              </a:rPr>
              <a:t>Διδάσκουσα: ΕΛΕΝΗ ΤΣΑΛΚΑΤΙΔΟΥ</a:t>
            </a:r>
            <a:br>
              <a:rPr lang="en-US" sz="2300" dirty="0">
                <a:solidFill>
                  <a:schemeClr val="tx2"/>
                </a:solidFill>
              </a:rPr>
            </a:br>
            <a:r>
              <a:rPr lang="en-US" sz="2300" dirty="0">
                <a:solidFill>
                  <a:schemeClr val="tx2"/>
                </a:solidFill>
                <a:hlinkClick r:id="rId2"/>
              </a:rPr>
              <a:t>tsalkatidou@yahoo.com</a:t>
            </a:r>
            <a:r>
              <a:rPr lang="en-US" sz="2300" dirty="0">
                <a:solidFill>
                  <a:schemeClr val="tx2"/>
                </a:solidFill>
              </a:rPr>
              <a:t>, </a:t>
            </a:r>
            <a:r>
              <a:rPr lang="en-US" sz="2300" dirty="0">
                <a:solidFill>
                  <a:schemeClr val="tx2"/>
                </a:solidFill>
                <a:hlinkClick r:id="rId3"/>
              </a:rPr>
              <a:t>aff02240@uowm.gr</a:t>
            </a:r>
            <a:r>
              <a:rPr lang="en-US" sz="2300" dirty="0">
                <a:solidFill>
                  <a:schemeClr val="tx2"/>
                </a:solidFill>
              </a:rPr>
              <a:t> </a:t>
            </a:r>
            <a:endParaRPr lang="en-US" sz="2300" dirty="0"/>
          </a:p>
        </p:txBody>
      </p:sp>
      <p:pic>
        <p:nvPicPr>
          <p:cNvPr id="5" name="Εικόνα 4" descr="Εικόνα που περιέχει καρτούν, ζωγραφιά, clipart, στιγμιότυπο οθόνης&#10;&#10;Το περιεχόμενο που δημιουργείται από AI ενδέχεται να είναι εσφαλμένο.">
            <a:extLst>
              <a:ext uri="{FF2B5EF4-FFF2-40B4-BE49-F238E27FC236}">
                <a16:creationId xmlns:a16="http://schemas.microsoft.com/office/drawing/2014/main" id="{6DFBB28F-5808-1AC4-E6C9-8951833063A8}"/>
              </a:ext>
            </a:extLst>
          </p:cNvPr>
          <p:cNvPicPr>
            <a:picLocks noChangeAspect="1"/>
          </p:cNvPicPr>
          <p:nvPr/>
        </p:nvPicPr>
        <p:blipFill>
          <a:blip r:embed="rId4">
            <a:extLst>
              <a:ext uri="{28A0092B-C50C-407E-A947-70E740481C1C}">
                <a14:useLocalDpi xmlns:a14="http://schemas.microsoft.com/office/drawing/2010/main" val="0"/>
              </a:ext>
            </a:extLst>
          </a:blip>
          <a:srcRect t="18336" b="8955"/>
          <a:stretch>
            <a:fillRect/>
          </a:stretch>
        </p:blipFill>
        <p:spPr>
          <a:xfrm>
            <a:off x="20" y="11"/>
            <a:ext cx="12191979" cy="4389109"/>
          </a:xfrm>
          <a:prstGeom prst="rect">
            <a:avLst/>
          </a:prstGeom>
          <a:noFill/>
        </p:spPr>
      </p:pic>
    </p:spTree>
    <p:extLst>
      <p:ext uri="{BB962C8B-B14F-4D97-AF65-F5344CB8AC3E}">
        <p14:creationId xmlns:p14="http://schemas.microsoft.com/office/powerpoint/2010/main" val="133748641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F6F7B0-897F-CC0D-E4A5-F18BE967C093}"/>
            </a:ext>
          </a:extLst>
        </p:cNvPr>
        <p:cNvGrpSpPr/>
        <p:nvPr/>
      </p:nvGrpSpPr>
      <p:grpSpPr>
        <a:xfrm>
          <a:off x="0" y="0"/>
          <a:ext cx="0" cy="0"/>
          <a:chOff x="0" y="0"/>
          <a:chExt cx="0" cy="0"/>
        </a:xfrm>
      </p:grpSpPr>
      <p:sp>
        <p:nvSpPr>
          <p:cNvPr id="17" name="Rectangle 16">
            <a:extLst>
              <a:ext uri="{FF2B5EF4-FFF2-40B4-BE49-F238E27FC236}">
                <a16:creationId xmlns:a16="http://schemas.microsoft.com/office/drawing/2014/main" id="{B9F7A9A7-E6B7-551B-B179-B62317401310}"/>
              </a:ext>
            </a:extLst>
          </p:cNvPr>
          <p:cNvSpPr>
            <a:spLocks noGrp="1" noRot="1" noChangeAspect="1" noMove="1" noResize="1" noEditPoints="1" noAdjustHandles="1" noChangeArrowheads="1" noChangeShapeType="1" noTextEdit="1"/>
          </p:cNvSpPr>
          <p:nvPr/>
        </p:nvSpPr>
        <p:spPr>
          <a:xfrm>
            <a:off x="1" y="0"/>
            <a:ext cx="4059079"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Gothic"/>
              <a:ea typeface="+mn-ea"/>
              <a:cs typeface="+mn-cs"/>
            </a:endParaRPr>
          </a:p>
        </p:txBody>
      </p:sp>
      <p:sp>
        <p:nvSpPr>
          <p:cNvPr id="2" name="Τίτλος 1">
            <a:extLst>
              <a:ext uri="{FF2B5EF4-FFF2-40B4-BE49-F238E27FC236}">
                <a16:creationId xmlns:a16="http://schemas.microsoft.com/office/drawing/2014/main" id="{C54330EE-5A0A-42FA-BE1A-136B449514F3}"/>
              </a:ext>
            </a:extLst>
          </p:cNvPr>
          <p:cNvSpPr>
            <a:spLocks noGrp="1"/>
          </p:cNvSpPr>
          <p:nvPr>
            <p:ph type="title"/>
          </p:nvPr>
        </p:nvSpPr>
        <p:spPr>
          <a:xfrm>
            <a:off x="1178560" y="2356701"/>
            <a:ext cx="2384149" cy="4121737"/>
          </a:xfrm>
        </p:spPr>
        <p:txBody>
          <a:bodyPr vert="horz" lIns="91440" tIns="45720" rIns="91440" bIns="45720" rtlCol="0">
            <a:normAutofit/>
          </a:bodyPr>
          <a:lstStyle/>
          <a:p>
            <a:br>
              <a:rPr lang="el-GR" sz="2800" dirty="0">
                <a:solidFill>
                  <a:schemeClr val="bg1"/>
                </a:solidFill>
                <a:latin typeface="Century Gothic" panose="020B0502020202020204" pitchFamily="34" charset="0"/>
              </a:rPr>
            </a:br>
            <a:r>
              <a:rPr lang="el-GR" sz="3100" dirty="0">
                <a:solidFill>
                  <a:schemeClr val="bg1"/>
                </a:solidFill>
                <a:latin typeface="Times New Roman" panose="02020603050405020304" pitchFamily="18" charset="0"/>
                <a:cs typeface="Times New Roman" panose="02020603050405020304" pitchFamily="18" charset="0"/>
              </a:rPr>
              <a:t>Οι πηγές των ειδήσεων</a:t>
            </a:r>
            <a:endParaRPr lang="en-US" sz="3100" dirty="0">
              <a:solidFill>
                <a:schemeClr val="bg1"/>
              </a:solidFill>
              <a:latin typeface="Times New Roman" panose="02020603050405020304" pitchFamily="18" charset="0"/>
              <a:cs typeface="Times New Roman" panose="02020603050405020304" pitchFamily="18" charset="0"/>
            </a:endParaRPr>
          </a:p>
        </p:txBody>
      </p:sp>
      <p:sp>
        <p:nvSpPr>
          <p:cNvPr id="19" name="Freeform 11">
            <a:extLst>
              <a:ext uri="{FF2B5EF4-FFF2-40B4-BE49-F238E27FC236}">
                <a16:creationId xmlns:a16="http://schemas.microsoft.com/office/drawing/2014/main" id="{F51442C9-F934-2D36-D260-0C83220D13EB}"/>
              </a:ext>
            </a:extLst>
          </p:cNvPr>
          <p:cNvSpPr>
            <a:spLocks noGrp="1" noRot="1" noChangeAspect="1" noMove="1" noResize="1" noEditPoints="1" noAdjustHandles="1" noChangeArrowheads="1" noChangeShapeType="1" noTextEdit="1"/>
          </p:cNvSpPr>
          <p:nvPr/>
        </p:nvSpPr>
        <p:spPr bwMode="auto">
          <a:xfrm flipV="1">
            <a:off x="-159" y="3179901"/>
            <a:ext cx="1098194" cy="514066"/>
          </a:xfrm>
          <a:custGeom>
            <a:avLst/>
            <a:gdLst>
              <a:gd name="connsiteX0" fmla="*/ 10000 w 10044"/>
              <a:gd name="connsiteY0" fmla="*/ 4701 h 9966"/>
              <a:gd name="connsiteX1" fmla="*/ 8559 w 10044"/>
              <a:gd name="connsiteY1" fmla="*/ 188 h 9966"/>
              <a:gd name="connsiteX2" fmla="*/ 8527 w 10044"/>
              <a:gd name="connsiteY2" fmla="*/ 94 h 9966"/>
              <a:gd name="connsiteX3" fmla="*/ 8438 w 10044"/>
              <a:gd name="connsiteY3" fmla="*/ 0 h 9966"/>
              <a:gd name="connsiteX4" fmla="*/ 7867 w 10044"/>
              <a:gd name="connsiteY4" fmla="*/ 0 h 9966"/>
              <a:gd name="connsiteX5" fmla="*/ 0 w 10044"/>
              <a:gd name="connsiteY5" fmla="*/ 70 h 9966"/>
              <a:gd name="connsiteX6" fmla="*/ 3132 w 10044"/>
              <a:gd name="connsiteY6" fmla="*/ 9763 h 9966"/>
              <a:gd name="connsiteX7" fmla="*/ 7867 w 10044"/>
              <a:gd name="connsiteY7" fmla="*/ 9966 h 9966"/>
              <a:gd name="connsiteX8" fmla="*/ 8438 w 10044"/>
              <a:gd name="connsiteY8" fmla="*/ 9966 h 9966"/>
              <a:gd name="connsiteX9" fmla="*/ 8527 w 10044"/>
              <a:gd name="connsiteY9" fmla="*/ 9872 h 9966"/>
              <a:gd name="connsiteX10" fmla="*/ 8559 w 10044"/>
              <a:gd name="connsiteY10" fmla="*/ 9778 h 9966"/>
              <a:gd name="connsiteX11" fmla="*/ 10000 w 10044"/>
              <a:gd name="connsiteY11" fmla="*/ 5265 h 9966"/>
              <a:gd name="connsiteX12" fmla="*/ 10000 w 10044"/>
              <a:gd name="connsiteY12" fmla="*/ 4701 h 9966"/>
              <a:gd name="connsiteX0-1" fmla="*/ 6839 w 6883"/>
              <a:gd name="connsiteY0-2" fmla="*/ 4885 h 10168"/>
              <a:gd name="connsiteX1-3" fmla="*/ 5405 w 6883"/>
              <a:gd name="connsiteY1-4" fmla="*/ 357 h 10168"/>
              <a:gd name="connsiteX2-5" fmla="*/ 5373 w 6883"/>
              <a:gd name="connsiteY2-6" fmla="*/ 262 h 10168"/>
              <a:gd name="connsiteX3-7" fmla="*/ 5284 w 6883"/>
              <a:gd name="connsiteY3-8" fmla="*/ 168 h 10168"/>
              <a:gd name="connsiteX4-9" fmla="*/ 4716 w 6883"/>
              <a:gd name="connsiteY4-10" fmla="*/ 168 h 10168"/>
              <a:gd name="connsiteX5-11" fmla="*/ 50 w 6883"/>
              <a:gd name="connsiteY5-12" fmla="*/ 0 h 10168"/>
              <a:gd name="connsiteX6-13" fmla="*/ 1 w 6883"/>
              <a:gd name="connsiteY6-14" fmla="*/ 9964 h 10168"/>
              <a:gd name="connsiteX7-15" fmla="*/ 4716 w 6883"/>
              <a:gd name="connsiteY7-16" fmla="*/ 10168 h 10168"/>
              <a:gd name="connsiteX8-17" fmla="*/ 5284 w 6883"/>
              <a:gd name="connsiteY8-18" fmla="*/ 10168 h 10168"/>
              <a:gd name="connsiteX9-19" fmla="*/ 5373 w 6883"/>
              <a:gd name="connsiteY9-20" fmla="*/ 10074 h 10168"/>
              <a:gd name="connsiteX10-21" fmla="*/ 5405 w 6883"/>
              <a:gd name="connsiteY10-22" fmla="*/ 9979 h 10168"/>
              <a:gd name="connsiteX11-23" fmla="*/ 6839 w 6883"/>
              <a:gd name="connsiteY11-24" fmla="*/ 5451 h 10168"/>
              <a:gd name="connsiteX12-25" fmla="*/ 6839 w 6883"/>
              <a:gd name="connsiteY12-26" fmla="*/ 4885 h 10168"/>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 ang="0">
                <a:pos x="connsiteX8-17" y="connsiteY8-18"/>
              </a:cxn>
              <a:cxn ang="0">
                <a:pos x="connsiteX9-19" y="connsiteY9-20"/>
              </a:cxn>
              <a:cxn ang="0">
                <a:pos x="connsiteX10-21" y="connsiteY10-22"/>
              </a:cxn>
              <a:cxn ang="0">
                <a:pos x="connsiteX11-23" y="connsiteY11-24"/>
              </a:cxn>
              <a:cxn ang="0">
                <a:pos x="connsiteX12-25" y="connsiteY12-26"/>
              </a:cxn>
            </a:cxnLst>
            <a:rect l="l" t="t" r="r" b="b"/>
            <a:pathLst>
              <a:path w="6883" h="10168">
                <a:moveTo>
                  <a:pt x="6839" y="4885"/>
                </a:moveTo>
                <a:lnTo>
                  <a:pt x="5405" y="357"/>
                </a:lnTo>
                <a:cubicBezTo>
                  <a:pt x="5395" y="325"/>
                  <a:pt x="5383" y="294"/>
                  <a:pt x="5373" y="262"/>
                </a:cubicBezTo>
                <a:cubicBezTo>
                  <a:pt x="5344" y="168"/>
                  <a:pt x="5314" y="168"/>
                  <a:pt x="5284" y="168"/>
                </a:cubicBezTo>
                <a:lnTo>
                  <a:pt x="4716" y="168"/>
                </a:lnTo>
                <a:lnTo>
                  <a:pt x="50" y="0"/>
                </a:lnTo>
                <a:cubicBezTo>
                  <a:pt x="59" y="3322"/>
                  <a:pt x="-8" y="6643"/>
                  <a:pt x="1" y="9964"/>
                </a:cubicBezTo>
                <a:lnTo>
                  <a:pt x="4716" y="10168"/>
                </a:lnTo>
                <a:lnTo>
                  <a:pt x="5284" y="10168"/>
                </a:lnTo>
                <a:cubicBezTo>
                  <a:pt x="5314" y="10168"/>
                  <a:pt x="5344" y="10074"/>
                  <a:pt x="5373" y="10074"/>
                </a:cubicBezTo>
                <a:cubicBezTo>
                  <a:pt x="5373" y="9979"/>
                  <a:pt x="5405" y="9979"/>
                  <a:pt x="5405" y="9979"/>
                </a:cubicBezTo>
                <a:lnTo>
                  <a:pt x="6839" y="5451"/>
                </a:lnTo>
                <a:cubicBezTo>
                  <a:pt x="6898" y="5262"/>
                  <a:pt x="6898" y="5074"/>
                  <a:pt x="6839" y="4885"/>
                </a:cubicBezTo>
                <a:close/>
              </a:path>
            </a:pathLst>
          </a:custGeom>
          <a:solidFill>
            <a:schemeClr val="accent1"/>
          </a:solid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Gothic"/>
              <a:ea typeface="+mn-ea"/>
              <a:cs typeface="+mn-cs"/>
            </a:endParaRPr>
          </a:p>
        </p:txBody>
      </p:sp>
      <p:sp useBgFill="1">
        <p:nvSpPr>
          <p:cNvPr id="21" name="Rectangle 20">
            <a:extLst>
              <a:ext uri="{FF2B5EF4-FFF2-40B4-BE49-F238E27FC236}">
                <a16:creationId xmlns:a16="http://schemas.microsoft.com/office/drawing/2014/main" id="{4F82D20D-A65B-D257-746B-D9DEA712F0EB}"/>
              </a:ext>
            </a:extLst>
          </p:cNvPr>
          <p:cNvSpPr>
            <a:spLocks noGrp="1" noRot="1" noChangeAspect="1" noMove="1" noResize="1" noEditPoints="1" noAdjustHandles="1" noChangeArrowheads="1" noChangeShapeType="1" noTextEdit="1"/>
          </p:cNvSpPr>
          <p:nvPr/>
        </p:nvSpPr>
        <p:spPr>
          <a:xfrm>
            <a:off x="4795736" y="0"/>
            <a:ext cx="739626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Gothic"/>
              <a:ea typeface="+mn-ea"/>
              <a:cs typeface="+mn-cs"/>
            </a:endParaRPr>
          </a:p>
        </p:txBody>
      </p:sp>
      <p:sp>
        <p:nvSpPr>
          <p:cNvPr id="5" name="Θέση περιεχομένου 4">
            <a:extLst>
              <a:ext uri="{FF2B5EF4-FFF2-40B4-BE49-F238E27FC236}">
                <a16:creationId xmlns:a16="http://schemas.microsoft.com/office/drawing/2014/main" id="{6C760E42-554B-2348-FC13-EBF445387975}"/>
              </a:ext>
            </a:extLst>
          </p:cNvPr>
          <p:cNvSpPr>
            <a:spLocks noGrp="1"/>
          </p:cNvSpPr>
          <p:nvPr>
            <p:ph idx="1"/>
          </p:nvPr>
        </p:nvSpPr>
        <p:spPr>
          <a:xfrm>
            <a:off x="4394118" y="589721"/>
            <a:ext cx="7396264" cy="5778805"/>
          </a:xfrm>
        </p:spPr>
        <p:txBody>
          <a:bodyPr anchor="ctr">
            <a:normAutofit/>
          </a:bodyPr>
          <a:lstStyle/>
          <a:p>
            <a:pPr algn="just">
              <a:lnSpc>
                <a:spcPct val="150000"/>
              </a:lnSpc>
              <a:buFont typeface="Wingdings" panose="05000000000000000000" pitchFamily="2" charset="2"/>
              <a:buChar char="ü"/>
            </a:pPr>
            <a:r>
              <a:rPr lang="el-GR" sz="2400" dirty="0"/>
              <a:t>Πηγή ειδήσεων είναι </a:t>
            </a:r>
            <a:r>
              <a:rPr lang="el-GR" sz="2400" dirty="0" err="1"/>
              <a:t>κατ</a:t>
            </a:r>
            <a:r>
              <a:rPr lang="el-GR" sz="2400" dirty="0"/>
              <a:t>΄ αρχήν </a:t>
            </a:r>
            <a:r>
              <a:rPr lang="el-GR" sz="2400" i="1" dirty="0"/>
              <a:t>κάθε φορέας εξουσίας</a:t>
            </a:r>
          </a:p>
          <a:p>
            <a:pPr algn="just">
              <a:lnSpc>
                <a:spcPct val="150000"/>
              </a:lnSpc>
              <a:buFont typeface="Wingdings" panose="05000000000000000000" pitchFamily="2" charset="2"/>
              <a:buChar char="ü"/>
            </a:pPr>
            <a:r>
              <a:rPr lang="el-GR" sz="2400" b="1" u="sng" dirty="0"/>
              <a:t>Παραδείγματα</a:t>
            </a:r>
            <a:r>
              <a:rPr lang="el-GR" sz="2400" dirty="0"/>
              <a:t>: Ο Πρόεδρος της Δημοκρατίας, ο πρωθυπουργός, ο Πρόεδρος της Βουλής, ο αρχιεπίσκοπος, οι υπουργοί, οι αρχηγοί των κομμάτων, οι ανώτατοι αξιωματούχοι του κράτους, οι δημοτικοί άρχοντες, οι συνδικαλιστές, οι πρόεδροι οργανισμών, οι διοικητές τραπεζών, οι πρυτάνεις, γνωστές προσωπικότητες, κάθε άνθρωπος και κάθε υπηρεσία που έχει να κάνει με σύνολα πολιτών (</a:t>
            </a:r>
            <a:r>
              <a:rPr lang="el-GR" sz="2400" dirty="0" err="1"/>
              <a:t>Πασαλάρης</a:t>
            </a:r>
            <a:r>
              <a:rPr lang="el-GR" sz="2400" dirty="0"/>
              <a:t>, 1984)</a:t>
            </a:r>
          </a:p>
        </p:txBody>
      </p:sp>
    </p:spTree>
    <p:extLst>
      <p:ext uri="{BB962C8B-B14F-4D97-AF65-F5344CB8AC3E}">
        <p14:creationId xmlns:p14="http://schemas.microsoft.com/office/powerpoint/2010/main" val="15721448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F6F7B0-897F-CC0D-E4A5-F18BE967C093}"/>
            </a:ext>
          </a:extLst>
        </p:cNvPr>
        <p:cNvGrpSpPr/>
        <p:nvPr/>
      </p:nvGrpSpPr>
      <p:grpSpPr>
        <a:xfrm>
          <a:off x="0" y="0"/>
          <a:ext cx="0" cy="0"/>
          <a:chOff x="0" y="0"/>
          <a:chExt cx="0" cy="0"/>
        </a:xfrm>
      </p:grpSpPr>
      <p:sp>
        <p:nvSpPr>
          <p:cNvPr id="17" name="Rectangle 16">
            <a:extLst>
              <a:ext uri="{FF2B5EF4-FFF2-40B4-BE49-F238E27FC236}">
                <a16:creationId xmlns:a16="http://schemas.microsoft.com/office/drawing/2014/main" id="{B9F7A9A7-E6B7-551B-B179-B62317401310}"/>
              </a:ext>
            </a:extLst>
          </p:cNvPr>
          <p:cNvSpPr>
            <a:spLocks noGrp="1" noRot="1" noChangeAspect="1" noMove="1" noResize="1" noEditPoints="1" noAdjustHandles="1" noChangeArrowheads="1" noChangeShapeType="1" noTextEdit="1"/>
          </p:cNvSpPr>
          <p:nvPr/>
        </p:nvSpPr>
        <p:spPr>
          <a:xfrm>
            <a:off x="1" y="0"/>
            <a:ext cx="4059079"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Gothic"/>
              <a:ea typeface="+mn-ea"/>
              <a:cs typeface="+mn-cs"/>
            </a:endParaRPr>
          </a:p>
        </p:txBody>
      </p:sp>
      <p:sp>
        <p:nvSpPr>
          <p:cNvPr id="2" name="Τίτλος 1">
            <a:extLst>
              <a:ext uri="{FF2B5EF4-FFF2-40B4-BE49-F238E27FC236}">
                <a16:creationId xmlns:a16="http://schemas.microsoft.com/office/drawing/2014/main" id="{C54330EE-5A0A-42FA-BE1A-136B449514F3}"/>
              </a:ext>
            </a:extLst>
          </p:cNvPr>
          <p:cNvSpPr>
            <a:spLocks noGrp="1"/>
          </p:cNvSpPr>
          <p:nvPr>
            <p:ph type="title"/>
          </p:nvPr>
        </p:nvSpPr>
        <p:spPr>
          <a:xfrm>
            <a:off x="1178560" y="2356701"/>
            <a:ext cx="2384149" cy="4121737"/>
          </a:xfrm>
        </p:spPr>
        <p:txBody>
          <a:bodyPr vert="horz" lIns="91440" tIns="45720" rIns="91440" bIns="45720" rtlCol="0">
            <a:normAutofit/>
          </a:bodyPr>
          <a:lstStyle/>
          <a:p>
            <a:br>
              <a:rPr lang="el-GR" sz="2800" dirty="0">
                <a:solidFill>
                  <a:schemeClr val="bg1"/>
                </a:solidFill>
                <a:latin typeface="Century Gothic" panose="020B0502020202020204" pitchFamily="34" charset="0"/>
              </a:rPr>
            </a:br>
            <a:r>
              <a:rPr lang="el-GR" sz="3100" dirty="0">
                <a:solidFill>
                  <a:schemeClr val="bg1"/>
                </a:solidFill>
                <a:latin typeface="Times New Roman" panose="02020603050405020304" pitchFamily="18" charset="0"/>
                <a:cs typeface="Times New Roman" panose="02020603050405020304" pitchFamily="18" charset="0"/>
              </a:rPr>
              <a:t>Οι πηγές των ειδήσεων</a:t>
            </a:r>
            <a:endParaRPr lang="en-US" sz="3100" dirty="0">
              <a:solidFill>
                <a:schemeClr val="bg1"/>
              </a:solidFill>
              <a:latin typeface="Times New Roman" panose="02020603050405020304" pitchFamily="18" charset="0"/>
              <a:cs typeface="Times New Roman" panose="02020603050405020304" pitchFamily="18" charset="0"/>
            </a:endParaRPr>
          </a:p>
        </p:txBody>
      </p:sp>
      <p:sp>
        <p:nvSpPr>
          <p:cNvPr id="19" name="Freeform 11">
            <a:extLst>
              <a:ext uri="{FF2B5EF4-FFF2-40B4-BE49-F238E27FC236}">
                <a16:creationId xmlns:a16="http://schemas.microsoft.com/office/drawing/2014/main" id="{F51442C9-F934-2D36-D260-0C83220D13EB}"/>
              </a:ext>
            </a:extLst>
          </p:cNvPr>
          <p:cNvSpPr>
            <a:spLocks noGrp="1" noRot="1" noChangeAspect="1" noMove="1" noResize="1" noEditPoints="1" noAdjustHandles="1" noChangeArrowheads="1" noChangeShapeType="1" noTextEdit="1"/>
          </p:cNvSpPr>
          <p:nvPr/>
        </p:nvSpPr>
        <p:spPr bwMode="auto">
          <a:xfrm flipV="1">
            <a:off x="-159" y="3179901"/>
            <a:ext cx="1098194" cy="514066"/>
          </a:xfrm>
          <a:custGeom>
            <a:avLst/>
            <a:gdLst>
              <a:gd name="connsiteX0" fmla="*/ 10000 w 10044"/>
              <a:gd name="connsiteY0" fmla="*/ 4701 h 9966"/>
              <a:gd name="connsiteX1" fmla="*/ 8559 w 10044"/>
              <a:gd name="connsiteY1" fmla="*/ 188 h 9966"/>
              <a:gd name="connsiteX2" fmla="*/ 8527 w 10044"/>
              <a:gd name="connsiteY2" fmla="*/ 94 h 9966"/>
              <a:gd name="connsiteX3" fmla="*/ 8438 w 10044"/>
              <a:gd name="connsiteY3" fmla="*/ 0 h 9966"/>
              <a:gd name="connsiteX4" fmla="*/ 7867 w 10044"/>
              <a:gd name="connsiteY4" fmla="*/ 0 h 9966"/>
              <a:gd name="connsiteX5" fmla="*/ 0 w 10044"/>
              <a:gd name="connsiteY5" fmla="*/ 70 h 9966"/>
              <a:gd name="connsiteX6" fmla="*/ 3132 w 10044"/>
              <a:gd name="connsiteY6" fmla="*/ 9763 h 9966"/>
              <a:gd name="connsiteX7" fmla="*/ 7867 w 10044"/>
              <a:gd name="connsiteY7" fmla="*/ 9966 h 9966"/>
              <a:gd name="connsiteX8" fmla="*/ 8438 w 10044"/>
              <a:gd name="connsiteY8" fmla="*/ 9966 h 9966"/>
              <a:gd name="connsiteX9" fmla="*/ 8527 w 10044"/>
              <a:gd name="connsiteY9" fmla="*/ 9872 h 9966"/>
              <a:gd name="connsiteX10" fmla="*/ 8559 w 10044"/>
              <a:gd name="connsiteY10" fmla="*/ 9778 h 9966"/>
              <a:gd name="connsiteX11" fmla="*/ 10000 w 10044"/>
              <a:gd name="connsiteY11" fmla="*/ 5265 h 9966"/>
              <a:gd name="connsiteX12" fmla="*/ 10000 w 10044"/>
              <a:gd name="connsiteY12" fmla="*/ 4701 h 9966"/>
              <a:gd name="connsiteX0-1" fmla="*/ 6839 w 6883"/>
              <a:gd name="connsiteY0-2" fmla="*/ 4885 h 10168"/>
              <a:gd name="connsiteX1-3" fmla="*/ 5405 w 6883"/>
              <a:gd name="connsiteY1-4" fmla="*/ 357 h 10168"/>
              <a:gd name="connsiteX2-5" fmla="*/ 5373 w 6883"/>
              <a:gd name="connsiteY2-6" fmla="*/ 262 h 10168"/>
              <a:gd name="connsiteX3-7" fmla="*/ 5284 w 6883"/>
              <a:gd name="connsiteY3-8" fmla="*/ 168 h 10168"/>
              <a:gd name="connsiteX4-9" fmla="*/ 4716 w 6883"/>
              <a:gd name="connsiteY4-10" fmla="*/ 168 h 10168"/>
              <a:gd name="connsiteX5-11" fmla="*/ 50 w 6883"/>
              <a:gd name="connsiteY5-12" fmla="*/ 0 h 10168"/>
              <a:gd name="connsiteX6-13" fmla="*/ 1 w 6883"/>
              <a:gd name="connsiteY6-14" fmla="*/ 9964 h 10168"/>
              <a:gd name="connsiteX7-15" fmla="*/ 4716 w 6883"/>
              <a:gd name="connsiteY7-16" fmla="*/ 10168 h 10168"/>
              <a:gd name="connsiteX8-17" fmla="*/ 5284 w 6883"/>
              <a:gd name="connsiteY8-18" fmla="*/ 10168 h 10168"/>
              <a:gd name="connsiteX9-19" fmla="*/ 5373 w 6883"/>
              <a:gd name="connsiteY9-20" fmla="*/ 10074 h 10168"/>
              <a:gd name="connsiteX10-21" fmla="*/ 5405 w 6883"/>
              <a:gd name="connsiteY10-22" fmla="*/ 9979 h 10168"/>
              <a:gd name="connsiteX11-23" fmla="*/ 6839 w 6883"/>
              <a:gd name="connsiteY11-24" fmla="*/ 5451 h 10168"/>
              <a:gd name="connsiteX12-25" fmla="*/ 6839 w 6883"/>
              <a:gd name="connsiteY12-26" fmla="*/ 4885 h 10168"/>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 ang="0">
                <a:pos x="connsiteX8-17" y="connsiteY8-18"/>
              </a:cxn>
              <a:cxn ang="0">
                <a:pos x="connsiteX9-19" y="connsiteY9-20"/>
              </a:cxn>
              <a:cxn ang="0">
                <a:pos x="connsiteX10-21" y="connsiteY10-22"/>
              </a:cxn>
              <a:cxn ang="0">
                <a:pos x="connsiteX11-23" y="connsiteY11-24"/>
              </a:cxn>
              <a:cxn ang="0">
                <a:pos x="connsiteX12-25" y="connsiteY12-26"/>
              </a:cxn>
            </a:cxnLst>
            <a:rect l="l" t="t" r="r" b="b"/>
            <a:pathLst>
              <a:path w="6883" h="10168">
                <a:moveTo>
                  <a:pt x="6839" y="4885"/>
                </a:moveTo>
                <a:lnTo>
                  <a:pt x="5405" y="357"/>
                </a:lnTo>
                <a:cubicBezTo>
                  <a:pt x="5395" y="325"/>
                  <a:pt x="5383" y="294"/>
                  <a:pt x="5373" y="262"/>
                </a:cubicBezTo>
                <a:cubicBezTo>
                  <a:pt x="5344" y="168"/>
                  <a:pt x="5314" y="168"/>
                  <a:pt x="5284" y="168"/>
                </a:cubicBezTo>
                <a:lnTo>
                  <a:pt x="4716" y="168"/>
                </a:lnTo>
                <a:lnTo>
                  <a:pt x="50" y="0"/>
                </a:lnTo>
                <a:cubicBezTo>
                  <a:pt x="59" y="3322"/>
                  <a:pt x="-8" y="6643"/>
                  <a:pt x="1" y="9964"/>
                </a:cubicBezTo>
                <a:lnTo>
                  <a:pt x="4716" y="10168"/>
                </a:lnTo>
                <a:lnTo>
                  <a:pt x="5284" y="10168"/>
                </a:lnTo>
                <a:cubicBezTo>
                  <a:pt x="5314" y="10168"/>
                  <a:pt x="5344" y="10074"/>
                  <a:pt x="5373" y="10074"/>
                </a:cubicBezTo>
                <a:cubicBezTo>
                  <a:pt x="5373" y="9979"/>
                  <a:pt x="5405" y="9979"/>
                  <a:pt x="5405" y="9979"/>
                </a:cubicBezTo>
                <a:lnTo>
                  <a:pt x="6839" y="5451"/>
                </a:lnTo>
                <a:cubicBezTo>
                  <a:pt x="6898" y="5262"/>
                  <a:pt x="6898" y="5074"/>
                  <a:pt x="6839" y="4885"/>
                </a:cubicBezTo>
                <a:close/>
              </a:path>
            </a:pathLst>
          </a:custGeom>
          <a:solidFill>
            <a:schemeClr val="accent1"/>
          </a:solid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Gothic"/>
              <a:ea typeface="+mn-ea"/>
              <a:cs typeface="+mn-cs"/>
            </a:endParaRPr>
          </a:p>
        </p:txBody>
      </p:sp>
      <p:sp useBgFill="1">
        <p:nvSpPr>
          <p:cNvPr id="21" name="Rectangle 20">
            <a:extLst>
              <a:ext uri="{FF2B5EF4-FFF2-40B4-BE49-F238E27FC236}">
                <a16:creationId xmlns:a16="http://schemas.microsoft.com/office/drawing/2014/main" id="{4F82D20D-A65B-D257-746B-D9DEA712F0EB}"/>
              </a:ext>
            </a:extLst>
          </p:cNvPr>
          <p:cNvSpPr>
            <a:spLocks noGrp="1" noRot="1" noChangeAspect="1" noMove="1" noResize="1" noEditPoints="1" noAdjustHandles="1" noChangeArrowheads="1" noChangeShapeType="1" noTextEdit="1"/>
          </p:cNvSpPr>
          <p:nvPr/>
        </p:nvSpPr>
        <p:spPr>
          <a:xfrm>
            <a:off x="4795736" y="0"/>
            <a:ext cx="739626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Gothic"/>
              <a:ea typeface="+mn-ea"/>
              <a:cs typeface="+mn-cs"/>
            </a:endParaRPr>
          </a:p>
        </p:txBody>
      </p:sp>
      <p:sp>
        <p:nvSpPr>
          <p:cNvPr id="5" name="Θέση περιεχομένου 4">
            <a:extLst>
              <a:ext uri="{FF2B5EF4-FFF2-40B4-BE49-F238E27FC236}">
                <a16:creationId xmlns:a16="http://schemas.microsoft.com/office/drawing/2014/main" id="{6C760E42-554B-2348-FC13-EBF445387975}"/>
              </a:ext>
            </a:extLst>
          </p:cNvPr>
          <p:cNvSpPr>
            <a:spLocks noGrp="1"/>
          </p:cNvSpPr>
          <p:nvPr>
            <p:ph idx="1"/>
          </p:nvPr>
        </p:nvSpPr>
        <p:spPr>
          <a:xfrm>
            <a:off x="4394118" y="589721"/>
            <a:ext cx="7396264" cy="5778805"/>
          </a:xfrm>
        </p:spPr>
        <p:txBody>
          <a:bodyPr anchor="ctr">
            <a:normAutofit fontScale="77500" lnSpcReduction="20000"/>
          </a:bodyPr>
          <a:lstStyle/>
          <a:p>
            <a:pPr algn="just">
              <a:lnSpc>
                <a:spcPct val="150000"/>
              </a:lnSpc>
              <a:buFont typeface="Wingdings" panose="05000000000000000000" pitchFamily="2" charset="2"/>
              <a:buChar char="ü"/>
            </a:pPr>
            <a:r>
              <a:rPr lang="el-GR" sz="2400" dirty="0"/>
              <a:t>Η χρήση αξιόπιστων πηγών αποτελεί μία από τις σημαντικότερες πτυχές της διαδικασίας παραγωγής ειδήσεων στη δημοσιογραφία</a:t>
            </a:r>
          </a:p>
          <a:p>
            <a:pPr algn="just">
              <a:lnSpc>
                <a:spcPct val="150000"/>
              </a:lnSpc>
              <a:buFont typeface="Wingdings" panose="05000000000000000000" pitchFamily="2" charset="2"/>
              <a:buChar char="ü"/>
            </a:pPr>
            <a:r>
              <a:rPr lang="el-GR" sz="2400" dirty="0"/>
              <a:t>Από τη δεκαετία του 1950, οι ερευνητές έχουν σταδιακά αποκαλύψει τους διάφορους μηχανισμούς που καθορίζουν το αποτέλεσμα αυτής της διαδικασίας, όπως την ανάπτυξη </a:t>
            </a:r>
            <a:r>
              <a:rPr lang="el-GR" sz="2400" dirty="0" err="1"/>
              <a:t>ρουτινών</a:t>
            </a:r>
            <a:r>
              <a:rPr lang="el-GR" sz="2400" dirty="0"/>
              <a:t> άντλησης πληροφοριών από μεμονωμένους δημοσιογράφους και αίθουσες σύνταξης, καθώς και τη σημασία των δραστηριοτήτων των πηγών, όπως τα δελτία Τύπου και οι συνεντεύξεις Τύπου</a:t>
            </a:r>
          </a:p>
          <a:p>
            <a:pPr algn="just">
              <a:lnSpc>
                <a:spcPct val="150000"/>
              </a:lnSpc>
              <a:buFont typeface="Wingdings" panose="05000000000000000000" pitchFamily="2" charset="2"/>
              <a:buChar char="ü"/>
            </a:pPr>
            <a:r>
              <a:rPr lang="el-GR" sz="2400" dirty="0"/>
              <a:t>Η εποχή της πληροφορίας άλλαξε ριζικά τις τεχνικές άντλησης ειδήσεων από τις πηγές: Στον ψηφιακό κόσμο, οι δημοσιογράφοι χρησιμοποιούν πλέον ολοένα και περισσότερο τα ΜΚΔ, τις μηχανές αναζήτησης, τους </a:t>
            </a:r>
            <a:r>
              <a:rPr lang="el-GR" sz="2400" dirty="0" err="1"/>
              <a:t>ιστότοπους</a:t>
            </a:r>
            <a:r>
              <a:rPr lang="el-GR" sz="2400" dirty="0"/>
              <a:t>, τα </a:t>
            </a:r>
            <a:r>
              <a:rPr lang="el-GR" sz="2400" dirty="0" err="1"/>
              <a:t>wikis</a:t>
            </a:r>
            <a:r>
              <a:rPr lang="el-GR" sz="2400" dirty="0"/>
              <a:t> και τις διαδικτυακές εγκυκλοπαίδειες ως πηγές ειδήσεων (</a:t>
            </a:r>
            <a:r>
              <a:rPr lang="el-GR" sz="2400" dirty="0" err="1"/>
              <a:t>Lecheler</a:t>
            </a:r>
            <a:r>
              <a:rPr lang="el-GR" sz="2400" dirty="0"/>
              <a:t> &amp; </a:t>
            </a:r>
            <a:r>
              <a:rPr lang="el-GR" sz="2400" dirty="0" err="1"/>
              <a:t>Kruikemeier</a:t>
            </a:r>
            <a:r>
              <a:rPr lang="el-GR" sz="2400" dirty="0"/>
              <a:t> 2016)</a:t>
            </a:r>
          </a:p>
        </p:txBody>
      </p:sp>
    </p:spTree>
    <p:extLst>
      <p:ext uri="{BB962C8B-B14F-4D97-AF65-F5344CB8AC3E}">
        <p14:creationId xmlns:p14="http://schemas.microsoft.com/office/powerpoint/2010/main" val="7408373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B6725E-B361-0422-FEA3-30F2FAF3F0A4}"/>
            </a:ext>
          </a:extLst>
        </p:cNvPr>
        <p:cNvGrpSpPr/>
        <p:nvPr/>
      </p:nvGrpSpPr>
      <p:grpSpPr>
        <a:xfrm>
          <a:off x="0" y="0"/>
          <a:ext cx="0" cy="0"/>
          <a:chOff x="0" y="0"/>
          <a:chExt cx="0" cy="0"/>
        </a:xfrm>
      </p:grpSpPr>
      <p:sp>
        <p:nvSpPr>
          <p:cNvPr id="17" name="Rectangle 16">
            <a:extLst>
              <a:ext uri="{FF2B5EF4-FFF2-40B4-BE49-F238E27FC236}">
                <a16:creationId xmlns:a16="http://schemas.microsoft.com/office/drawing/2014/main" id="{06549BC3-AA22-63A2-48F8-2E1CBE4409DC}"/>
              </a:ext>
            </a:extLst>
          </p:cNvPr>
          <p:cNvSpPr>
            <a:spLocks noGrp="1" noRot="1" noChangeAspect="1" noMove="1" noResize="1" noEditPoints="1" noAdjustHandles="1" noChangeArrowheads="1" noChangeShapeType="1" noTextEdit="1"/>
          </p:cNvSpPr>
          <p:nvPr/>
        </p:nvSpPr>
        <p:spPr>
          <a:xfrm>
            <a:off x="1" y="0"/>
            <a:ext cx="4059079"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Gothic"/>
              <a:ea typeface="+mn-ea"/>
              <a:cs typeface="+mn-cs"/>
            </a:endParaRPr>
          </a:p>
        </p:txBody>
      </p:sp>
      <p:sp>
        <p:nvSpPr>
          <p:cNvPr id="2" name="Τίτλος 1">
            <a:extLst>
              <a:ext uri="{FF2B5EF4-FFF2-40B4-BE49-F238E27FC236}">
                <a16:creationId xmlns:a16="http://schemas.microsoft.com/office/drawing/2014/main" id="{C2F2EE1A-66E9-CB31-CA85-5E58C0E4FC5C}"/>
              </a:ext>
            </a:extLst>
          </p:cNvPr>
          <p:cNvSpPr>
            <a:spLocks noGrp="1"/>
          </p:cNvSpPr>
          <p:nvPr>
            <p:ph type="title"/>
          </p:nvPr>
        </p:nvSpPr>
        <p:spPr>
          <a:xfrm>
            <a:off x="1178560" y="2516957"/>
            <a:ext cx="2384149" cy="2243579"/>
          </a:xfrm>
        </p:spPr>
        <p:txBody>
          <a:bodyPr vert="horz" lIns="91440" tIns="45720" rIns="91440" bIns="45720" rtlCol="0">
            <a:normAutofit/>
          </a:bodyPr>
          <a:lstStyle/>
          <a:p>
            <a:br>
              <a:rPr lang="el-GR" sz="2800" dirty="0">
                <a:solidFill>
                  <a:schemeClr val="bg1"/>
                </a:solidFill>
                <a:latin typeface="Century Gothic" panose="020B0502020202020204" pitchFamily="34" charset="0"/>
              </a:rPr>
            </a:br>
            <a:r>
              <a:rPr lang="el-GR" sz="3100" dirty="0">
                <a:solidFill>
                  <a:schemeClr val="bg1"/>
                </a:solidFill>
                <a:latin typeface="Times New Roman" panose="02020603050405020304" pitchFamily="18" charset="0"/>
                <a:cs typeface="Times New Roman" panose="02020603050405020304" pitchFamily="18" charset="0"/>
              </a:rPr>
              <a:t>Η δουλειά του ρεπόρτερ</a:t>
            </a:r>
            <a:endParaRPr lang="en-US" sz="3100" dirty="0">
              <a:solidFill>
                <a:schemeClr val="bg1"/>
              </a:solidFill>
              <a:latin typeface="Times New Roman" panose="02020603050405020304" pitchFamily="18" charset="0"/>
              <a:cs typeface="Times New Roman" panose="02020603050405020304" pitchFamily="18" charset="0"/>
            </a:endParaRPr>
          </a:p>
        </p:txBody>
      </p:sp>
      <p:sp>
        <p:nvSpPr>
          <p:cNvPr id="19" name="Freeform 11">
            <a:extLst>
              <a:ext uri="{FF2B5EF4-FFF2-40B4-BE49-F238E27FC236}">
                <a16:creationId xmlns:a16="http://schemas.microsoft.com/office/drawing/2014/main" id="{34CBC429-8111-5FD9-FF66-CE7EF7412019}"/>
              </a:ext>
            </a:extLst>
          </p:cNvPr>
          <p:cNvSpPr>
            <a:spLocks noGrp="1" noRot="1" noChangeAspect="1" noMove="1" noResize="1" noEditPoints="1" noAdjustHandles="1" noChangeArrowheads="1" noChangeShapeType="1" noTextEdit="1"/>
          </p:cNvSpPr>
          <p:nvPr/>
        </p:nvSpPr>
        <p:spPr bwMode="auto">
          <a:xfrm flipV="1">
            <a:off x="-159" y="3179901"/>
            <a:ext cx="1098194" cy="514066"/>
          </a:xfrm>
          <a:custGeom>
            <a:avLst/>
            <a:gdLst>
              <a:gd name="connsiteX0" fmla="*/ 10000 w 10044"/>
              <a:gd name="connsiteY0" fmla="*/ 4701 h 9966"/>
              <a:gd name="connsiteX1" fmla="*/ 8559 w 10044"/>
              <a:gd name="connsiteY1" fmla="*/ 188 h 9966"/>
              <a:gd name="connsiteX2" fmla="*/ 8527 w 10044"/>
              <a:gd name="connsiteY2" fmla="*/ 94 h 9966"/>
              <a:gd name="connsiteX3" fmla="*/ 8438 w 10044"/>
              <a:gd name="connsiteY3" fmla="*/ 0 h 9966"/>
              <a:gd name="connsiteX4" fmla="*/ 7867 w 10044"/>
              <a:gd name="connsiteY4" fmla="*/ 0 h 9966"/>
              <a:gd name="connsiteX5" fmla="*/ 0 w 10044"/>
              <a:gd name="connsiteY5" fmla="*/ 70 h 9966"/>
              <a:gd name="connsiteX6" fmla="*/ 3132 w 10044"/>
              <a:gd name="connsiteY6" fmla="*/ 9763 h 9966"/>
              <a:gd name="connsiteX7" fmla="*/ 7867 w 10044"/>
              <a:gd name="connsiteY7" fmla="*/ 9966 h 9966"/>
              <a:gd name="connsiteX8" fmla="*/ 8438 w 10044"/>
              <a:gd name="connsiteY8" fmla="*/ 9966 h 9966"/>
              <a:gd name="connsiteX9" fmla="*/ 8527 w 10044"/>
              <a:gd name="connsiteY9" fmla="*/ 9872 h 9966"/>
              <a:gd name="connsiteX10" fmla="*/ 8559 w 10044"/>
              <a:gd name="connsiteY10" fmla="*/ 9778 h 9966"/>
              <a:gd name="connsiteX11" fmla="*/ 10000 w 10044"/>
              <a:gd name="connsiteY11" fmla="*/ 5265 h 9966"/>
              <a:gd name="connsiteX12" fmla="*/ 10000 w 10044"/>
              <a:gd name="connsiteY12" fmla="*/ 4701 h 9966"/>
              <a:gd name="connsiteX0-1" fmla="*/ 6839 w 6883"/>
              <a:gd name="connsiteY0-2" fmla="*/ 4885 h 10168"/>
              <a:gd name="connsiteX1-3" fmla="*/ 5405 w 6883"/>
              <a:gd name="connsiteY1-4" fmla="*/ 357 h 10168"/>
              <a:gd name="connsiteX2-5" fmla="*/ 5373 w 6883"/>
              <a:gd name="connsiteY2-6" fmla="*/ 262 h 10168"/>
              <a:gd name="connsiteX3-7" fmla="*/ 5284 w 6883"/>
              <a:gd name="connsiteY3-8" fmla="*/ 168 h 10168"/>
              <a:gd name="connsiteX4-9" fmla="*/ 4716 w 6883"/>
              <a:gd name="connsiteY4-10" fmla="*/ 168 h 10168"/>
              <a:gd name="connsiteX5-11" fmla="*/ 50 w 6883"/>
              <a:gd name="connsiteY5-12" fmla="*/ 0 h 10168"/>
              <a:gd name="connsiteX6-13" fmla="*/ 1 w 6883"/>
              <a:gd name="connsiteY6-14" fmla="*/ 9964 h 10168"/>
              <a:gd name="connsiteX7-15" fmla="*/ 4716 w 6883"/>
              <a:gd name="connsiteY7-16" fmla="*/ 10168 h 10168"/>
              <a:gd name="connsiteX8-17" fmla="*/ 5284 w 6883"/>
              <a:gd name="connsiteY8-18" fmla="*/ 10168 h 10168"/>
              <a:gd name="connsiteX9-19" fmla="*/ 5373 w 6883"/>
              <a:gd name="connsiteY9-20" fmla="*/ 10074 h 10168"/>
              <a:gd name="connsiteX10-21" fmla="*/ 5405 w 6883"/>
              <a:gd name="connsiteY10-22" fmla="*/ 9979 h 10168"/>
              <a:gd name="connsiteX11-23" fmla="*/ 6839 w 6883"/>
              <a:gd name="connsiteY11-24" fmla="*/ 5451 h 10168"/>
              <a:gd name="connsiteX12-25" fmla="*/ 6839 w 6883"/>
              <a:gd name="connsiteY12-26" fmla="*/ 4885 h 10168"/>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 ang="0">
                <a:pos x="connsiteX8-17" y="connsiteY8-18"/>
              </a:cxn>
              <a:cxn ang="0">
                <a:pos x="connsiteX9-19" y="connsiteY9-20"/>
              </a:cxn>
              <a:cxn ang="0">
                <a:pos x="connsiteX10-21" y="connsiteY10-22"/>
              </a:cxn>
              <a:cxn ang="0">
                <a:pos x="connsiteX11-23" y="connsiteY11-24"/>
              </a:cxn>
              <a:cxn ang="0">
                <a:pos x="connsiteX12-25" y="connsiteY12-26"/>
              </a:cxn>
            </a:cxnLst>
            <a:rect l="l" t="t" r="r" b="b"/>
            <a:pathLst>
              <a:path w="6883" h="10168">
                <a:moveTo>
                  <a:pt x="6839" y="4885"/>
                </a:moveTo>
                <a:lnTo>
                  <a:pt x="5405" y="357"/>
                </a:lnTo>
                <a:cubicBezTo>
                  <a:pt x="5395" y="325"/>
                  <a:pt x="5383" y="294"/>
                  <a:pt x="5373" y="262"/>
                </a:cubicBezTo>
                <a:cubicBezTo>
                  <a:pt x="5344" y="168"/>
                  <a:pt x="5314" y="168"/>
                  <a:pt x="5284" y="168"/>
                </a:cubicBezTo>
                <a:lnTo>
                  <a:pt x="4716" y="168"/>
                </a:lnTo>
                <a:lnTo>
                  <a:pt x="50" y="0"/>
                </a:lnTo>
                <a:cubicBezTo>
                  <a:pt x="59" y="3322"/>
                  <a:pt x="-8" y="6643"/>
                  <a:pt x="1" y="9964"/>
                </a:cubicBezTo>
                <a:lnTo>
                  <a:pt x="4716" y="10168"/>
                </a:lnTo>
                <a:lnTo>
                  <a:pt x="5284" y="10168"/>
                </a:lnTo>
                <a:cubicBezTo>
                  <a:pt x="5314" y="10168"/>
                  <a:pt x="5344" y="10074"/>
                  <a:pt x="5373" y="10074"/>
                </a:cubicBezTo>
                <a:cubicBezTo>
                  <a:pt x="5373" y="9979"/>
                  <a:pt x="5405" y="9979"/>
                  <a:pt x="5405" y="9979"/>
                </a:cubicBezTo>
                <a:lnTo>
                  <a:pt x="6839" y="5451"/>
                </a:lnTo>
                <a:cubicBezTo>
                  <a:pt x="6898" y="5262"/>
                  <a:pt x="6898" y="5074"/>
                  <a:pt x="6839" y="4885"/>
                </a:cubicBezTo>
                <a:close/>
              </a:path>
            </a:pathLst>
          </a:custGeom>
          <a:solidFill>
            <a:schemeClr val="accent1"/>
          </a:solid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Gothic"/>
              <a:ea typeface="+mn-ea"/>
              <a:cs typeface="+mn-cs"/>
            </a:endParaRPr>
          </a:p>
        </p:txBody>
      </p:sp>
      <p:sp useBgFill="1">
        <p:nvSpPr>
          <p:cNvPr id="21" name="Rectangle 20">
            <a:extLst>
              <a:ext uri="{FF2B5EF4-FFF2-40B4-BE49-F238E27FC236}">
                <a16:creationId xmlns:a16="http://schemas.microsoft.com/office/drawing/2014/main" id="{57D6265F-34F0-B05E-E31A-D1FD8DB502A0}"/>
              </a:ext>
            </a:extLst>
          </p:cNvPr>
          <p:cNvSpPr>
            <a:spLocks noGrp="1" noRot="1" noChangeAspect="1" noMove="1" noResize="1" noEditPoints="1" noAdjustHandles="1" noChangeArrowheads="1" noChangeShapeType="1" noTextEdit="1"/>
          </p:cNvSpPr>
          <p:nvPr/>
        </p:nvSpPr>
        <p:spPr>
          <a:xfrm>
            <a:off x="4795736" y="0"/>
            <a:ext cx="739626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Gothic"/>
              <a:ea typeface="+mn-ea"/>
              <a:cs typeface="+mn-cs"/>
            </a:endParaRPr>
          </a:p>
        </p:txBody>
      </p:sp>
      <p:sp>
        <p:nvSpPr>
          <p:cNvPr id="5" name="Θέση περιεχομένου 4">
            <a:extLst>
              <a:ext uri="{FF2B5EF4-FFF2-40B4-BE49-F238E27FC236}">
                <a16:creationId xmlns:a16="http://schemas.microsoft.com/office/drawing/2014/main" id="{9E111548-15CC-8115-8A2D-B3650078BF15}"/>
              </a:ext>
            </a:extLst>
          </p:cNvPr>
          <p:cNvSpPr>
            <a:spLocks noGrp="1"/>
          </p:cNvSpPr>
          <p:nvPr>
            <p:ph idx="1"/>
          </p:nvPr>
        </p:nvSpPr>
        <p:spPr>
          <a:xfrm>
            <a:off x="4394118" y="589721"/>
            <a:ext cx="7396264" cy="5778805"/>
          </a:xfrm>
        </p:spPr>
        <p:txBody>
          <a:bodyPr anchor="ctr">
            <a:normAutofit/>
          </a:bodyPr>
          <a:lstStyle/>
          <a:p>
            <a:pPr algn="just">
              <a:lnSpc>
                <a:spcPct val="150000"/>
              </a:lnSpc>
              <a:buFont typeface="Wingdings" panose="05000000000000000000" pitchFamily="2" charset="2"/>
              <a:buChar char="ü"/>
            </a:pPr>
            <a:r>
              <a:rPr lang="el-GR" sz="2400" dirty="0"/>
              <a:t>Οι ρεπόρτερ καλύπτουν καθημερινά όλες αυτές τις πηγές, ελέγχουν τη δραστηριότητά τους και επιλέγουν για να δώσουν στα ΜΜΕ κάθε τι που πιστεύουν ότι ενδιαφέρει τον κόσμο</a:t>
            </a:r>
          </a:p>
          <a:p>
            <a:pPr algn="just">
              <a:lnSpc>
                <a:spcPct val="150000"/>
              </a:lnSpc>
              <a:buFont typeface="Wingdings" panose="05000000000000000000" pitchFamily="2" charset="2"/>
              <a:buChar char="ü"/>
            </a:pPr>
            <a:r>
              <a:rPr lang="el-GR" sz="2400" dirty="0"/>
              <a:t>Υπάρχουν, ωστόσο, και ειδήσεις που κυκλοφορούν σε πολύ κλειστό κύκλωμα και δεν βγαίνουν ποτέ στη φόρα, γιατί οι πηγές τους είναι κλειστές και απαγορευμένες (βλ. εθνική άμυνα, κατασκοπεία και αντικατασκοπεία, προστασία υψηλών προσώπων, μυστικές διπλωματικές συνεννοήσεις κ.τ.λ.)</a:t>
            </a:r>
          </a:p>
        </p:txBody>
      </p:sp>
    </p:spTree>
    <p:extLst>
      <p:ext uri="{BB962C8B-B14F-4D97-AF65-F5344CB8AC3E}">
        <p14:creationId xmlns:p14="http://schemas.microsoft.com/office/powerpoint/2010/main" val="21404783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angle 16"/>
          <p:cNvSpPr>
            <a:spLocks noGrp="1" noRot="1" noChangeAspect="1" noMove="1" noResize="1" noEditPoints="1" noAdjustHandles="1" noChangeArrowheads="1" noChangeShapeType="1" noTextEdit="1"/>
          </p:cNvSpPr>
          <p:nvPr/>
        </p:nvSpPr>
        <p:spPr>
          <a:xfrm>
            <a:off x="1" y="0"/>
            <a:ext cx="4059079"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Gothic"/>
              <a:ea typeface="+mn-ea"/>
              <a:cs typeface="+mn-cs"/>
            </a:endParaRPr>
          </a:p>
        </p:txBody>
      </p:sp>
      <p:sp>
        <p:nvSpPr>
          <p:cNvPr id="2" name="Τίτλος 1"/>
          <p:cNvSpPr>
            <a:spLocks noGrp="1"/>
          </p:cNvSpPr>
          <p:nvPr>
            <p:ph type="title"/>
          </p:nvPr>
        </p:nvSpPr>
        <p:spPr>
          <a:xfrm>
            <a:off x="1138686" y="2875175"/>
            <a:ext cx="2648005" cy="1492430"/>
          </a:xfrm>
        </p:spPr>
        <p:txBody>
          <a:bodyPr vert="horz" lIns="91440" tIns="45720" rIns="91440" bIns="45720" rtlCol="0">
            <a:normAutofit fontScale="90000"/>
          </a:bodyPr>
          <a:lstStyle/>
          <a:p>
            <a:r>
              <a:rPr lang="el-GR" sz="3200" dirty="0">
                <a:solidFill>
                  <a:schemeClr val="bg1"/>
                </a:solidFill>
                <a:latin typeface="Times New Roman" panose="02020603050405020304" pitchFamily="18" charset="0"/>
                <a:cs typeface="Times New Roman" panose="02020603050405020304" pitchFamily="18" charset="0"/>
              </a:rPr>
              <a:t>Πηγές των ειδήσεων</a:t>
            </a:r>
            <a:br>
              <a:rPr lang="el-GR" sz="2600" dirty="0">
                <a:solidFill>
                  <a:schemeClr val="bg1"/>
                </a:solidFill>
                <a:latin typeface="Times New Roman" panose="02020603050405020304" pitchFamily="18" charset="0"/>
                <a:cs typeface="Times New Roman" panose="02020603050405020304" pitchFamily="18" charset="0"/>
              </a:rPr>
            </a:br>
            <a:br>
              <a:rPr lang="el-GR" sz="2600" dirty="0">
                <a:solidFill>
                  <a:schemeClr val="bg1"/>
                </a:solidFill>
                <a:latin typeface="Century Gothic" panose="020B0502020202020204" pitchFamily="34" charset="0"/>
              </a:rPr>
            </a:br>
            <a:endParaRPr lang="en-US" sz="2600" dirty="0">
              <a:solidFill>
                <a:schemeClr val="bg1"/>
              </a:solidFill>
              <a:latin typeface="Century Gothic" panose="020B0502020202020204" pitchFamily="34" charset="0"/>
            </a:endParaRPr>
          </a:p>
        </p:txBody>
      </p:sp>
      <p:sp>
        <p:nvSpPr>
          <p:cNvPr id="19" name="Freeform 11"/>
          <p:cNvSpPr>
            <a:spLocks noGrp="1" noRot="1" noChangeAspect="1" noMove="1" noResize="1" noEditPoints="1" noAdjustHandles="1" noChangeArrowheads="1" noChangeShapeType="1" noTextEdit="1"/>
          </p:cNvSpPr>
          <p:nvPr/>
        </p:nvSpPr>
        <p:spPr bwMode="auto">
          <a:xfrm flipV="1">
            <a:off x="-159" y="3179901"/>
            <a:ext cx="1098194" cy="514066"/>
          </a:xfrm>
          <a:custGeom>
            <a:avLst/>
            <a:gdLst>
              <a:gd name="connsiteX0" fmla="*/ 10000 w 10044"/>
              <a:gd name="connsiteY0" fmla="*/ 4701 h 9966"/>
              <a:gd name="connsiteX1" fmla="*/ 8559 w 10044"/>
              <a:gd name="connsiteY1" fmla="*/ 188 h 9966"/>
              <a:gd name="connsiteX2" fmla="*/ 8527 w 10044"/>
              <a:gd name="connsiteY2" fmla="*/ 94 h 9966"/>
              <a:gd name="connsiteX3" fmla="*/ 8438 w 10044"/>
              <a:gd name="connsiteY3" fmla="*/ 0 h 9966"/>
              <a:gd name="connsiteX4" fmla="*/ 7867 w 10044"/>
              <a:gd name="connsiteY4" fmla="*/ 0 h 9966"/>
              <a:gd name="connsiteX5" fmla="*/ 0 w 10044"/>
              <a:gd name="connsiteY5" fmla="*/ 70 h 9966"/>
              <a:gd name="connsiteX6" fmla="*/ 3132 w 10044"/>
              <a:gd name="connsiteY6" fmla="*/ 9763 h 9966"/>
              <a:gd name="connsiteX7" fmla="*/ 7867 w 10044"/>
              <a:gd name="connsiteY7" fmla="*/ 9966 h 9966"/>
              <a:gd name="connsiteX8" fmla="*/ 8438 w 10044"/>
              <a:gd name="connsiteY8" fmla="*/ 9966 h 9966"/>
              <a:gd name="connsiteX9" fmla="*/ 8527 w 10044"/>
              <a:gd name="connsiteY9" fmla="*/ 9872 h 9966"/>
              <a:gd name="connsiteX10" fmla="*/ 8559 w 10044"/>
              <a:gd name="connsiteY10" fmla="*/ 9778 h 9966"/>
              <a:gd name="connsiteX11" fmla="*/ 10000 w 10044"/>
              <a:gd name="connsiteY11" fmla="*/ 5265 h 9966"/>
              <a:gd name="connsiteX12" fmla="*/ 10000 w 10044"/>
              <a:gd name="connsiteY12" fmla="*/ 4701 h 9966"/>
              <a:gd name="connsiteX0-1" fmla="*/ 6839 w 6883"/>
              <a:gd name="connsiteY0-2" fmla="*/ 4885 h 10168"/>
              <a:gd name="connsiteX1-3" fmla="*/ 5405 w 6883"/>
              <a:gd name="connsiteY1-4" fmla="*/ 357 h 10168"/>
              <a:gd name="connsiteX2-5" fmla="*/ 5373 w 6883"/>
              <a:gd name="connsiteY2-6" fmla="*/ 262 h 10168"/>
              <a:gd name="connsiteX3-7" fmla="*/ 5284 w 6883"/>
              <a:gd name="connsiteY3-8" fmla="*/ 168 h 10168"/>
              <a:gd name="connsiteX4-9" fmla="*/ 4716 w 6883"/>
              <a:gd name="connsiteY4-10" fmla="*/ 168 h 10168"/>
              <a:gd name="connsiteX5-11" fmla="*/ 50 w 6883"/>
              <a:gd name="connsiteY5-12" fmla="*/ 0 h 10168"/>
              <a:gd name="connsiteX6-13" fmla="*/ 1 w 6883"/>
              <a:gd name="connsiteY6-14" fmla="*/ 9964 h 10168"/>
              <a:gd name="connsiteX7-15" fmla="*/ 4716 w 6883"/>
              <a:gd name="connsiteY7-16" fmla="*/ 10168 h 10168"/>
              <a:gd name="connsiteX8-17" fmla="*/ 5284 w 6883"/>
              <a:gd name="connsiteY8-18" fmla="*/ 10168 h 10168"/>
              <a:gd name="connsiteX9-19" fmla="*/ 5373 w 6883"/>
              <a:gd name="connsiteY9-20" fmla="*/ 10074 h 10168"/>
              <a:gd name="connsiteX10-21" fmla="*/ 5405 w 6883"/>
              <a:gd name="connsiteY10-22" fmla="*/ 9979 h 10168"/>
              <a:gd name="connsiteX11-23" fmla="*/ 6839 w 6883"/>
              <a:gd name="connsiteY11-24" fmla="*/ 5451 h 10168"/>
              <a:gd name="connsiteX12-25" fmla="*/ 6839 w 6883"/>
              <a:gd name="connsiteY12-26" fmla="*/ 4885 h 10168"/>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 ang="0">
                <a:pos x="connsiteX8-17" y="connsiteY8-18"/>
              </a:cxn>
              <a:cxn ang="0">
                <a:pos x="connsiteX9-19" y="connsiteY9-20"/>
              </a:cxn>
              <a:cxn ang="0">
                <a:pos x="connsiteX10-21" y="connsiteY10-22"/>
              </a:cxn>
              <a:cxn ang="0">
                <a:pos x="connsiteX11-23" y="connsiteY11-24"/>
              </a:cxn>
              <a:cxn ang="0">
                <a:pos x="connsiteX12-25" y="connsiteY12-26"/>
              </a:cxn>
            </a:cxnLst>
            <a:rect l="l" t="t" r="r" b="b"/>
            <a:pathLst>
              <a:path w="6883" h="10168">
                <a:moveTo>
                  <a:pt x="6839" y="4885"/>
                </a:moveTo>
                <a:lnTo>
                  <a:pt x="5405" y="357"/>
                </a:lnTo>
                <a:cubicBezTo>
                  <a:pt x="5395" y="325"/>
                  <a:pt x="5383" y="294"/>
                  <a:pt x="5373" y="262"/>
                </a:cubicBezTo>
                <a:cubicBezTo>
                  <a:pt x="5344" y="168"/>
                  <a:pt x="5314" y="168"/>
                  <a:pt x="5284" y="168"/>
                </a:cubicBezTo>
                <a:lnTo>
                  <a:pt x="4716" y="168"/>
                </a:lnTo>
                <a:lnTo>
                  <a:pt x="50" y="0"/>
                </a:lnTo>
                <a:cubicBezTo>
                  <a:pt x="59" y="3322"/>
                  <a:pt x="-8" y="6643"/>
                  <a:pt x="1" y="9964"/>
                </a:cubicBezTo>
                <a:lnTo>
                  <a:pt x="4716" y="10168"/>
                </a:lnTo>
                <a:lnTo>
                  <a:pt x="5284" y="10168"/>
                </a:lnTo>
                <a:cubicBezTo>
                  <a:pt x="5314" y="10168"/>
                  <a:pt x="5344" y="10074"/>
                  <a:pt x="5373" y="10074"/>
                </a:cubicBezTo>
                <a:cubicBezTo>
                  <a:pt x="5373" y="9979"/>
                  <a:pt x="5405" y="9979"/>
                  <a:pt x="5405" y="9979"/>
                </a:cubicBezTo>
                <a:lnTo>
                  <a:pt x="6839" y="5451"/>
                </a:lnTo>
                <a:cubicBezTo>
                  <a:pt x="6898" y="5262"/>
                  <a:pt x="6898" y="5074"/>
                  <a:pt x="6839" y="4885"/>
                </a:cubicBezTo>
                <a:close/>
              </a:path>
            </a:pathLst>
          </a:custGeom>
          <a:solidFill>
            <a:schemeClr val="accent1"/>
          </a:solid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Gothic"/>
              <a:ea typeface="+mn-ea"/>
              <a:cs typeface="+mn-cs"/>
            </a:endParaRPr>
          </a:p>
        </p:txBody>
      </p:sp>
      <p:sp useBgFill="1">
        <p:nvSpPr>
          <p:cNvPr id="21" name="Rectangle 20"/>
          <p:cNvSpPr>
            <a:spLocks noGrp="1" noRot="1" noChangeAspect="1" noMove="1" noResize="1" noEditPoints="1" noAdjustHandles="1" noChangeArrowheads="1" noChangeShapeType="1" noTextEdit="1"/>
          </p:cNvSpPr>
          <p:nvPr/>
        </p:nvSpPr>
        <p:spPr>
          <a:xfrm>
            <a:off x="4795736" y="0"/>
            <a:ext cx="739626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Gothic"/>
              <a:ea typeface="+mn-ea"/>
              <a:cs typeface="+mn-cs"/>
            </a:endParaRPr>
          </a:p>
        </p:txBody>
      </p:sp>
      <p:sp>
        <p:nvSpPr>
          <p:cNvPr id="5" name="Θέση περιεχομένου 4"/>
          <p:cNvSpPr>
            <a:spLocks noGrp="1"/>
          </p:cNvSpPr>
          <p:nvPr>
            <p:ph idx="1"/>
          </p:nvPr>
        </p:nvSpPr>
        <p:spPr>
          <a:xfrm>
            <a:off x="4277360" y="589722"/>
            <a:ext cx="7741920" cy="6004118"/>
          </a:xfrm>
        </p:spPr>
        <p:txBody>
          <a:bodyPr anchor="ctr">
            <a:noAutofit/>
          </a:bodyPr>
          <a:lstStyle/>
          <a:p>
            <a:pPr>
              <a:spcBef>
                <a:spcPts val="600"/>
              </a:spcBef>
            </a:pPr>
            <a:r>
              <a:rPr lang="el-GR" sz="2000" dirty="0">
                <a:latin typeface="Times New Roman" panose="02020603050405020304" pitchFamily="18" charset="0"/>
                <a:cs typeface="Times New Roman" panose="02020603050405020304" pitchFamily="18" charset="0"/>
              </a:rPr>
              <a:t>Διεθνή και εθνικά πρακτορεία ειδήσεων</a:t>
            </a:r>
          </a:p>
          <a:p>
            <a:pPr>
              <a:spcBef>
                <a:spcPts val="600"/>
              </a:spcBef>
            </a:pPr>
            <a:r>
              <a:rPr lang="el-GR" sz="2000" dirty="0">
                <a:latin typeface="Times New Roman" panose="02020603050405020304" pitchFamily="18" charset="0"/>
                <a:cs typeface="Times New Roman" panose="02020603050405020304" pitchFamily="18" charset="0"/>
              </a:rPr>
              <a:t>Διαδίκτυο / ΜΚΔ</a:t>
            </a:r>
          </a:p>
          <a:p>
            <a:pPr>
              <a:spcBef>
                <a:spcPts val="600"/>
              </a:spcBef>
            </a:pPr>
            <a:r>
              <a:rPr lang="el-GR" sz="2000" dirty="0">
                <a:latin typeface="Times New Roman" panose="02020603050405020304" pitchFamily="18" charset="0"/>
                <a:cs typeface="Times New Roman" panose="02020603050405020304" pitchFamily="18" charset="0"/>
              </a:rPr>
              <a:t>Άλλα μέσα ενημέρωσης</a:t>
            </a:r>
          </a:p>
          <a:p>
            <a:pPr>
              <a:spcBef>
                <a:spcPts val="600"/>
              </a:spcBef>
            </a:pPr>
            <a:r>
              <a:rPr lang="el-GR" sz="2000" dirty="0">
                <a:latin typeface="Times New Roman" panose="02020603050405020304" pitchFamily="18" charset="0"/>
                <a:cs typeface="Times New Roman" panose="02020603050405020304" pitchFamily="18" charset="0"/>
              </a:rPr>
              <a:t>Δημοσιογραφικές πηγές/ άλλοι ρεπόρτερ</a:t>
            </a:r>
          </a:p>
          <a:p>
            <a:pPr>
              <a:spcBef>
                <a:spcPts val="600"/>
              </a:spcBef>
            </a:pPr>
            <a:r>
              <a:rPr lang="el-GR" sz="2000" dirty="0">
                <a:latin typeface="Times New Roman" panose="02020603050405020304" pitchFamily="18" charset="0"/>
                <a:cs typeface="Times New Roman" panose="02020603050405020304" pitchFamily="18" charset="0"/>
              </a:rPr>
              <a:t>Προσωπικές πηγές</a:t>
            </a:r>
          </a:p>
          <a:p>
            <a:pPr>
              <a:spcBef>
                <a:spcPts val="600"/>
              </a:spcBef>
            </a:pPr>
            <a:r>
              <a:rPr lang="el-GR" sz="2000" dirty="0">
                <a:latin typeface="Times New Roman" panose="02020603050405020304" pitchFamily="18" charset="0"/>
                <a:cs typeface="Times New Roman" panose="02020603050405020304" pitchFamily="18" charset="0"/>
              </a:rPr>
              <a:t>Επίσημες πηγές (αστυνομία, πυροσβεστική, λιμενικό, ένοπλες δυνάμεις </a:t>
            </a:r>
            <a:r>
              <a:rPr lang="el-GR" sz="2000" dirty="0" err="1">
                <a:latin typeface="Times New Roman" panose="02020603050405020304" pitchFamily="18" charset="0"/>
                <a:cs typeface="Times New Roman" panose="02020603050405020304" pitchFamily="18" charset="0"/>
              </a:rPr>
              <a:t>κτλ</a:t>
            </a:r>
            <a:r>
              <a:rPr lang="el-GR" sz="2000" dirty="0">
                <a:latin typeface="Times New Roman" panose="02020603050405020304" pitchFamily="18" charset="0"/>
                <a:cs typeface="Times New Roman" panose="02020603050405020304" pitchFamily="18" charset="0"/>
              </a:rPr>
              <a:t>)</a:t>
            </a:r>
          </a:p>
          <a:p>
            <a:pPr>
              <a:spcBef>
                <a:spcPts val="600"/>
              </a:spcBef>
            </a:pPr>
            <a:r>
              <a:rPr lang="el-GR" sz="2000" dirty="0">
                <a:latin typeface="Times New Roman" panose="02020603050405020304" pitchFamily="18" charset="0"/>
                <a:cs typeface="Times New Roman" panose="02020603050405020304" pitchFamily="18" charset="0"/>
              </a:rPr>
              <a:t>Δελτία Τύπου</a:t>
            </a:r>
            <a:endParaRPr lang="el-GR" dirty="0">
              <a:latin typeface="Times New Roman" panose="02020603050405020304" pitchFamily="18" charset="0"/>
              <a:cs typeface="Times New Roman" panose="02020603050405020304" pitchFamily="18" charset="0"/>
            </a:endParaRPr>
          </a:p>
          <a:p>
            <a:pPr>
              <a:spcBef>
                <a:spcPts val="600"/>
              </a:spcBef>
            </a:pPr>
            <a:r>
              <a:rPr lang="el-GR" sz="2000" dirty="0">
                <a:latin typeface="Times New Roman" panose="02020603050405020304" pitchFamily="18" charset="0"/>
                <a:cs typeface="Times New Roman" panose="02020603050405020304" pitchFamily="18" charset="0"/>
              </a:rPr>
              <a:t>Επαγγελματίες / Εμπειρογνώμονες</a:t>
            </a:r>
          </a:p>
          <a:p>
            <a:pPr>
              <a:spcBef>
                <a:spcPts val="600"/>
              </a:spcBef>
            </a:pPr>
            <a:r>
              <a:rPr lang="el-GR" sz="2000" dirty="0">
                <a:latin typeface="Times New Roman" panose="02020603050405020304" pitchFamily="18" charset="0"/>
                <a:cs typeface="Times New Roman" panose="02020603050405020304" pitchFamily="18" charset="0"/>
              </a:rPr>
              <a:t>Πολίτες</a:t>
            </a:r>
            <a:endParaRPr lang="el-GR" dirty="0">
              <a:latin typeface="Times New Roman" panose="02020603050405020304" pitchFamily="18" charset="0"/>
              <a:cs typeface="Times New Roman" panose="02020603050405020304" pitchFamily="18" charset="0"/>
            </a:endParaRPr>
          </a:p>
          <a:p>
            <a:pPr>
              <a:spcBef>
                <a:spcPts val="600"/>
              </a:spcBef>
            </a:pPr>
            <a:r>
              <a:rPr lang="el-GR" sz="2000" dirty="0">
                <a:latin typeface="Times New Roman" panose="02020603050405020304" pitchFamily="18" charset="0"/>
                <a:cs typeface="Times New Roman" panose="02020603050405020304" pitchFamily="18" charset="0"/>
              </a:rPr>
              <a:t>Εκδηλώσεις – Οργανωμένα γεγονότα</a:t>
            </a:r>
          </a:p>
          <a:p>
            <a:pPr>
              <a:spcBef>
                <a:spcPts val="600"/>
              </a:spcBef>
            </a:pPr>
            <a:r>
              <a:rPr lang="el-GR" sz="2000" dirty="0">
                <a:latin typeface="Times New Roman" panose="02020603050405020304" pitchFamily="18" charset="0"/>
                <a:cs typeface="Times New Roman" panose="02020603050405020304" pitchFamily="18" charset="0"/>
              </a:rPr>
              <a:t>Πορείες- Διαδηλώσεις</a:t>
            </a:r>
          </a:p>
          <a:p>
            <a:pPr>
              <a:spcBef>
                <a:spcPts val="600"/>
              </a:spcBef>
            </a:pPr>
            <a:r>
              <a:rPr lang="el-GR" sz="2000" dirty="0">
                <a:latin typeface="Times New Roman" panose="02020603050405020304" pitchFamily="18" charset="0"/>
                <a:cs typeface="Times New Roman" panose="02020603050405020304" pitchFamily="18" charset="0"/>
              </a:rPr>
              <a:t>Συνεντεύξεις Τύπου</a:t>
            </a:r>
          </a:p>
        </p:txBody>
      </p:sp>
    </p:spTree>
    <p:extLst>
      <p:ext uri="{BB962C8B-B14F-4D97-AF65-F5344CB8AC3E}">
        <p14:creationId xmlns:p14="http://schemas.microsoft.com/office/powerpoint/2010/main" val="282964517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angle 16"/>
          <p:cNvSpPr>
            <a:spLocks noGrp="1" noRot="1" noChangeAspect="1" noMove="1" noResize="1" noEditPoints="1" noAdjustHandles="1" noChangeArrowheads="1" noChangeShapeType="1" noTextEdit="1"/>
          </p:cNvSpPr>
          <p:nvPr/>
        </p:nvSpPr>
        <p:spPr>
          <a:xfrm>
            <a:off x="1" y="0"/>
            <a:ext cx="4059079"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Gothic"/>
              <a:ea typeface="+mn-ea"/>
              <a:cs typeface="+mn-cs"/>
            </a:endParaRPr>
          </a:p>
        </p:txBody>
      </p:sp>
      <p:sp>
        <p:nvSpPr>
          <p:cNvPr id="2" name="Τίτλος 1"/>
          <p:cNvSpPr>
            <a:spLocks noGrp="1"/>
          </p:cNvSpPr>
          <p:nvPr>
            <p:ph type="title"/>
          </p:nvPr>
        </p:nvSpPr>
        <p:spPr>
          <a:xfrm>
            <a:off x="1098034" y="3179900"/>
            <a:ext cx="2579885" cy="977321"/>
          </a:xfrm>
        </p:spPr>
        <p:txBody>
          <a:bodyPr vert="horz" lIns="91440" tIns="45720" rIns="91440" bIns="45720" rtlCol="0">
            <a:normAutofit fontScale="90000"/>
          </a:bodyPr>
          <a:lstStyle/>
          <a:p>
            <a:r>
              <a:rPr lang="el-GR" sz="2800" dirty="0">
                <a:solidFill>
                  <a:schemeClr val="bg1"/>
                </a:solidFill>
                <a:latin typeface="Times New Roman" panose="02020603050405020304" pitchFamily="18" charset="0"/>
                <a:cs typeface="Times New Roman" panose="02020603050405020304" pitchFamily="18" charset="0"/>
              </a:rPr>
              <a:t>Οι «πρωτάρηδες»</a:t>
            </a:r>
            <a:br>
              <a:rPr lang="el-GR" sz="2600" dirty="0">
                <a:solidFill>
                  <a:schemeClr val="bg1"/>
                </a:solidFill>
                <a:latin typeface="Century Gothic" panose="020B0502020202020204" pitchFamily="34" charset="0"/>
              </a:rPr>
            </a:br>
            <a:br>
              <a:rPr lang="el-GR" sz="2600" dirty="0">
                <a:solidFill>
                  <a:schemeClr val="bg1"/>
                </a:solidFill>
                <a:latin typeface="Century Gothic" panose="020B0502020202020204" pitchFamily="34" charset="0"/>
              </a:rPr>
            </a:br>
            <a:endParaRPr lang="en-US" sz="2600" dirty="0">
              <a:solidFill>
                <a:schemeClr val="bg1"/>
              </a:solidFill>
              <a:latin typeface="Century Gothic" panose="020B0502020202020204" pitchFamily="34" charset="0"/>
            </a:endParaRPr>
          </a:p>
        </p:txBody>
      </p:sp>
      <p:sp>
        <p:nvSpPr>
          <p:cNvPr id="19" name="Freeform 11"/>
          <p:cNvSpPr>
            <a:spLocks noGrp="1" noRot="1" noChangeAspect="1" noMove="1" noResize="1" noEditPoints="1" noAdjustHandles="1" noChangeArrowheads="1" noChangeShapeType="1" noTextEdit="1"/>
          </p:cNvSpPr>
          <p:nvPr/>
        </p:nvSpPr>
        <p:spPr bwMode="auto">
          <a:xfrm flipV="1">
            <a:off x="-159" y="3179901"/>
            <a:ext cx="1098194" cy="514066"/>
          </a:xfrm>
          <a:custGeom>
            <a:avLst/>
            <a:gdLst>
              <a:gd name="connsiteX0" fmla="*/ 10000 w 10044"/>
              <a:gd name="connsiteY0" fmla="*/ 4701 h 9966"/>
              <a:gd name="connsiteX1" fmla="*/ 8559 w 10044"/>
              <a:gd name="connsiteY1" fmla="*/ 188 h 9966"/>
              <a:gd name="connsiteX2" fmla="*/ 8527 w 10044"/>
              <a:gd name="connsiteY2" fmla="*/ 94 h 9966"/>
              <a:gd name="connsiteX3" fmla="*/ 8438 w 10044"/>
              <a:gd name="connsiteY3" fmla="*/ 0 h 9966"/>
              <a:gd name="connsiteX4" fmla="*/ 7867 w 10044"/>
              <a:gd name="connsiteY4" fmla="*/ 0 h 9966"/>
              <a:gd name="connsiteX5" fmla="*/ 0 w 10044"/>
              <a:gd name="connsiteY5" fmla="*/ 70 h 9966"/>
              <a:gd name="connsiteX6" fmla="*/ 3132 w 10044"/>
              <a:gd name="connsiteY6" fmla="*/ 9763 h 9966"/>
              <a:gd name="connsiteX7" fmla="*/ 7867 w 10044"/>
              <a:gd name="connsiteY7" fmla="*/ 9966 h 9966"/>
              <a:gd name="connsiteX8" fmla="*/ 8438 w 10044"/>
              <a:gd name="connsiteY8" fmla="*/ 9966 h 9966"/>
              <a:gd name="connsiteX9" fmla="*/ 8527 w 10044"/>
              <a:gd name="connsiteY9" fmla="*/ 9872 h 9966"/>
              <a:gd name="connsiteX10" fmla="*/ 8559 w 10044"/>
              <a:gd name="connsiteY10" fmla="*/ 9778 h 9966"/>
              <a:gd name="connsiteX11" fmla="*/ 10000 w 10044"/>
              <a:gd name="connsiteY11" fmla="*/ 5265 h 9966"/>
              <a:gd name="connsiteX12" fmla="*/ 10000 w 10044"/>
              <a:gd name="connsiteY12" fmla="*/ 4701 h 9966"/>
              <a:gd name="connsiteX0-1" fmla="*/ 6839 w 6883"/>
              <a:gd name="connsiteY0-2" fmla="*/ 4885 h 10168"/>
              <a:gd name="connsiteX1-3" fmla="*/ 5405 w 6883"/>
              <a:gd name="connsiteY1-4" fmla="*/ 357 h 10168"/>
              <a:gd name="connsiteX2-5" fmla="*/ 5373 w 6883"/>
              <a:gd name="connsiteY2-6" fmla="*/ 262 h 10168"/>
              <a:gd name="connsiteX3-7" fmla="*/ 5284 w 6883"/>
              <a:gd name="connsiteY3-8" fmla="*/ 168 h 10168"/>
              <a:gd name="connsiteX4-9" fmla="*/ 4716 w 6883"/>
              <a:gd name="connsiteY4-10" fmla="*/ 168 h 10168"/>
              <a:gd name="connsiteX5-11" fmla="*/ 50 w 6883"/>
              <a:gd name="connsiteY5-12" fmla="*/ 0 h 10168"/>
              <a:gd name="connsiteX6-13" fmla="*/ 1 w 6883"/>
              <a:gd name="connsiteY6-14" fmla="*/ 9964 h 10168"/>
              <a:gd name="connsiteX7-15" fmla="*/ 4716 w 6883"/>
              <a:gd name="connsiteY7-16" fmla="*/ 10168 h 10168"/>
              <a:gd name="connsiteX8-17" fmla="*/ 5284 w 6883"/>
              <a:gd name="connsiteY8-18" fmla="*/ 10168 h 10168"/>
              <a:gd name="connsiteX9-19" fmla="*/ 5373 w 6883"/>
              <a:gd name="connsiteY9-20" fmla="*/ 10074 h 10168"/>
              <a:gd name="connsiteX10-21" fmla="*/ 5405 w 6883"/>
              <a:gd name="connsiteY10-22" fmla="*/ 9979 h 10168"/>
              <a:gd name="connsiteX11-23" fmla="*/ 6839 w 6883"/>
              <a:gd name="connsiteY11-24" fmla="*/ 5451 h 10168"/>
              <a:gd name="connsiteX12-25" fmla="*/ 6839 w 6883"/>
              <a:gd name="connsiteY12-26" fmla="*/ 4885 h 10168"/>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 ang="0">
                <a:pos x="connsiteX8-17" y="connsiteY8-18"/>
              </a:cxn>
              <a:cxn ang="0">
                <a:pos x="connsiteX9-19" y="connsiteY9-20"/>
              </a:cxn>
              <a:cxn ang="0">
                <a:pos x="connsiteX10-21" y="connsiteY10-22"/>
              </a:cxn>
              <a:cxn ang="0">
                <a:pos x="connsiteX11-23" y="connsiteY11-24"/>
              </a:cxn>
              <a:cxn ang="0">
                <a:pos x="connsiteX12-25" y="connsiteY12-26"/>
              </a:cxn>
            </a:cxnLst>
            <a:rect l="l" t="t" r="r" b="b"/>
            <a:pathLst>
              <a:path w="6883" h="10168">
                <a:moveTo>
                  <a:pt x="6839" y="4885"/>
                </a:moveTo>
                <a:lnTo>
                  <a:pt x="5405" y="357"/>
                </a:lnTo>
                <a:cubicBezTo>
                  <a:pt x="5395" y="325"/>
                  <a:pt x="5383" y="294"/>
                  <a:pt x="5373" y="262"/>
                </a:cubicBezTo>
                <a:cubicBezTo>
                  <a:pt x="5344" y="168"/>
                  <a:pt x="5314" y="168"/>
                  <a:pt x="5284" y="168"/>
                </a:cubicBezTo>
                <a:lnTo>
                  <a:pt x="4716" y="168"/>
                </a:lnTo>
                <a:lnTo>
                  <a:pt x="50" y="0"/>
                </a:lnTo>
                <a:cubicBezTo>
                  <a:pt x="59" y="3322"/>
                  <a:pt x="-8" y="6643"/>
                  <a:pt x="1" y="9964"/>
                </a:cubicBezTo>
                <a:lnTo>
                  <a:pt x="4716" y="10168"/>
                </a:lnTo>
                <a:lnTo>
                  <a:pt x="5284" y="10168"/>
                </a:lnTo>
                <a:cubicBezTo>
                  <a:pt x="5314" y="10168"/>
                  <a:pt x="5344" y="10074"/>
                  <a:pt x="5373" y="10074"/>
                </a:cubicBezTo>
                <a:cubicBezTo>
                  <a:pt x="5373" y="9979"/>
                  <a:pt x="5405" y="9979"/>
                  <a:pt x="5405" y="9979"/>
                </a:cubicBezTo>
                <a:lnTo>
                  <a:pt x="6839" y="5451"/>
                </a:lnTo>
                <a:cubicBezTo>
                  <a:pt x="6898" y="5262"/>
                  <a:pt x="6898" y="5074"/>
                  <a:pt x="6839" y="4885"/>
                </a:cubicBezTo>
                <a:close/>
              </a:path>
            </a:pathLst>
          </a:custGeom>
          <a:solidFill>
            <a:schemeClr val="accent1"/>
          </a:solid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Gothic"/>
              <a:ea typeface="+mn-ea"/>
              <a:cs typeface="+mn-cs"/>
            </a:endParaRPr>
          </a:p>
        </p:txBody>
      </p:sp>
      <p:sp useBgFill="1">
        <p:nvSpPr>
          <p:cNvPr id="21" name="Rectangle 20"/>
          <p:cNvSpPr>
            <a:spLocks noGrp="1" noRot="1" noChangeAspect="1" noMove="1" noResize="1" noEditPoints="1" noAdjustHandles="1" noChangeArrowheads="1" noChangeShapeType="1" noTextEdit="1"/>
          </p:cNvSpPr>
          <p:nvPr/>
        </p:nvSpPr>
        <p:spPr>
          <a:xfrm>
            <a:off x="4795736" y="0"/>
            <a:ext cx="739626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Gothic"/>
              <a:ea typeface="+mn-ea"/>
              <a:cs typeface="+mn-cs"/>
            </a:endParaRPr>
          </a:p>
        </p:txBody>
      </p:sp>
      <p:sp>
        <p:nvSpPr>
          <p:cNvPr id="5" name="Θέση περιεχομένου 4"/>
          <p:cNvSpPr>
            <a:spLocks noGrp="1"/>
          </p:cNvSpPr>
          <p:nvPr>
            <p:ph idx="1"/>
          </p:nvPr>
        </p:nvSpPr>
        <p:spPr>
          <a:xfrm>
            <a:off x="4277360" y="589722"/>
            <a:ext cx="7741920" cy="6004118"/>
          </a:xfrm>
        </p:spPr>
        <p:txBody>
          <a:bodyPr anchor="ctr">
            <a:noAutofit/>
          </a:bodyPr>
          <a:lstStyle/>
          <a:p>
            <a:r>
              <a:rPr lang="el-GR" sz="2400" i="1" dirty="0"/>
              <a:t>Πώς θα βγάζουν ειδήσεις οι «πρωτάρηδες»;</a:t>
            </a:r>
          </a:p>
          <a:p>
            <a:pPr marL="0" indent="0">
              <a:buNone/>
            </a:pPr>
            <a:endParaRPr lang="el-GR" sz="2200" dirty="0"/>
          </a:p>
        </p:txBody>
      </p:sp>
    </p:spTree>
    <p:extLst>
      <p:ext uri="{BB962C8B-B14F-4D97-AF65-F5344CB8AC3E}">
        <p14:creationId xmlns:p14="http://schemas.microsoft.com/office/powerpoint/2010/main" val="161427667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angle 16"/>
          <p:cNvSpPr>
            <a:spLocks noGrp="1" noRot="1" noChangeAspect="1" noMove="1" noResize="1" noEditPoints="1" noAdjustHandles="1" noChangeArrowheads="1" noChangeShapeType="1" noTextEdit="1"/>
          </p:cNvSpPr>
          <p:nvPr/>
        </p:nvSpPr>
        <p:spPr>
          <a:xfrm>
            <a:off x="1" y="0"/>
            <a:ext cx="4059079"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Gothic"/>
              <a:ea typeface="+mn-ea"/>
              <a:cs typeface="+mn-cs"/>
            </a:endParaRPr>
          </a:p>
        </p:txBody>
      </p:sp>
      <p:sp>
        <p:nvSpPr>
          <p:cNvPr id="2" name="Τίτλος 1"/>
          <p:cNvSpPr>
            <a:spLocks noGrp="1"/>
          </p:cNvSpPr>
          <p:nvPr>
            <p:ph type="title"/>
          </p:nvPr>
        </p:nvSpPr>
        <p:spPr>
          <a:xfrm>
            <a:off x="1219200" y="2894030"/>
            <a:ext cx="2458720" cy="1762812"/>
          </a:xfrm>
        </p:spPr>
        <p:txBody>
          <a:bodyPr vert="horz" lIns="91440" tIns="45720" rIns="91440" bIns="45720" rtlCol="0">
            <a:normAutofit/>
          </a:bodyPr>
          <a:lstStyle/>
          <a:p>
            <a:r>
              <a:rPr lang="el-GR" sz="3000" dirty="0">
                <a:solidFill>
                  <a:schemeClr val="bg1"/>
                </a:solidFill>
                <a:latin typeface="Times New Roman" panose="02020603050405020304" pitchFamily="18" charset="0"/>
                <a:cs typeface="Times New Roman" panose="02020603050405020304" pitchFamily="18" charset="0"/>
              </a:rPr>
              <a:t>Τι ρωτάμε και πώς</a:t>
            </a:r>
            <a:br>
              <a:rPr lang="el-GR" sz="2600" dirty="0">
                <a:solidFill>
                  <a:schemeClr val="bg1"/>
                </a:solidFill>
                <a:latin typeface="Century Gothic" panose="020B0502020202020204" pitchFamily="34" charset="0"/>
              </a:rPr>
            </a:br>
            <a:br>
              <a:rPr lang="el-GR" sz="2600" dirty="0">
                <a:solidFill>
                  <a:schemeClr val="bg1"/>
                </a:solidFill>
                <a:latin typeface="Century Gothic" panose="020B0502020202020204" pitchFamily="34" charset="0"/>
              </a:rPr>
            </a:br>
            <a:endParaRPr lang="en-US" sz="2600" dirty="0">
              <a:solidFill>
                <a:schemeClr val="bg1"/>
              </a:solidFill>
              <a:latin typeface="Century Gothic" panose="020B0502020202020204" pitchFamily="34" charset="0"/>
            </a:endParaRPr>
          </a:p>
        </p:txBody>
      </p:sp>
      <p:sp>
        <p:nvSpPr>
          <p:cNvPr id="19" name="Freeform 11"/>
          <p:cNvSpPr>
            <a:spLocks noGrp="1" noRot="1" noChangeAspect="1" noMove="1" noResize="1" noEditPoints="1" noAdjustHandles="1" noChangeArrowheads="1" noChangeShapeType="1" noTextEdit="1"/>
          </p:cNvSpPr>
          <p:nvPr/>
        </p:nvSpPr>
        <p:spPr bwMode="auto">
          <a:xfrm flipV="1">
            <a:off x="-159" y="3179901"/>
            <a:ext cx="1098194" cy="514066"/>
          </a:xfrm>
          <a:custGeom>
            <a:avLst/>
            <a:gdLst>
              <a:gd name="connsiteX0" fmla="*/ 10000 w 10044"/>
              <a:gd name="connsiteY0" fmla="*/ 4701 h 9966"/>
              <a:gd name="connsiteX1" fmla="*/ 8559 w 10044"/>
              <a:gd name="connsiteY1" fmla="*/ 188 h 9966"/>
              <a:gd name="connsiteX2" fmla="*/ 8527 w 10044"/>
              <a:gd name="connsiteY2" fmla="*/ 94 h 9966"/>
              <a:gd name="connsiteX3" fmla="*/ 8438 w 10044"/>
              <a:gd name="connsiteY3" fmla="*/ 0 h 9966"/>
              <a:gd name="connsiteX4" fmla="*/ 7867 w 10044"/>
              <a:gd name="connsiteY4" fmla="*/ 0 h 9966"/>
              <a:gd name="connsiteX5" fmla="*/ 0 w 10044"/>
              <a:gd name="connsiteY5" fmla="*/ 70 h 9966"/>
              <a:gd name="connsiteX6" fmla="*/ 3132 w 10044"/>
              <a:gd name="connsiteY6" fmla="*/ 9763 h 9966"/>
              <a:gd name="connsiteX7" fmla="*/ 7867 w 10044"/>
              <a:gd name="connsiteY7" fmla="*/ 9966 h 9966"/>
              <a:gd name="connsiteX8" fmla="*/ 8438 w 10044"/>
              <a:gd name="connsiteY8" fmla="*/ 9966 h 9966"/>
              <a:gd name="connsiteX9" fmla="*/ 8527 w 10044"/>
              <a:gd name="connsiteY9" fmla="*/ 9872 h 9966"/>
              <a:gd name="connsiteX10" fmla="*/ 8559 w 10044"/>
              <a:gd name="connsiteY10" fmla="*/ 9778 h 9966"/>
              <a:gd name="connsiteX11" fmla="*/ 10000 w 10044"/>
              <a:gd name="connsiteY11" fmla="*/ 5265 h 9966"/>
              <a:gd name="connsiteX12" fmla="*/ 10000 w 10044"/>
              <a:gd name="connsiteY12" fmla="*/ 4701 h 9966"/>
              <a:gd name="connsiteX0-1" fmla="*/ 6839 w 6883"/>
              <a:gd name="connsiteY0-2" fmla="*/ 4885 h 10168"/>
              <a:gd name="connsiteX1-3" fmla="*/ 5405 w 6883"/>
              <a:gd name="connsiteY1-4" fmla="*/ 357 h 10168"/>
              <a:gd name="connsiteX2-5" fmla="*/ 5373 w 6883"/>
              <a:gd name="connsiteY2-6" fmla="*/ 262 h 10168"/>
              <a:gd name="connsiteX3-7" fmla="*/ 5284 w 6883"/>
              <a:gd name="connsiteY3-8" fmla="*/ 168 h 10168"/>
              <a:gd name="connsiteX4-9" fmla="*/ 4716 w 6883"/>
              <a:gd name="connsiteY4-10" fmla="*/ 168 h 10168"/>
              <a:gd name="connsiteX5-11" fmla="*/ 50 w 6883"/>
              <a:gd name="connsiteY5-12" fmla="*/ 0 h 10168"/>
              <a:gd name="connsiteX6-13" fmla="*/ 1 w 6883"/>
              <a:gd name="connsiteY6-14" fmla="*/ 9964 h 10168"/>
              <a:gd name="connsiteX7-15" fmla="*/ 4716 w 6883"/>
              <a:gd name="connsiteY7-16" fmla="*/ 10168 h 10168"/>
              <a:gd name="connsiteX8-17" fmla="*/ 5284 w 6883"/>
              <a:gd name="connsiteY8-18" fmla="*/ 10168 h 10168"/>
              <a:gd name="connsiteX9-19" fmla="*/ 5373 w 6883"/>
              <a:gd name="connsiteY9-20" fmla="*/ 10074 h 10168"/>
              <a:gd name="connsiteX10-21" fmla="*/ 5405 w 6883"/>
              <a:gd name="connsiteY10-22" fmla="*/ 9979 h 10168"/>
              <a:gd name="connsiteX11-23" fmla="*/ 6839 w 6883"/>
              <a:gd name="connsiteY11-24" fmla="*/ 5451 h 10168"/>
              <a:gd name="connsiteX12-25" fmla="*/ 6839 w 6883"/>
              <a:gd name="connsiteY12-26" fmla="*/ 4885 h 10168"/>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 ang="0">
                <a:pos x="connsiteX8-17" y="connsiteY8-18"/>
              </a:cxn>
              <a:cxn ang="0">
                <a:pos x="connsiteX9-19" y="connsiteY9-20"/>
              </a:cxn>
              <a:cxn ang="0">
                <a:pos x="connsiteX10-21" y="connsiteY10-22"/>
              </a:cxn>
              <a:cxn ang="0">
                <a:pos x="connsiteX11-23" y="connsiteY11-24"/>
              </a:cxn>
              <a:cxn ang="0">
                <a:pos x="connsiteX12-25" y="connsiteY12-26"/>
              </a:cxn>
            </a:cxnLst>
            <a:rect l="l" t="t" r="r" b="b"/>
            <a:pathLst>
              <a:path w="6883" h="10168">
                <a:moveTo>
                  <a:pt x="6839" y="4885"/>
                </a:moveTo>
                <a:lnTo>
                  <a:pt x="5405" y="357"/>
                </a:lnTo>
                <a:cubicBezTo>
                  <a:pt x="5395" y="325"/>
                  <a:pt x="5383" y="294"/>
                  <a:pt x="5373" y="262"/>
                </a:cubicBezTo>
                <a:cubicBezTo>
                  <a:pt x="5344" y="168"/>
                  <a:pt x="5314" y="168"/>
                  <a:pt x="5284" y="168"/>
                </a:cubicBezTo>
                <a:lnTo>
                  <a:pt x="4716" y="168"/>
                </a:lnTo>
                <a:lnTo>
                  <a:pt x="50" y="0"/>
                </a:lnTo>
                <a:cubicBezTo>
                  <a:pt x="59" y="3322"/>
                  <a:pt x="-8" y="6643"/>
                  <a:pt x="1" y="9964"/>
                </a:cubicBezTo>
                <a:lnTo>
                  <a:pt x="4716" y="10168"/>
                </a:lnTo>
                <a:lnTo>
                  <a:pt x="5284" y="10168"/>
                </a:lnTo>
                <a:cubicBezTo>
                  <a:pt x="5314" y="10168"/>
                  <a:pt x="5344" y="10074"/>
                  <a:pt x="5373" y="10074"/>
                </a:cubicBezTo>
                <a:cubicBezTo>
                  <a:pt x="5373" y="9979"/>
                  <a:pt x="5405" y="9979"/>
                  <a:pt x="5405" y="9979"/>
                </a:cubicBezTo>
                <a:lnTo>
                  <a:pt x="6839" y="5451"/>
                </a:lnTo>
                <a:cubicBezTo>
                  <a:pt x="6898" y="5262"/>
                  <a:pt x="6898" y="5074"/>
                  <a:pt x="6839" y="4885"/>
                </a:cubicBezTo>
                <a:close/>
              </a:path>
            </a:pathLst>
          </a:custGeom>
          <a:solidFill>
            <a:schemeClr val="accent1"/>
          </a:solid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Gothic"/>
              <a:ea typeface="+mn-ea"/>
              <a:cs typeface="+mn-cs"/>
            </a:endParaRPr>
          </a:p>
        </p:txBody>
      </p:sp>
      <p:sp useBgFill="1">
        <p:nvSpPr>
          <p:cNvPr id="21" name="Rectangle 20"/>
          <p:cNvSpPr>
            <a:spLocks noGrp="1" noRot="1" noChangeAspect="1" noMove="1" noResize="1" noEditPoints="1" noAdjustHandles="1" noChangeArrowheads="1" noChangeShapeType="1" noTextEdit="1"/>
          </p:cNvSpPr>
          <p:nvPr/>
        </p:nvSpPr>
        <p:spPr>
          <a:xfrm>
            <a:off x="4795736" y="0"/>
            <a:ext cx="739626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Gothic"/>
              <a:ea typeface="+mn-ea"/>
              <a:cs typeface="+mn-cs"/>
            </a:endParaRPr>
          </a:p>
        </p:txBody>
      </p:sp>
      <p:sp>
        <p:nvSpPr>
          <p:cNvPr id="5" name="Θέση περιεχομένου 4"/>
          <p:cNvSpPr>
            <a:spLocks noGrp="1"/>
          </p:cNvSpPr>
          <p:nvPr>
            <p:ph idx="1"/>
          </p:nvPr>
        </p:nvSpPr>
        <p:spPr>
          <a:xfrm>
            <a:off x="4155440" y="71120"/>
            <a:ext cx="7863840" cy="6522720"/>
          </a:xfrm>
        </p:spPr>
        <p:txBody>
          <a:bodyPr anchor="ctr">
            <a:noAutofit/>
          </a:bodyPr>
          <a:lstStyle/>
          <a:p>
            <a:pPr algn="just"/>
            <a:r>
              <a:rPr lang="el-GR" sz="2200" dirty="0"/>
              <a:t>Το να συζητάς με τις πηγές για να βγάλεις ειδήσεις είναι μια δύσκολη τέχνη που τη μαθαίνει κανείς με τον καιρό</a:t>
            </a:r>
          </a:p>
          <a:p>
            <a:pPr algn="just"/>
            <a:r>
              <a:rPr lang="el-GR" sz="2200" dirty="0"/>
              <a:t>Ο έμπειρος ρεπόρτερ ξέρει καλά </a:t>
            </a:r>
            <a:r>
              <a:rPr lang="el-GR" sz="2200" b="1" dirty="0"/>
              <a:t>τι πρέπει να ρωτήσει και πώς</a:t>
            </a:r>
          </a:p>
          <a:p>
            <a:pPr algn="just"/>
            <a:r>
              <a:rPr lang="el-GR" sz="2200" b="1" u="sng" dirty="0"/>
              <a:t>Τεχνικές</a:t>
            </a:r>
            <a:r>
              <a:rPr lang="el-GR" sz="2200" dirty="0"/>
              <a:t>: «Παίζει» με την πηγή, πάει από πλάγιους δρόμους όταν δεν «επιτίθεται» μέτωπο με μέτωπο, ξεγελάει την πηγή, δημιουργεί μια ατμόσφαιρα οικειότητας, κερδίζει την εμπιστοσύνη της ή την κάνει να θυμώνει ή να ενθουσιάζεται και τότε είναι που «ανοίγει» το στόμα της</a:t>
            </a:r>
          </a:p>
        </p:txBody>
      </p:sp>
    </p:spTree>
    <p:extLst>
      <p:ext uri="{BB962C8B-B14F-4D97-AF65-F5344CB8AC3E}">
        <p14:creationId xmlns:p14="http://schemas.microsoft.com/office/powerpoint/2010/main" val="9627830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B6725E-B361-0422-FEA3-30F2FAF3F0A4}"/>
            </a:ext>
          </a:extLst>
        </p:cNvPr>
        <p:cNvGrpSpPr/>
        <p:nvPr/>
      </p:nvGrpSpPr>
      <p:grpSpPr>
        <a:xfrm>
          <a:off x="0" y="0"/>
          <a:ext cx="0" cy="0"/>
          <a:chOff x="0" y="0"/>
          <a:chExt cx="0" cy="0"/>
        </a:xfrm>
      </p:grpSpPr>
      <p:sp>
        <p:nvSpPr>
          <p:cNvPr id="17" name="Rectangle 16">
            <a:extLst>
              <a:ext uri="{FF2B5EF4-FFF2-40B4-BE49-F238E27FC236}">
                <a16:creationId xmlns:a16="http://schemas.microsoft.com/office/drawing/2014/main" id="{06549BC3-AA22-63A2-48F8-2E1CBE4409DC}"/>
              </a:ext>
            </a:extLst>
          </p:cNvPr>
          <p:cNvSpPr>
            <a:spLocks noGrp="1" noRot="1" noChangeAspect="1" noMove="1" noResize="1" noEditPoints="1" noAdjustHandles="1" noChangeArrowheads="1" noChangeShapeType="1" noTextEdit="1"/>
          </p:cNvSpPr>
          <p:nvPr/>
        </p:nvSpPr>
        <p:spPr>
          <a:xfrm>
            <a:off x="1" y="0"/>
            <a:ext cx="4059079"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Gothic"/>
              <a:ea typeface="+mn-ea"/>
              <a:cs typeface="+mn-cs"/>
            </a:endParaRPr>
          </a:p>
        </p:txBody>
      </p:sp>
      <p:sp>
        <p:nvSpPr>
          <p:cNvPr id="2" name="Τίτλος 1">
            <a:extLst>
              <a:ext uri="{FF2B5EF4-FFF2-40B4-BE49-F238E27FC236}">
                <a16:creationId xmlns:a16="http://schemas.microsoft.com/office/drawing/2014/main" id="{C2F2EE1A-66E9-CB31-CA85-5E58C0E4FC5C}"/>
              </a:ext>
            </a:extLst>
          </p:cNvPr>
          <p:cNvSpPr>
            <a:spLocks noGrp="1"/>
          </p:cNvSpPr>
          <p:nvPr>
            <p:ph type="title"/>
          </p:nvPr>
        </p:nvSpPr>
        <p:spPr>
          <a:xfrm>
            <a:off x="1178560" y="2516957"/>
            <a:ext cx="2384149" cy="2243579"/>
          </a:xfrm>
        </p:spPr>
        <p:txBody>
          <a:bodyPr vert="horz" lIns="91440" tIns="45720" rIns="91440" bIns="45720" rtlCol="0">
            <a:normAutofit/>
          </a:bodyPr>
          <a:lstStyle/>
          <a:p>
            <a:br>
              <a:rPr lang="el-GR" sz="2800" dirty="0">
                <a:solidFill>
                  <a:schemeClr val="bg1"/>
                </a:solidFill>
                <a:latin typeface="Century Gothic" panose="020B0502020202020204" pitchFamily="34" charset="0"/>
              </a:rPr>
            </a:br>
            <a:r>
              <a:rPr lang="el-GR" sz="2700" dirty="0">
                <a:solidFill>
                  <a:schemeClr val="bg1"/>
                </a:solidFill>
                <a:latin typeface="Times New Roman" panose="02020603050405020304" pitchFamily="18" charset="0"/>
                <a:cs typeface="Times New Roman" panose="02020603050405020304" pitchFamily="18" charset="0"/>
              </a:rPr>
              <a:t>Το διαδίκτυο ως πηγή πληροφόρησης</a:t>
            </a:r>
            <a:endParaRPr lang="en-US" sz="2700" dirty="0">
              <a:solidFill>
                <a:schemeClr val="bg1"/>
              </a:solidFill>
              <a:latin typeface="Times New Roman" panose="02020603050405020304" pitchFamily="18" charset="0"/>
              <a:cs typeface="Times New Roman" panose="02020603050405020304" pitchFamily="18" charset="0"/>
            </a:endParaRPr>
          </a:p>
        </p:txBody>
      </p:sp>
      <p:sp>
        <p:nvSpPr>
          <p:cNvPr id="19" name="Freeform 11">
            <a:extLst>
              <a:ext uri="{FF2B5EF4-FFF2-40B4-BE49-F238E27FC236}">
                <a16:creationId xmlns:a16="http://schemas.microsoft.com/office/drawing/2014/main" id="{34CBC429-8111-5FD9-FF66-CE7EF7412019}"/>
              </a:ext>
            </a:extLst>
          </p:cNvPr>
          <p:cNvSpPr>
            <a:spLocks noGrp="1" noRot="1" noChangeAspect="1" noMove="1" noResize="1" noEditPoints="1" noAdjustHandles="1" noChangeArrowheads="1" noChangeShapeType="1" noTextEdit="1"/>
          </p:cNvSpPr>
          <p:nvPr/>
        </p:nvSpPr>
        <p:spPr bwMode="auto">
          <a:xfrm flipV="1">
            <a:off x="-159" y="3179901"/>
            <a:ext cx="1098194" cy="514066"/>
          </a:xfrm>
          <a:custGeom>
            <a:avLst/>
            <a:gdLst>
              <a:gd name="connsiteX0" fmla="*/ 10000 w 10044"/>
              <a:gd name="connsiteY0" fmla="*/ 4701 h 9966"/>
              <a:gd name="connsiteX1" fmla="*/ 8559 w 10044"/>
              <a:gd name="connsiteY1" fmla="*/ 188 h 9966"/>
              <a:gd name="connsiteX2" fmla="*/ 8527 w 10044"/>
              <a:gd name="connsiteY2" fmla="*/ 94 h 9966"/>
              <a:gd name="connsiteX3" fmla="*/ 8438 w 10044"/>
              <a:gd name="connsiteY3" fmla="*/ 0 h 9966"/>
              <a:gd name="connsiteX4" fmla="*/ 7867 w 10044"/>
              <a:gd name="connsiteY4" fmla="*/ 0 h 9966"/>
              <a:gd name="connsiteX5" fmla="*/ 0 w 10044"/>
              <a:gd name="connsiteY5" fmla="*/ 70 h 9966"/>
              <a:gd name="connsiteX6" fmla="*/ 3132 w 10044"/>
              <a:gd name="connsiteY6" fmla="*/ 9763 h 9966"/>
              <a:gd name="connsiteX7" fmla="*/ 7867 w 10044"/>
              <a:gd name="connsiteY7" fmla="*/ 9966 h 9966"/>
              <a:gd name="connsiteX8" fmla="*/ 8438 w 10044"/>
              <a:gd name="connsiteY8" fmla="*/ 9966 h 9966"/>
              <a:gd name="connsiteX9" fmla="*/ 8527 w 10044"/>
              <a:gd name="connsiteY9" fmla="*/ 9872 h 9966"/>
              <a:gd name="connsiteX10" fmla="*/ 8559 w 10044"/>
              <a:gd name="connsiteY10" fmla="*/ 9778 h 9966"/>
              <a:gd name="connsiteX11" fmla="*/ 10000 w 10044"/>
              <a:gd name="connsiteY11" fmla="*/ 5265 h 9966"/>
              <a:gd name="connsiteX12" fmla="*/ 10000 w 10044"/>
              <a:gd name="connsiteY12" fmla="*/ 4701 h 9966"/>
              <a:gd name="connsiteX0-1" fmla="*/ 6839 w 6883"/>
              <a:gd name="connsiteY0-2" fmla="*/ 4885 h 10168"/>
              <a:gd name="connsiteX1-3" fmla="*/ 5405 w 6883"/>
              <a:gd name="connsiteY1-4" fmla="*/ 357 h 10168"/>
              <a:gd name="connsiteX2-5" fmla="*/ 5373 w 6883"/>
              <a:gd name="connsiteY2-6" fmla="*/ 262 h 10168"/>
              <a:gd name="connsiteX3-7" fmla="*/ 5284 w 6883"/>
              <a:gd name="connsiteY3-8" fmla="*/ 168 h 10168"/>
              <a:gd name="connsiteX4-9" fmla="*/ 4716 w 6883"/>
              <a:gd name="connsiteY4-10" fmla="*/ 168 h 10168"/>
              <a:gd name="connsiteX5-11" fmla="*/ 50 w 6883"/>
              <a:gd name="connsiteY5-12" fmla="*/ 0 h 10168"/>
              <a:gd name="connsiteX6-13" fmla="*/ 1 w 6883"/>
              <a:gd name="connsiteY6-14" fmla="*/ 9964 h 10168"/>
              <a:gd name="connsiteX7-15" fmla="*/ 4716 w 6883"/>
              <a:gd name="connsiteY7-16" fmla="*/ 10168 h 10168"/>
              <a:gd name="connsiteX8-17" fmla="*/ 5284 w 6883"/>
              <a:gd name="connsiteY8-18" fmla="*/ 10168 h 10168"/>
              <a:gd name="connsiteX9-19" fmla="*/ 5373 w 6883"/>
              <a:gd name="connsiteY9-20" fmla="*/ 10074 h 10168"/>
              <a:gd name="connsiteX10-21" fmla="*/ 5405 w 6883"/>
              <a:gd name="connsiteY10-22" fmla="*/ 9979 h 10168"/>
              <a:gd name="connsiteX11-23" fmla="*/ 6839 w 6883"/>
              <a:gd name="connsiteY11-24" fmla="*/ 5451 h 10168"/>
              <a:gd name="connsiteX12-25" fmla="*/ 6839 w 6883"/>
              <a:gd name="connsiteY12-26" fmla="*/ 4885 h 10168"/>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 ang="0">
                <a:pos x="connsiteX8-17" y="connsiteY8-18"/>
              </a:cxn>
              <a:cxn ang="0">
                <a:pos x="connsiteX9-19" y="connsiteY9-20"/>
              </a:cxn>
              <a:cxn ang="0">
                <a:pos x="connsiteX10-21" y="connsiteY10-22"/>
              </a:cxn>
              <a:cxn ang="0">
                <a:pos x="connsiteX11-23" y="connsiteY11-24"/>
              </a:cxn>
              <a:cxn ang="0">
                <a:pos x="connsiteX12-25" y="connsiteY12-26"/>
              </a:cxn>
            </a:cxnLst>
            <a:rect l="l" t="t" r="r" b="b"/>
            <a:pathLst>
              <a:path w="6883" h="10168">
                <a:moveTo>
                  <a:pt x="6839" y="4885"/>
                </a:moveTo>
                <a:lnTo>
                  <a:pt x="5405" y="357"/>
                </a:lnTo>
                <a:cubicBezTo>
                  <a:pt x="5395" y="325"/>
                  <a:pt x="5383" y="294"/>
                  <a:pt x="5373" y="262"/>
                </a:cubicBezTo>
                <a:cubicBezTo>
                  <a:pt x="5344" y="168"/>
                  <a:pt x="5314" y="168"/>
                  <a:pt x="5284" y="168"/>
                </a:cubicBezTo>
                <a:lnTo>
                  <a:pt x="4716" y="168"/>
                </a:lnTo>
                <a:lnTo>
                  <a:pt x="50" y="0"/>
                </a:lnTo>
                <a:cubicBezTo>
                  <a:pt x="59" y="3322"/>
                  <a:pt x="-8" y="6643"/>
                  <a:pt x="1" y="9964"/>
                </a:cubicBezTo>
                <a:lnTo>
                  <a:pt x="4716" y="10168"/>
                </a:lnTo>
                <a:lnTo>
                  <a:pt x="5284" y="10168"/>
                </a:lnTo>
                <a:cubicBezTo>
                  <a:pt x="5314" y="10168"/>
                  <a:pt x="5344" y="10074"/>
                  <a:pt x="5373" y="10074"/>
                </a:cubicBezTo>
                <a:cubicBezTo>
                  <a:pt x="5373" y="9979"/>
                  <a:pt x="5405" y="9979"/>
                  <a:pt x="5405" y="9979"/>
                </a:cubicBezTo>
                <a:lnTo>
                  <a:pt x="6839" y="5451"/>
                </a:lnTo>
                <a:cubicBezTo>
                  <a:pt x="6898" y="5262"/>
                  <a:pt x="6898" y="5074"/>
                  <a:pt x="6839" y="4885"/>
                </a:cubicBezTo>
                <a:close/>
              </a:path>
            </a:pathLst>
          </a:custGeom>
          <a:solidFill>
            <a:schemeClr val="accent1"/>
          </a:solid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Gothic"/>
              <a:ea typeface="+mn-ea"/>
              <a:cs typeface="+mn-cs"/>
            </a:endParaRPr>
          </a:p>
        </p:txBody>
      </p:sp>
      <p:sp useBgFill="1">
        <p:nvSpPr>
          <p:cNvPr id="21" name="Rectangle 20">
            <a:extLst>
              <a:ext uri="{FF2B5EF4-FFF2-40B4-BE49-F238E27FC236}">
                <a16:creationId xmlns:a16="http://schemas.microsoft.com/office/drawing/2014/main" id="{57D6265F-34F0-B05E-E31A-D1FD8DB502A0}"/>
              </a:ext>
            </a:extLst>
          </p:cNvPr>
          <p:cNvSpPr>
            <a:spLocks noGrp="1" noRot="1" noChangeAspect="1" noMove="1" noResize="1" noEditPoints="1" noAdjustHandles="1" noChangeArrowheads="1" noChangeShapeType="1" noTextEdit="1"/>
          </p:cNvSpPr>
          <p:nvPr/>
        </p:nvSpPr>
        <p:spPr>
          <a:xfrm>
            <a:off x="4795736" y="0"/>
            <a:ext cx="739626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Gothic"/>
              <a:ea typeface="+mn-ea"/>
              <a:cs typeface="+mn-cs"/>
            </a:endParaRPr>
          </a:p>
        </p:txBody>
      </p:sp>
      <p:sp>
        <p:nvSpPr>
          <p:cNvPr id="5" name="Θέση περιεχομένου 4">
            <a:extLst>
              <a:ext uri="{FF2B5EF4-FFF2-40B4-BE49-F238E27FC236}">
                <a16:creationId xmlns:a16="http://schemas.microsoft.com/office/drawing/2014/main" id="{9E111548-15CC-8115-8A2D-B3650078BF15}"/>
              </a:ext>
            </a:extLst>
          </p:cNvPr>
          <p:cNvSpPr>
            <a:spLocks noGrp="1"/>
          </p:cNvSpPr>
          <p:nvPr>
            <p:ph idx="1"/>
          </p:nvPr>
        </p:nvSpPr>
        <p:spPr>
          <a:xfrm>
            <a:off x="4394118" y="589721"/>
            <a:ext cx="7396264" cy="5778805"/>
          </a:xfrm>
        </p:spPr>
        <p:txBody>
          <a:bodyPr anchor="ctr">
            <a:normAutofit fontScale="85000" lnSpcReduction="10000"/>
          </a:bodyPr>
          <a:lstStyle/>
          <a:p>
            <a:pPr algn="just">
              <a:lnSpc>
                <a:spcPct val="150000"/>
              </a:lnSpc>
              <a:buFont typeface="Wingdings" panose="05000000000000000000" pitchFamily="2" charset="2"/>
              <a:buChar char="ü"/>
            </a:pPr>
            <a:r>
              <a:rPr lang="el-GR" sz="2400" dirty="0"/>
              <a:t>Το διαδίκτυο αποτελεί σήμερα τη βασική πηγή γνώσης και πληροφορίας, σε βαθμό που ν’ αμφισβητείται ο ρόλος και το μέλλον των παραδοσιακών μέσων</a:t>
            </a:r>
          </a:p>
          <a:p>
            <a:pPr algn="just">
              <a:lnSpc>
                <a:spcPct val="150000"/>
              </a:lnSpc>
              <a:buFont typeface="Wingdings" panose="05000000000000000000" pitchFamily="2" charset="2"/>
              <a:buChar char="ü"/>
            </a:pPr>
            <a:r>
              <a:rPr lang="el-GR" sz="2400" dirty="0"/>
              <a:t>Πλεονεκτήματα από τη χρήση του διαδικτύου στην αναζήτηση πληροφοριών (σε επίπεδο πηγών):</a:t>
            </a:r>
          </a:p>
          <a:p>
            <a:pPr marL="457200" indent="-457200" algn="just">
              <a:lnSpc>
                <a:spcPct val="150000"/>
              </a:lnSpc>
              <a:buAutoNum type="arabicParenR"/>
            </a:pPr>
            <a:r>
              <a:rPr lang="el-GR" sz="2400" dirty="0"/>
              <a:t>Υπάρχει πληθώρα πληροφοριών</a:t>
            </a:r>
          </a:p>
          <a:p>
            <a:pPr marL="457200" indent="-457200" algn="just">
              <a:lnSpc>
                <a:spcPct val="150000"/>
              </a:lnSpc>
              <a:buFont typeface="Wingdings" panose="05000000000000000000" pitchFamily="2" charset="2"/>
              <a:buAutoNum type="arabicParenR"/>
            </a:pPr>
            <a:r>
              <a:rPr lang="el-GR" sz="2400" dirty="0"/>
              <a:t>Οι μηχανές αναζήτησης είναι γρήγορες, αποτελεσματικές και εύκολες στη χρήση τους</a:t>
            </a:r>
          </a:p>
          <a:p>
            <a:pPr marL="457200" indent="-457200" algn="just">
              <a:lnSpc>
                <a:spcPct val="150000"/>
              </a:lnSpc>
              <a:buFont typeface="Wingdings" panose="05000000000000000000" pitchFamily="2" charset="2"/>
              <a:buAutoNum type="arabicParenR"/>
            </a:pPr>
            <a:r>
              <a:rPr lang="el-GR" sz="2400" dirty="0"/>
              <a:t>Η αυξανόμενη επιτήδευση του λογισμικού που χρησιμοποιείται στις μηχανές αναζήτησης μάς επιτρέπει να περιγράφουμε με ακρίβεια την πληροφορία που ζητάμε</a:t>
            </a:r>
          </a:p>
          <a:p>
            <a:pPr algn="just">
              <a:lnSpc>
                <a:spcPct val="150000"/>
              </a:lnSpc>
              <a:buFont typeface="Wingdings" panose="05000000000000000000" pitchFamily="2" charset="2"/>
              <a:buChar char="ü"/>
            </a:pPr>
            <a:endParaRPr lang="el-GR" sz="2400" dirty="0"/>
          </a:p>
        </p:txBody>
      </p:sp>
    </p:spTree>
    <p:extLst>
      <p:ext uri="{BB962C8B-B14F-4D97-AF65-F5344CB8AC3E}">
        <p14:creationId xmlns:p14="http://schemas.microsoft.com/office/powerpoint/2010/main" val="26290843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B6725E-B361-0422-FEA3-30F2FAF3F0A4}"/>
            </a:ext>
          </a:extLst>
        </p:cNvPr>
        <p:cNvGrpSpPr/>
        <p:nvPr/>
      </p:nvGrpSpPr>
      <p:grpSpPr>
        <a:xfrm>
          <a:off x="0" y="0"/>
          <a:ext cx="0" cy="0"/>
          <a:chOff x="0" y="0"/>
          <a:chExt cx="0" cy="0"/>
        </a:xfrm>
      </p:grpSpPr>
      <p:sp>
        <p:nvSpPr>
          <p:cNvPr id="17" name="Rectangle 16">
            <a:extLst>
              <a:ext uri="{FF2B5EF4-FFF2-40B4-BE49-F238E27FC236}">
                <a16:creationId xmlns:a16="http://schemas.microsoft.com/office/drawing/2014/main" id="{06549BC3-AA22-63A2-48F8-2E1CBE4409DC}"/>
              </a:ext>
            </a:extLst>
          </p:cNvPr>
          <p:cNvSpPr>
            <a:spLocks noGrp="1" noRot="1" noChangeAspect="1" noMove="1" noResize="1" noEditPoints="1" noAdjustHandles="1" noChangeArrowheads="1" noChangeShapeType="1" noTextEdit="1"/>
          </p:cNvSpPr>
          <p:nvPr/>
        </p:nvSpPr>
        <p:spPr>
          <a:xfrm>
            <a:off x="1" y="0"/>
            <a:ext cx="4059079"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Gothic"/>
              <a:ea typeface="+mn-ea"/>
              <a:cs typeface="+mn-cs"/>
            </a:endParaRPr>
          </a:p>
        </p:txBody>
      </p:sp>
      <p:sp>
        <p:nvSpPr>
          <p:cNvPr id="2" name="Τίτλος 1">
            <a:extLst>
              <a:ext uri="{FF2B5EF4-FFF2-40B4-BE49-F238E27FC236}">
                <a16:creationId xmlns:a16="http://schemas.microsoft.com/office/drawing/2014/main" id="{C2F2EE1A-66E9-CB31-CA85-5E58C0E4FC5C}"/>
              </a:ext>
            </a:extLst>
          </p:cNvPr>
          <p:cNvSpPr>
            <a:spLocks noGrp="1"/>
          </p:cNvSpPr>
          <p:nvPr>
            <p:ph type="title"/>
          </p:nvPr>
        </p:nvSpPr>
        <p:spPr>
          <a:xfrm>
            <a:off x="1178560" y="2516957"/>
            <a:ext cx="2384149" cy="2243579"/>
          </a:xfrm>
        </p:spPr>
        <p:txBody>
          <a:bodyPr vert="horz" lIns="91440" tIns="45720" rIns="91440" bIns="45720" rtlCol="0">
            <a:normAutofit/>
          </a:bodyPr>
          <a:lstStyle/>
          <a:p>
            <a:br>
              <a:rPr lang="el-GR" sz="2800" dirty="0">
                <a:solidFill>
                  <a:schemeClr val="bg1"/>
                </a:solidFill>
                <a:latin typeface="Century Gothic" panose="020B0502020202020204" pitchFamily="34" charset="0"/>
              </a:rPr>
            </a:br>
            <a:r>
              <a:rPr lang="el-GR" sz="2700" dirty="0">
                <a:solidFill>
                  <a:schemeClr val="bg1"/>
                </a:solidFill>
                <a:latin typeface="Times New Roman" panose="02020603050405020304" pitchFamily="18" charset="0"/>
                <a:cs typeface="Times New Roman" panose="02020603050405020304" pitchFamily="18" charset="0"/>
              </a:rPr>
              <a:t>Το διαδίκτυο ως πηγή πληροφόρησης</a:t>
            </a:r>
            <a:endParaRPr lang="en-US" sz="2700" dirty="0">
              <a:solidFill>
                <a:schemeClr val="bg1"/>
              </a:solidFill>
              <a:latin typeface="Times New Roman" panose="02020603050405020304" pitchFamily="18" charset="0"/>
              <a:cs typeface="Times New Roman" panose="02020603050405020304" pitchFamily="18" charset="0"/>
            </a:endParaRPr>
          </a:p>
        </p:txBody>
      </p:sp>
      <p:sp>
        <p:nvSpPr>
          <p:cNvPr id="19" name="Freeform 11">
            <a:extLst>
              <a:ext uri="{FF2B5EF4-FFF2-40B4-BE49-F238E27FC236}">
                <a16:creationId xmlns:a16="http://schemas.microsoft.com/office/drawing/2014/main" id="{34CBC429-8111-5FD9-FF66-CE7EF7412019}"/>
              </a:ext>
            </a:extLst>
          </p:cNvPr>
          <p:cNvSpPr>
            <a:spLocks noGrp="1" noRot="1" noChangeAspect="1" noMove="1" noResize="1" noEditPoints="1" noAdjustHandles="1" noChangeArrowheads="1" noChangeShapeType="1" noTextEdit="1"/>
          </p:cNvSpPr>
          <p:nvPr/>
        </p:nvSpPr>
        <p:spPr bwMode="auto">
          <a:xfrm flipV="1">
            <a:off x="-159" y="3179901"/>
            <a:ext cx="1098194" cy="514066"/>
          </a:xfrm>
          <a:custGeom>
            <a:avLst/>
            <a:gdLst>
              <a:gd name="connsiteX0" fmla="*/ 10000 w 10044"/>
              <a:gd name="connsiteY0" fmla="*/ 4701 h 9966"/>
              <a:gd name="connsiteX1" fmla="*/ 8559 w 10044"/>
              <a:gd name="connsiteY1" fmla="*/ 188 h 9966"/>
              <a:gd name="connsiteX2" fmla="*/ 8527 w 10044"/>
              <a:gd name="connsiteY2" fmla="*/ 94 h 9966"/>
              <a:gd name="connsiteX3" fmla="*/ 8438 w 10044"/>
              <a:gd name="connsiteY3" fmla="*/ 0 h 9966"/>
              <a:gd name="connsiteX4" fmla="*/ 7867 w 10044"/>
              <a:gd name="connsiteY4" fmla="*/ 0 h 9966"/>
              <a:gd name="connsiteX5" fmla="*/ 0 w 10044"/>
              <a:gd name="connsiteY5" fmla="*/ 70 h 9966"/>
              <a:gd name="connsiteX6" fmla="*/ 3132 w 10044"/>
              <a:gd name="connsiteY6" fmla="*/ 9763 h 9966"/>
              <a:gd name="connsiteX7" fmla="*/ 7867 w 10044"/>
              <a:gd name="connsiteY7" fmla="*/ 9966 h 9966"/>
              <a:gd name="connsiteX8" fmla="*/ 8438 w 10044"/>
              <a:gd name="connsiteY8" fmla="*/ 9966 h 9966"/>
              <a:gd name="connsiteX9" fmla="*/ 8527 w 10044"/>
              <a:gd name="connsiteY9" fmla="*/ 9872 h 9966"/>
              <a:gd name="connsiteX10" fmla="*/ 8559 w 10044"/>
              <a:gd name="connsiteY10" fmla="*/ 9778 h 9966"/>
              <a:gd name="connsiteX11" fmla="*/ 10000 w 10044"/>
              <a:gd name="connsiteY11" fmla="*/ 5265 h 9966"/>
              <a:gd name="connsiteX12" fmla="*/ 10000 w 10044"/>
              <a:gd name="connsiteY12" fmla="*/ 4701 h 9966"/>
              <a:gd name="connsiteX0-1" fmla="*/ 6839 w 6883"/>
              <a:gd name="connsiteY0-2" fmla="*/ 4885 h 10168"/>
              <a:gd name="connsiteX1-3" fmla="*/ 5405 w 6883"/>
              <a:gd name="connsiteY1-4" fmla="*/ 357 h 10168"/>
              <a:gd name="connsiteX2-5" fmla="*/ 5373 w 6883"/>
              <a:gd name="connsiteY2-6" fmla="*/ 262 h 10168"/>
              <a:gd name="connsiteX3-7" fmla="*/ 5284 w 6883"/>
              <a:gd name="connsiteY3-8" fmla="*/ 168 h 10168"/>
              <a:gd name="connsiteX4-9" fmla="*/ 4716 w 6883"/>
              <a:gd name="connsiteY4-10" fmla="*/ 168 h 10168"/>
              <a:gd name="connsiteX5-11" fmla="*/ 50 w 6883"/>
              <a:gd name="connsiteY5-12" fmla="*/ 0 h 10168"/>
              <a:gd name="connsiteX6-13" fmla="*/ 1 w 6883"/>
              <a:gd name="connsiteY6-14" fmla="*/ 9964 h 10168"/>
              <a:gd name="connsiteX7-15" fmla="*/ 4716 w 6883"/>
              <a:gd name="connsiteY7-16" fmla="*/ 10168 h 10168"/>
              <a:gd name="connsiteX8-17" fmla="*/ 5284 w 6883"/>
              <a:gd name="connsiteY8-18" fmla="*/ 10168 h 10168"/>
              <a:gd name="connsiteX9-19" fmla="*/ 5373 w 6883"/>
              <a:gd name="connsiteY9-20" fmla="*/ 10074 h 10168"/>
              <a:gd name="connsiteX10-21" fmla="*/ 5405 w 6883"/>
              <a:gd name="connsiteY10-22" fmla="*/ 9979 h 10168"/>
              <a:gd name="connsiteX11-23" fmla="*/ 6839 w 6883"/>
              <a:gd name="connsiteY11-24" fmla="*/ 5451 h 10168"/>
              <a:gd name="connsiteX12-25" fmla="*/ 6839 w 6883"/>
              <a:gd name="connsiteY12-26" fmla="*/ 4885 h 10168"/>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 ang="0">
                <a:pos x="connsiteX8-17" y="connsiteY8-18"/>
              </a:cxn>
              <a:cxn ang="0">
                <a:pos x="connsiteX9-19" y="connsiteY9-20"/>
              </a:cxn>
              <a:cxn ang="0">
                <a:pos x="connsiteX10-21" y="connsiteY10-22"/>
              </a:cxn>
              <a:cxn ang="0">
                <a:pos x="connsiteX11-23" y="connsiteY11-24"/>
              </a:cxn>
              <a:cxn ang="0">
                <a:pos x="connsiteX12-25" y="connsiteY12-26"/>
              </a:cxn>
            </a:cxnLst>
            <a:rect l="l" t="t" r="r" b="b"/>
            <a:pathLst>
              <a:path w="6883" h="10168">
                <a:moveTo>
                  <a:pt x="6839" y="4885"/>
                </a:moveTo>
                <a:lnTo>
                  <a:pt x="5405" y="357"/>
                </a:lnTo>
                <a:cubicBezTo>
                  <a:pt x="5395" y="325"/>
                  <a:pt x="5383" y="294"/>
                  <a:pt x="5373" y="262"/>
                </a:cubicBezTo>
                <a:cubicBezTo>
                  <a:pt x="5344" y="168"/>
                  <a:pt x="5314" y="168"/>
                  <a:pt x="5284" y="168"/>
                </a:cubicBezTo>
                <a:lnTo>
                  <a:pt x="4716" y="168"/>
                </a:lnTo>
                <a:lnTo>
                  <a:pt x="50" y="0"/>
                </a:lnTo>
                <a:cubicBezTo>
                  <a:pt x="59" y="3322"/>
                  <a:pt x="-8" y="6643"/>
                  <a:pt x="1" y="9964"/>
                </a:cubicBezTo>
                <a:lnTo>
                  <a:pt x="4716" y="10168"/>
                </a:lnTo>
                <a:lnTo>
                  <a:pt x="5284" y="10168"/>
                </a:lnTo>
                <a:cubicBezTo>
                  <a:pt x="5314" y="10168"/>
                  <a:pt x="5344" y="10074"/>
                  <a:pt x="5373" y="10074"/>
                </a:cubicBezTo>
                <a:cubicBezTo>
                  <a:pt x="5373" y="9979"/>
                  <a:pt x="5405" y="9979"/>
                  <a:pt x="5405" y="9979"/>
                </a:cubicBezTo>
                <a:lnTo>
                  <a:pt x="6839" y="5451"/>
                </a:lnTo>
                <a:cubicBezTo>
                  <a:pt x="6898" y="5262"/>
                  <a:pt x="6898" y="5074"/>
                  <a:pt x="6839" y="4885"/>
                </a:cubicBezTo>
                <a:close/>
              </a:path>
            </a:pathLst>
          </a:custGeom>
          <a:solidFill>
            <a:schemeClr val="accent1"/>
          </a:solid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Gothic"/>
              <a:ea typeface="+mn-ea"/>
              <a:cs typeface="+mn-cs"/>
            </a:endParaRPr>
          </a:p>
        </p:txBody>
      </p:sp>
      <p:sp useBgFill="1">
        <p:nvSpPr>
          <p:cNvPr id="21" name="Rectangle 20">
            <a:extLst>
              <a:ext uri="{FF2B5EF4-FFF2-40B4-BE49-F238E27FC236}">
                <a16:creationId xmlns:a16="http://schemas.microsoft.com/office/drawing/2014/main" id="{57D6265F-34F0-B05E-E31A-D1FD8DB502A0}"/>
              </a:ext>
            </a:extLst>
          </p:cNvPr>
          <p:cNvSpPr>
            <a:spLocks noGrp="1" noRot="1" noChangeAspect="1" noMove="1" noResize="1" noEditPoints="1" noAdjustHandles="1" noChangeArrowheads="1" noChangeShapeType="1" noTextEdit="1"/>
          </p:cNvSpPr>
          <p:nvPr/>
        </p:nvSpPr>
        <p:spPr>
          <a:xfrm>
            <a:off x="4795736" y="0"/>
            <a:ext cx="739626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Gothic"/>
              <a:ea typeface="+mn-ea"/>
              <a:cs typeface="+mn-cs"/>
            </a:endParaRPr>
          </a:p>
        </p:txBody>
      </p:sp>
      <p:sp>
        <p:nvSpPr>
          <p:cNvPr id="5" name="Θέση περιεχομένου 4">
            <a:extLst>
              <a:ext uri="{FF2B5EF4-FFF2-40B4-BE49-F238E27FC236}">
                <a16:creationId xmlns:a16="http://schemas.microsoft.com/office/drawing/2014/main" id="{9E111548-15CC-8115-8A2D-B3650078BF15}"/>
              </a:ext>
            </a:extLst>
          </p:cNvPr>
          <p:cNvSpPr>
            <a:spLocks noGrp="1"/>
          </p:cNvSpPr>
          <p:nvPr>
            <p:ph idx="1"/>
          </p:nvPr>
        </p:nvSpPr>
        <p:spPr>
          <a:xfrm>
            <a:off x="4394118" y="589721"/>
            <a:ext cx="7396264" cy="5778805"/>
          </a:xfrm>
        </p:spPr>
        <p:txBody>
          <a:bodyPr anchor="ctr">
            <a:normAutofit fontScale="92500" lnSpcReduction="20000"/>
          </a:bodyPr>
          <a:lstStyle/>
          <a:p>
            <a:pPr algn="just">
              <a:lnSpc>
                <a:spcPct val="150000"/>
              </a:lnSpc>
              <a:buFont typeface="Wingdings" panose="05000000000000000000" pitchFamily="2" charset="2"/>
              <a:buChar char="ü"/>
            </a:pPr>
            <a:r>
              <a:rPr lang="el-GR" sz="2400" dirty="0"/>
              <a:t>Το διαδίκτυο περιλαμβάνει τόσο λιγότερο </a:t>
            </a:r>
            <a:r>
              <a:rPr lang="el-GR" sz="2400" dirty="0" err="1"/>
              <a:t>διαδραστικές</a:t>
            </a:r>
            <a:r>
              <a:rPr lang="el-GR" sz="2400" dirty="0"/>
              <a:t> (π.χ. </a:t>
            </a:r>
            <a:r>
              <a:rPr lang="el-GR" sz="2400" dirty="0" err="1"/>
              <a:t>ιστότοποι</a:t>
            </a:r>
            <a:r>
              <a:rPr lang="el-GR" sz="2400" dirty="0"/>
              <a:t>) όσο και περισσότερο </a:t>
            </a:r>
            <a:r>
              <a:rPr lang="el-GR" sz="2400" dirty="0" err="1"/>
              <a:t>διαδραστικές</a:t>
            </a:r>
            <a:r>
              <a:rPr lang="el-GR" sz="2400" dirty="0"/>
              <a:t> (ΜΚΔ) πλατφόρμες, τις οποίες μπορούν να συμβουλεύονται οι δημοσιογράφοι για να συγκεντρώνουν ή να επαληθεύσουν πληροφορίες που έχουν στην κατοχή τους</a:t>
            </a:r>
            <a:endParaRPr lang="en-US" sz="2400" dirty="0"/>
          </a:p>
          <a:p>
            <a:pPr algn="just">
              <a:lnSpc>
                <a:spcPct val="150000"/>
              </a:lnSpc>
              <a:buFont typeface="Wingdings" panose="05000000000000000000" pitchFamily="2" charset="2"/>
              <a:buChar char="ü"/>
            </a:pPr>
            <a:r>
              <a:rPr lang="el-GR" sz="2400" dirty="0"/>
              <a:t>Στις σημερινές 24ωρες ειδησεογραφικές ροές, οι διαδικτυακές πηγές προσφέρουν έναν αποτελεσματικό, γρήγορο, εύχρηστο και οικονομικό τρόπο για τους δημοσιογράφους να συγκεντρώνουν πληροφορίες σχετικά με εξελισσόμενες ιστορίες, ενώ ολοένα και περισσότερο αποτελούν και οι ίδιες την αφετηρία νέων ειδήσεων (</a:t>
            </a:r>
            <a:r>
              <a:rPr lang="el-GR" sz="2400" dirty="0" err="1"/>
              <a:t>Lecheler</a:t>
            </a:r>
            <a:r>
              <a:rPr lang="el-GR" sz="2400" dirty="0"/>
              <a:t> </a:t>
            </a:r>
            <a:r>
              <a:rPr lang="en-US" sz="2400" dirty="0"/>
              <a:t>&amp;</a:t>
            </a:r>
            <a:r>
              <a:rPr lang="el-GR" sz="2400" dirty="0"/>
              <a:t> </a:t>
            </a:r>
            <a:r>
              <a:rPr lang="el-GR" sz="2400" dirty="0" err="1"/>
              <a:t>Kruikemeier</a:t>
            </a:r>
            <a:r>
              <a:rPr lang="en-US" sz="2400" dirty="0"/>
              <a:t>,</a:t>
            </a:r>
            <a:r>
              <a:rPr lang="el-GR" sz="2400" dirty="0"/>
              <a:t> 2016)</a:t>
            </a:r>
          </a:p>
        </p:txBody>
      </p:sp>
    </p:spTree>
    <p:extLst>
      <p:ext uri="{BB962C8B-B14F-4D97-AF65-F5344CB8AC3E}">
        <p14:creationId xmlns:p14="http://schemas.microsoft.com/office/powerpoint/2010/main" val="17776502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B6725E-B361-0422-FEA3-30F2FAF3F0A4}"/>
            </a:ext>
          </a:extLst>
        </p:cNvPr>
        <p:cNvGrpSpPr/>
        <p:nvPr/>
      </p:nvGrpSpPr>
      <p:grpSpPr>
        <a:xfrm>
          <a:off x="0" y="0"/>
          <a:ext cx="0" cy="0"/>
          <a:chOff x="0" y="0"/>
          <a:chExt cx="0" cy="0"/>
        </a:xfrm>
      </p:grpSpPr>
      <p:sp>
        <p:nvSpPr>
          <p:cNvPr id="17" name="Rectangle 16">
            <a:extLst>
              <a:ext uri="{FF2B5EF4-FFF2-40B4-BE49-F238E27FC236}">
                <a16:creationId xmlns:a16="http://schemas.microsoft.com/office/drawing/2014/main" id="{06549BC3-AA22-63A2-48F8-2E1CBE4409DC}"/>
              </a:ext>
            </a:extLst>
          </p:cNvPr>
          <p:cNvSpPr>
            <a:spLocks noGrp="1" noRot="1" noChangeAspect="1" noMove="1" noResize="1" noEditPoints="1" noAdjustHandles="1" noChangeArrowheads="1" noChangeShapeType="1" noTextEdit="1"/>
          </p:cNvSpPr>
          <p:nvPr/>
        </p:nvSpPr>
        <p:spPr>
          <a:xfrm>
            <a:off x="1" y="0"/>
            <a:ext cx="4059079"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Gothic"/>
              <a:ea typeface="+mn-ea"/>
              <a:cs typeface="+mn-cs"/>
            </a:endParaRPr>
          </a:p>
        </p:txBody>
      </p:sp>
      <p:sp>
        <p:nvSpPr>
          <p:cNvPr id="2" name="Τίτλος 1">
            <a:extLst>
              <a:ext uri="{FF2B5EF4-FFF2-40B4-BE49-F238E27FC236}">
                <a16:creationId xmlns:a16="http://schemas.microsoft.com/office/drawing/2014/main" id="{C2F2EE1A-66E9-CB31-CA85-5E58C0E4FC5C}"/>
              </a:ext>
            </a:extLst>
          </p:cNvPr>
          <p:cNvSpPr>
            <a:spLocks noGrp="1"/>
          </p:cNvSpPr>
          <p:nvPr>
            <p:ph type="title"/>
          </p:nvPr>
        </p:nvSpPr>
        <p:spPr>
          <a:xfrm>
            <a:off x="1178560" y="2516957"/>
            <a:ext cx="2384149" cy="2243579"/>
          </a:xfrm>
        </p:spPr>
        <p:txBody>
          <a:bodyPr vert="horz" lIns="91440" tIns="45720" rIns="91440" bIns="45720" rtlCol="0">
            <a:normAutofit/>
          </a:bodyPr>
          <a:lstStyle/>
          <a:p>
            <a:br>
              <a:rPr lang="el-GR" sz="2800" dirty="0">
                <a:solidFill>
                  <a:schemeClr val="bg1"/>
                </a:solidFill>
                <a:latin typeface="Century Gothic" panose="020B0502020202020204" pitchFamily="34" charset="0"/>
              </a:rPr>
            </a:br>
            <a:r>
              <a:rPr lang="el-GR" sz="2700" dirty="0">
                <a:solidFill>
                  <a:schemeClr val="bg1"/>
                </a:solidFill>
                <a:latin typeface="Times New Roman" panose="02020603050405020304" pitchFamily="18" charset="0"/>
                <a:cs typeface="Times New Roman" panose="02020603050405020304" pitchFamily="18" charset="0"/>
              </a:rPr>
              <a:t>Το διαδίκτυο ως πηγή πληροφόρησης</a:t>
            </a:r>
            <a:endParaRPr lang="en-US" sz="2700" dirty="0">
              <a:solidFill>
                <a:schemeClr val="bg1"/>
              </a:solidFill>
              <a:latin typeface="Times New Roman" panose="02020603050405020304" pitchFamily="18" charset="0"/>
              <a:cs typeface="Times New Roman" panose="02020603050405020304" pitchFamily="18" charset="0"/>
            </a:endParaRPr>
          </a:p>
        </p:txBody>
      </p:sp>
      <p:sp>
        <p:nvSpPr>
          <p:cNvPr id="19" name="Freeform 11">
            <a:extLst>
              <a:ext uri="{FF2B5EF4-FFF2-40B4-BE49-F238E27FC236}">
                <a16:creationId xmlns:a16="http://schemas.microsoft.com/office/drawing/2014/main" id="{34CBC429-8111-5FD9-FF66-CE7EF7412019}"/>
              </a:ext>
            </a:extLst>
          </p:cNvPr>
          <p:cNvSpPr>
            <a:spLocks noGrp="1" noRot="1" noChangeAspect="1" noMove="1" noResize="1" noEditPoints="1" noAdjustHandles="1" noChangeArrowheads="1" noChangeShapeType="1" noTextEdit="1"/>
          </p:cNvSpPr>
          <p:nvPr/>
        </p:nvSpPr>
        <p:spPr bwMode="auto">
          <a:xfrm flipV="1">
            <a:off x="-159" y="3179901"/>
            <a:ext cx="1098194" cy="514066"/>
          </a:xfrm>
          <a:custGeom>
            <a:avLst/>
            <a:gdLst>
              <a:gd name="connsiteX0" fmla="*/ 10000 w 10044"/>
              <a:gd name="connsiteY0" fmla="*/ 4701 h 9966"/>
              <a:gd name="connsiteX1" fmla="*/ 8559 w 10044"/>
              <a:gd name="connsiteY1" fmla="*/ 188 h 9966"/>
              <a:gd name="connsiteX2" fmla="*/ 8527 w 10044"/>
              <a:gd name="connsiteY2" fmla="*/ 94 h 9966"/>
              <a:gd name="connsiteX3" fmla="*/ 8438 w 10044"/>
              <a:gd name="connsiteY3" fmla="*/ 0 h 9966"/>
              <a:gd name="connsiteX4" fmla="*/ 7867 w 10044"/>
              <a:gd name="connsiteY4" fmla="*/ 0 h 9966"/>
              <a:gd name="connsiteX5" fmla="*/ 0 w 10044"/>
              <a:gd name="connsiteY5" fmla="*/ 70 h 9966"/>
              <a:gd name="connsiteX6" fmla="*/ 3132 w 10044"/>
              <a:gd name="connsiteY6" fmla="*/ 9763 h 9966"/>
              <a:gd name="connsiteX7" fmla="*/ 7867 w 10044"/>
              <a:gd name="connsiteY7" fmla="*/ 9966 h 9966"/>
              <a:gd name="connsiteX8" fmla="*/ 8438 w 10044"/>
              <a:gd name="connsiteY8" fmla="*/ 9966 h 9966"/>
              <a:gd name="connsiteX9" fmla="*/ 8527 w 10044"/>
              <a:gd name="connsiteY9" fmla="*/ 9872 h 9966"/>
              <a:gd name="connsiteX10" fmla="*/ 8559 w 10044"/>
              <a:gd name="connsiteY10" fmla="*/ 9778 h 9966"/>
              <a:gd name="connsiteX11" fmla="*/ 10000 w 10044"/>
              <a:gd name="connsiteY11" fmla="*/ 5265 h 9966"/>
              <a:gd name="connsiteX12" fmla="*/ 10000 w 10044"/>
              <a:gd name="connsiteY12" fmla="*/ 4701 h 9966"/>
              <a:gd name="connsiteX0-1" fmla="*/ 6839 w 6883"/>
              <a:gd name="connsiteY0-2" fmla="*/ 4885 h 10168"/>
              <a:gd name="connsiteX1-3" fmla="*/ 5405 w 6883"/>
              <a:gd name="connsiteY1-4" fmla="*/ 357 h 10168"/>
              <a:gd name="connsiteX2-5" fmla="*/ 5373 w 6883"/>
              <a:gd name="connsiteY2-6" fmla="*/ 262 h 10168"/>
              <a:gd name="connsiteX3-7" fmla="*/ 5284 w 6883"/>
              <a:gd name="connsiteY3-8" fmla="*/ 168 h 10168"/>
              <a:gd name="connsiteX4-9" fmla="*/ 4716 w 6883"/>
              <a:gd name="connsiteY4-10" fmla="*/ 168 h 10168"/>
              <a:gd name="connsiteX5-11" fmla="*/ 50 w 6883"/>
              <a:gd name="connsiteY5-12" fmla="*/ 0 h 10168"/>
              <a:gd name="connsiteX6-13" fmla="*/ 1 w 6883"/>
              <a:gd name="connsiteY6-14" fmla="*/ 9964 h 10168"/>
              <a:gd name="connsiteX7-15" fmla="*/ 4716 w 6883"/>
              <a:gd name="connsiteY7-16" fmla="*/ 10168 h 10168"/>
              <a:gd name="connsiteX8-17" fmla="*/ 5284 w 6883"/>
              <a:gd name="connsiteY8-18" fmla="*/ 10168 h 10168"/>
              <a:gd name="connsiteX9-19" fmla="*/ 5373 w 6883"/>
              <a:gd name="connsiteY9-20" fmla="*/ 10074 h 10168"/>
              <a:gd name="connsiteX10-21" fmla="*/ 5405 w 6883"/>
              <a:gd name="connsiteY10-22" fmla="*/ 9979 h 10168"/>
              <a:gd name="connsiteX11-23" fmla="*/ 6839 w 6883"/>
              <a:gd name="connsiteY11-24" fmla="*/ 5451 h 10168"/>
              <a:gd name="connsiteX12-25" fmla="*/ 6839 w 6883"/>
              <a:gd name="connsiteY12-26" fmla="*/ 4885 h 10168"/>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 ang="0">
                <a:pos x="connsiteX8-17" y="connsiteY8-18"/>
              </a:cxn>
              <a:cxn ang="0">
                <a:pos x="connsiteX9-19" y="connsiteY9-20"/>
              </a:cxn>
              <a:cxn ang="0">
                <a:pos x="connsiteX10-21" y="connsiteY10-22"/>
              </a:cxn>
              <a:cxn ang="0">
                <a:pos x="connsiteX11-23" y="connsiteY11-24"/>
              </a:cxn>
              <a:cxn ang="0">
                <a:pos x="connsiteX12-25" y="connsiteY12-26"/>
              </a:cxn>
            </a:cxnLst>
            <a:rect l="l" t="t" r="r" b="b"/>
            <a:pathLst>
              <a:path w="6883" h="10168">
                <a:moveTo>
                  <a:pt x="6839" y="4885"/>
                </a:moveTo>
                <a:lnTo>
                  <a:pt x="5405" y="357"/>
                </a:lnTo>
                <a:cubicBezTo>
                  <a:pt x="5395" y="325"/>
                  <a:pt x="5383" y="294"/>
                  <a:pt x="5373" y="262"/>
                </a:cubicBezTo>
                <a:cubicBezTo>
                  <a:pt x="5344" y="168"/>
                  <a:pt x="5314" y="168"/>
                  <a:pt x="5284" y="168"/>
                </a:cubicBezTo>
                <a:lnTo>
                  <a:pt x="4716" y="168"/>
                </a:lnTo>
                <a:lnTo>
                  <a:pt x="50" y="0"/>
                </a:lnTo>
                <a:cubicBezTo>
                  <a:pt x="59" y="3322"/>
                  <a:pt x="-8" y="6643"/>
                  <a:pt x="1" y="9964"/>
                </a:cubicBezTo>
                <a:lnTo>
                  <a:pt x="4716" y="10168"/>
                </a:lnTo>
                <a:lnTo>
                  <a:pt x="5284" y="10168"/>
                </a:lnTo>
                <a:cubicBezTo>
                  <a:pt x="5314" y="10168"/>
                  <a:pt x="5344" y="10074"/>
                  <a:pt x="5373" y="10074"/>
                </a:cubicBezTo>
                <a:cubicBezTo>
                  <a:pt x="5373" y="9979"/>
                  <a:pt x="5405" y="9979"/>
                  <a:pt x="5405" y="9979"/>
                </a:cubicBezTo>
                <a:lnTo>
                  <a:pt x="6839" y="5451"/>
                </a:lnTo>
                <a:cubicBezTo>
                  <a:pt x="6898" y="5262"/>
                  <a:pt x="6898" y="5074"/>
                  <a:pt x="6839" y="4885"/>
                </a:cubicBezTo>
                <a:close/>
              </a:path>
            </a:pathLst>
          </a:custGeom>
          <a:solidFill>
            <a:schemeClr val="accent1"/>
          </a:solid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Gothic"/>
              <a:ea typeface="+mn-ea"/>
              <a:cs typeface="+mn-cs"/>
            </a:endParaRPr>
          </a:p>
        </p:txBody>
      </p:sp>
      <p:sp useBgFill="1">
        <p:nvSpPr>
          <p:cNvPr id="21" name="Rectangle 20">
            <a:extLst>
              <a:ext uri="{FF2B5EF4-FFF2-40B4-BE49-F238E27FC236}">
                <a16:creationId xmlns:a16="http://schemas.microsoft.com/office/drawing/2014/main" id="{57D6265F-34F0-B05E-E31A-D1FD8DB502A0}"/>
              </a:ext>
            </a:extLst>
          </p:cNvPr>
          <p:cNvSpPr>
            <a:spLocks noGrp="1" noRot="1" noChangeAspect="1" noMove="1" noResize="1" noEditPoints="1" noAdjustHandles="1" noChangeArrowheads="1" noChangeShapeType="1" noTextEdit="1"/>
          </p:cNvSpPr>
          <p:nvPr/>
        </p:nvSpPr>
        <p:spPr>
          <a:xfrm>
            <a:off x="4795736" y="0"/>
            <a:ext cx="739626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Gothic"/>
              <a:ea typeface="+mn-ea"/>
              <a:cs typeface="+mn-cs"/>
            </a:endParaRPr>
          </a:p>
        </p:txBody>
      </p:sp>
      <p:sp>
        <p:nvSpPr>
          <p:cNvPr id="5" name="Θέση περιεχομένου 4">
            <a:extLst>
              <a:ext uri="{FF2B5EF4-FFF2-40B4-BE49-F238E27FC236}">
                <a16:creationId xmlns:a16="http://schemas.microsoft.com/office/drawing/2014/main" id="{9E111548-15CC-8115-8A2D-B3650078BF15}"/>
              </a:ext>
            </a:extLst>
          </p:cNvPr>
          <p:cNvSpPr>
            <a:spLocks noGrp="1"/>
          </p:cNvSpPr>
          <p:nvPr>
            <p:ph idx="1"/>
          </p:nvPr>
        </p:nvSpPr>
        <p:spPr>
          <a:xfrm>
            <a:off x="4394118" y="589721"/>
            <a:ext cx="7396264" cy="5778805"/>
          </a:xfrm>
        </p:spPr>
        <p:txBody>
          <a:bodyPr anchor="ctr">
            <a:normAutofit fontScale="77500" lnSpcReduction="20000"/>
          </a:bodyPr>
          <a:lstStyle/>
          <a:p>
            <a:pPr algn="just">
              <a:lnSpc>
                <a:spcPct val="150000"/>
              </a:lnSpc>
              <a:buFont typeface="Wingdings" panose="05000000000000000000" pitchFamily="2" charset="2"/>
              <a:buChar char="ü"/>
            </a:pPr>
            <a:r>
              <a:rPr lang="el-GR" sz="2400" dirty="0"/>
              <a:t>Ιδιαίτερα κατά τη διάρκεια έκτακτων ειδήσεων και κρίσεων, όπως για παράδειγμα σε μια τρομοκρατική επίθεση, οι δημοσιογράφοι βασίζονται στο διαδίκτυο για να συλλέξουν πληροφορίες </a:t>
            </a:r>
            <a:endParaRPr lang="en-US" sz="2400" dirty="0"/>
          </a:p>
          <a:p>
            <a:pPr algn="just">
              <a:lnSpc>
                <a:spcPct val="150000"/>
              </a:lnSpc>
              <a:buFont typeface="Wingdings" panose="05000000000000000000" pitchFamily="2" charset="2"/>
              <a:buChar char="ü"/>
            </a:pPr>
            <a:r>
              <a:rPr lang="el-GR" sz="2400" b="1" u="sng" dirty="0"/>
              <a:t>Παράδειγμα</a:t>
            </a:r>
            <a:r>
              <a:rPr lang="el-GR" sz="2400" dirty="0"/>
              <a:t>: Αναζητούν υλικό από αυτόπτες μάρτυρες τραβηγμένο με κινητά τηλέφωνα ή ενσωματώνουν αναρτήσεις από τα ΜΚΔ</a:t>
            </a:r>
          </a:p>
          <a:p>
            <a:pPr algn="just">
              <a:lnSpc>
                <a:spcPct val="150000"/>
              </a:lnSpc>
              <a:buFont typeface="Wingdings" panose="05000000000000000000" pitchFamily="2" charset="2"/>
              <a:buChar char="ü"/>
            </a:pPr>
            <a:r>
              <a:rPr lang="el-GR" sz="2400" dirty="0"/>
              <a:t>Αυτές οι διαδικτυακές πηγές παρέχουν χρήσιμες, και μερικές φορές κρίσιμες, πληροφορίες, που μπορούν να συλλεχθούν εύκολα και να προσφέρουν γρήγορη εικόνα μιας κρίσιμης κατάστασης</a:t>
            </a:r>
          </a:p>
          <a:p>
            <a:pPr algn="just">
              <a:lnSpc>
                <a:spcPct val="150000"/>
              </a:lnSpc>
              <a:buFont typeface="Wingdings" panose="05000000000000000000" pitchFamily="2" charset="2"/>
              <a:buChar char="ü"/>
            </a:pPr>
            <a:r>
              <a:rPr lang="el-GR" sz="2400" dirty="0"/>
              <a:t>Ωστόσο, αυτού του είδους οι πηγές είναι δύσκολο να επαληθευτούν: Αυτό το φαινόμενο έχει ανοίξει νέους δρόμους για την κριτική των μέσων, οδηγώντας σε μια ολοένα αυξανόμενη συζήτηση γύρω από την εξάπλωση των ψευδών ειδήσεων και της παραπληροφόρησης στο διαδίκτυο</a:t>
            </a:r>
          </a:p>
        </p:txBody>
      </p:sp>
    </p:spTree>
    <p:extLst>
      <p:ext uri="{BB962C8B-B14F-4D97-AF65-F5344CB8AC3E}">
        <p14:creationId xmlns:p14="http://schemas.microsoft.com/office/powerpoint/2010/main" val="7430005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B6725E-B361-0422-FEA3-30F2FAF3F0A4}"/>
            </a:ext>
          </a:extLst>
        </p:cNvPr>
        <p:cNvGrpSpPr/>
        <p:nvPr/>
      </p:nvGrpSpPr>
      <p:grpSpPr>
        <a:xfrm>
          <a:off x="0" y="0"/>
          <a:ext cx="0" cy="0"/>
          <a:chOff x="0" y="0"/>
          <a:chExt cx="0" cy="0"/>
        </a:xfrm>
      </p:grpSpPr>
      <p:sp>
        <p:nvSpPr>
          <p:cNvPr id="17" name="Rectangle 16">
            <a:extLst>
              <a:ext uri="{FF2B5EF4-FFF2-40B4-BE49-F238E27FC236}">
                <a16:creationId xmlns:a16="http://schemas.microsoft.com/office/drawing/2014/main" id="{06549BC3-AA22-63A2-48F8-2E1CBE4409DC}"/>
              </a:ext>
            </a:extLst>
          </p:cNvPr>
          <p:cNvSpPr>
            <a:spLocks noGrp="1" noRot="1" noChangeAspect="1" noMove="1" noResize="1" noEditPoints="1" noAdjustHandles="1" noChangeArrowheads="1" noChangeShapeType="1" noTextEdit="1"/>
          </p:cNvSpPr>
          <p:nvPr/>
        </p:nvSpPr>
        <p:spPr>
          <a:xfrm>
            <a:off x="1" y="0"/>
            <a:ext cx="4059079"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Gothic"/>
              <a:ea typeface="+mn-ea"/>
              <a:cs typeface="+mn-cs"/>
            </a:endParaRPr>
          </a:p>
        </p:txBody>
      </p:sp>
      <p:sp>
        <p:nvSpPr>
          <p:cNvPr id="2" name="Τίτλος 1">
            <a:extLst>
              <a:ext uri="{FF2B5EF4-FFF2-40B4-BE49-F238E27FC236}">
                <a16:creationId xmlns:a16="http://schemas.microsoft.com/office/drawing/2014/main" id="{C2F2EE1A-66E9-CB31-CA85-5E58C0E4FC5C}"/>
              </a:ext>
            </a:extLst>
          </p:cNvPr>
          <p:cNvSpPr>
            <a:spLocks noGrp="1"/>
          </p:cNvSpPr>
          <p:nvPr>
            <p:ph type="title"/>
          </p:nvPr>
        </p:nvSpPr>
        <p:spPr>
          <a:xfrm>
            <a:off x="1178560" y="2516957"/>
            <a:ext cx="2384149" cy="2243579"/>
          </a:xfrm>
        </p:spPr>
        <p:txBody>
          <a:bodyPr vert="horz" lIns="91440" tIns="45720" rIns="91440" bIns="45720" rtlCol="0">
            <a:normAutofit/>
          </a:bodyPr>
          <a:lstStyle/>
          <a:p>
            <a:br>
              <a:rPr lang="el-GR" sz="2800" dirty="0">
                <a:solidFill>
                  <a:schemeClr val="bg1"/>
                </a:solidFill>
                <a:latin typeface="Century Gothic" panose="020B0502020202020204" pitchFamily="34" charset="0"/>
              </a:rPr>
            </a:br>
            <a:r>
              <a:rPr lang="el-GR" sz="2700" dirty="0">
                <a:solidFill>
                  <a:schemeClr val="bg1"/>
                </a:solidFill>
                <a:latin typeface="Times New Roman" panose="02020603050405020304" pitchFamily="18" charset="0"/>
                <a:cs typeface="Times New Roman" panose="02020603050405020304" pitchFamily="18" charset="0"/>
              </a:rPr>
              <a:t>Το διαδίκτυο ως πηγή πληροφόρησης</a:t>
            </a:r>
            <a:endParaRPr lang="en-US" sz="2700" dirty="0">
              <a:solidFill>
                <a:schemeClr val="bg1"/>
              </a:solidFill>
              <a:latin typeface="Times New Roman" panose="02020603050405020304" pitchFamily="18" charset="0"/>
              <a:cs typeface="Times New Roman" panose="02020603050405020304" pitchFamily="18" charset="0"/>
            </a:endParaRPr>
          </a:p>
        </p:txBody>
      </p:sp>
      <p:sp>
        <p:nvSpPr>
          <p:cNvPr id="19" name="Freeform 11">
            <a:extLst>
              <a:ext uri="{FF2B5EF4-FFF2-40B4-BE49-F238E27FC236}">
                <a16:creationId xmlns:a16="http://schemas.microsoft.com/office/drawing/2014/main" id="{34CBC429-8111-5FD9-FF66-CE7EF7412019}"/>
              </a:ext>
            </a:extLst>
          </p:cNvPr>
          <p:cNvSpPr>
            <a:spLocks noGrp="1" noRot="1" noChangeAspect="1" noMove="1" noResize="1" noEditPoints="1" noAdjustHandles="1" noChangeArrowheads="1" noChangeShapeType="1" noTextEdit="1"/>
          </p:cNvSpPr>
          <p:nvPr/>
        </p:nvSpPr>
        <p:spPr bwMode="auto">
          <a:xfrm flipV="1">
            <a:off x="-159" y="3179901"/>
            <a:ext cx="1098194" cy="514066"/>
          </a:xfrm>
          <a:custGeom>
            <a:avLst/>
            <a:gdLst>
              <a:gd name="connsiteX0" fmla="*/ 10000 w 10044"/>
              <a:gd name="connsiteY0" fmla="*/ 4701 h 9966"/>
              <a:gd name="connsiteX1" fmla="*/ 8559 w 10044"/>
              <a:gd name="connsiteY1" fmla="*/ 188 h 9966"/>
              <a:gd name="connsiteX2" fmla="*/ 8527 w 10044"/>
              <a:gd name="connsiteY2" fmla="*/ 94 h 9966"/>
              <a:gd name="connsiteX3" fmla="*/ 8438 w 10044"/>
              <a:gd name="connsiteY3" fmla="*/ 0 h 9966"/>
              <a:gd name="connsiteX4" fmla="*/ 7867 w 10044"/>
              <a:gd name="connsiteY4" fmla="*/ 0 h 9966"/>
              <a:gd name="connsiteX5" fmla="*/ 0 w 10044"/>
              <a:gd name="connsiteY5" fmla="*/ 70 h 9966"/>
              <a:gd name="connsiteX6" fmla="*/ 3132 w 10044"/>
              <a:gd name="connsiteY6" fmla="*/ 9763 h 9966"/>
              <a:gd name="connsiteX7" fmla="*/ 7867 w 10044"/>
              <a:gd name="connsiteY7" fmla="*/ 9966 h 9966"/>
              <a:gd name="connsiteX8" fmla="*/ 8438 w 10044"/>
              <a:gd name="connsiteY8" fmla="*/ 9966 h 9966"/>
              <a:gd name="connsiteX9" fmla="*/ 8527 w 10044"/>
              <a:gd name="connsiteY9" fmla="*/ 9872 h 9966"/>
              <a:gd name="connsiteX10" fmla="*/ 8559 w 10044"/>
              <a:gd name="connsiteY10" fmla="*/ 9778 h 9966"/>
              <a:gd name="connsiteX11" fmla="*/ 10000 w 10044"/>
              <a:gd name="connsiteY11" fmla="*/ 5265 h 9966"/>
              <a:gd name="connsiteX12" fmla="*/ 10000 w 10044"/>
              <a:gd name="connsiteY12" fmla="*/ 4701 h 9966"/>
              <a:gd name="connsiteX0-1" fmla="*/ 6839 w 6883"/>
              <a:gd name="connsiteY0-2" fmla="*/ 4885 h 10168"/>
              <a:gd name="connsiteX1-3" fmla="*/ 5405 w 6883"/>
              <a:gd name="connsiteY1-4" fmla="*/ 357 h 10168"/>
              <a:gd name="connsiteX2-5" fmla="*/ 5373 w 6883"/>
              <a:gd name="connsiteY2-6" fmla="*/ 262 h 10168"/>
              <a:gd name="connsiteX3-7" fmla="*/ 5284 w 6883"/>
              <a:gd name="connsiteY3-8" fmla="*/ 168 h 10168"/>
              <a:gd name="connsiteX4-9" fmla="*/ 4716 w 6883"/>
              <a:gd name="connsiteY4-10" fmla="*/ 168 h 10168"/>
              <a:gd name="connsiteX5-11" fmla="*/ 50 w 6883"/>
              <a:gd name="connsiteY5-12" fmla="*/ 0 h 10168"/>
              <a:gd name="connsiteX6-13" fmla="*/ 1 w 6883"/>
              <a:gd name="connsiteY6-14" fmla="*/ 9964 h 10168"/>
              <a:gd name="connsiteX7-15" fmla="*/ 4716 w 6883"/>
              <a:gd name="connsiteY7-16" fmla="*/ 10168 h 10168"/>
              <a:gd name="connsiteX8-17" fmla="*/ 5284 w 6883"/>
              <a:gd name="connsiteY8-18" fmla="*/ 10168 h 10168"/>
              <a:gd name="connsiteX9-19" fmla="*/ 5373 w 6883"/>
              <a:gd name="connsiteY9-20" fmla="*/ 10074 h 10168"/>
              <a:gd name="connsiteX10-21" fmla="*/ 5405 w 6883"/>
              <a:gd name="connsiteY10-22" fmla="*/ 9979 h 10168"/>
              <a:gd name="connsiteX11-23" fmla="*/ 6839 w 6883"/>
              <a:gd name="connsiteY11-24" fmla="*/ 5451 h 10168"/>
              <a:gd name="connsiteX12-25" fmla="*/ 6839 w 6883"/>
              <a:gd name="connsiteY12-26" fmla="*/ 4885 h 10168"/>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 ang="0">
                <a:pos x="connsiteX8-17" y="connsiteY8-18"/>
              </a:cxn>
              <a:cxn ang="0">
                <a:pos x="connsiteX9-19" y="connsiteY9-20"/>
              </a:cxn>
              <a:cxn ang="0">
                <a:pos x="connsiteX10-21" y="connsiteY10-22"/>
              </a:cxn>
              <a:cxn ang="0">
                <a:pos x="connsiteX11-23" y="connsiteY11-24"/>
              </a:cxn>
              <a:cxn ang="0">
                <a:pos x="connsiteX12-25" y="connsiteY12-26"/>
              </a:cxn>
            </a:cxnLst>
            <a:rect l="l" t="t" r="r" b="b"/>
            <a:pathLst>
              <a:path w="6883" h="10168">
                <a:moveTo>
                  <a:pt x="6839" y="4885"/>
                </a:moveTo>
                <a:lnTo>
                  <a:pt x="5405" y="357"/>
                </a:lnTo>
                <a:cubicBezTo>
                  <a:pt x="5395" y="325"/>
                  <a:pt x="5383" y="294"/>
                  <a:pt x="5373" y="262"/>
                </a:cubicBezTo>
                <a:cubicBezTo>
                  <a:pt x="5344" y="168"/>
                  <a:pt x="5314" y="168"/>
                  <a:pt x="5284" y="168"/>
                </a:cubicBezTo>
                <a:lnTo>
                  <a:pt x="4716" y="168"/>
                </a:lnTo>
                <a:lnTo>
                  <a:pt x="50" y="0"/>
                </a:lnTo>
                <a:cubicBezTo>
                  <a:pt x="59" y="3322"/>
                  <a:pt x="-8" y="6643"/>
                  <a:pt x="1" y="9964"/>
                </a:cubicBezTo>
                <a:lnTo>
                  <a:pt x="4716" y="10168"/>
                </a:lnTo>
                <a:lnTo>
                  <a:pt x="5284" y="10168"/>
                </a:lnTo>
                <a:cubicBezTo>
                  <a:pt x="5314" y="10168"/>
                  <a:pt x="5344" y="10074"/>
                  <a:pt x="5373" y="10074"/>
                </a:cubicBezTo>
                <a:cubicBezTo>
                  <a:pt x="5373" y="9979"/>
                  <a:pt x="5405" y="9979"/>
                  <a:pt x="5405" y="9979"/>
                </a:cubicBezTo>
                <a:lnTo>
                  <a:pt x="6839" y="5451"/>
                </a:lnTo>
                <a:cubicBezTo>
                  <a:pt x="6898" y="5262"/>
                  <a:pt x="6898" y="5074"/>
                  <a:pt x="6839" y="4885"/>
                </a:cubicBezTo>
                <a:close/>
              </a:path>
            </a:pathLst>
          </a:custGeom>
          <a:solidFill>
            <a:schemeClr val="accent1"/>
          </a:solid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Gothic"/>
              <a:ea typeface="+mn-ea"/>
              <a:cs typeface="+mn-cs"/>
            </a:endParaRPr>
          </a:p>
        </p:txBody>
      </p:sp>
      <p:sp useBgFill="1">
        <p:nvSpPr>
          <p:cNvPr id="21" name="Rectangle 20">
            <a:extLst>
              <a:ext uri="{FF2B5EF4-FFF2-40B4-BE49-F238E27FC236}">
                <a16:creationId xmlns:a16="http://schemas.microsoft.com/office/drawing/2014/main" id="{57D6265F-34F0-B05E-E31A-D1FD8DB502A0}"/>
              </a:ext>
            </a:extLst>
          </p:cNvPr>
          <p:cNvSpPr>
            <a:spLocks noGrp="1" noRot="1" noChangeAspect="1" noMove="1" noResize="1" noEditPoints="1" noAdjustHandles="1" noChangeArrowheads="1" noChangeShapeType="1" noTextEdit="1"/>
          </p:cNvSpPr>
          <p:nvPr/>
        </p:nvSpPr>
        <p:spPr>
          <a:xfrm>
            <a:off x="4795736" y="0"/>
            <a:ext cx="739626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Gothic"/>
              <a:ea typeface="+mn-ea"/>
              <a:cs typeface="+mn-cs"/>
            </a:endParaRPr>
          </a:p>
        </p:txBody>
      </p:sp>
      <p:sp>
        <p:nvSpPr>
          <p:cNvPr id="5" name="Θέση περιεχομένου 4">
            <a:extLst>
              <a:ext uri="{FF2B5EF4-FFF2-40B4-BE49-F238E27FC236}">
                <a16:creationId xmlns:a16="http://schemas.microsoft.com/office/drawing/2014/main" id="{9E111548-15CC-8115-8A2D-B3650078BF15}"/>
              </a:ext>
            </a:extLst>
          </p:cNvPr>
          <p:cNvSpPr>
            <a:spLocks noGrp="1"/>
          </p:cNvSpPr>
          <p:nvPr>
            <p:ph idx="1"/>
          </p:nvPr>
        </p:nvSpPr>
        <p:spPr>
          <a:xfrm>
            <a:off x="4394118" y="589721"/>
            <a:ext cx="7396264" cy="5961908"/>
          </a:xfrm>
        </p:spPr>
        <p:txBody>
          <a:bodyPr anchor="ctr">
            <a:normAutofit fontScale="77500" lnSpcReduction="20000"/>
          </a:bodyPr>
          <a:lstStyle/>
          <a:p>
            <a:pPr algn="just">
              <a:lnSpc>
                <a:spcPct val="150000"/>
              </a:lnSpc>
              <a:buFont typeface="Wingdings" panose="05000000000000000000" pitchFamily="2" charset="2"/>
              <a:buChar char="ü"/>
            </a:pPr>
            <a:r>
              <a:rPr lang="el-GR" sz="2400" dirty="0"/>
              <a:t>Πλήθος μελετών την τελευταία δεκαετία έχουν εξετάσει σε ποιον βαθμό και ποιες διαδικτυακές πηγές χρησιμοποιούνται από επαγγελματίες δημοσιογράφους</a:t>
            </a:r>
          </a:p>
          <a:p>
            <a:pPr algn="just">
              <a:lnSpc>
                <a:spcPct val="150000"/>
              </a:lnSpc>
              <a:buFont typeface="Wingdings" panose="05000000000000000000" pitchFamily="2" charset="2"/>
              <a:buChar char="ü"/>
            </a:pPr>
            <a:r>
              <a:rPr lang="el-GR" sz="2400" dirty="0"/>
              <a:t>Μια κεντρική υπόθεση αυτών των ερευνών ήταν ότι η χρήση διαδικτυακών (και ιδιαίτερα των </a:t>
            </a:r>
            <a:r>
              <a:rPr lang="en-US" sz="2400" dirty="0"/>
              <a:t>MKD</a:t>
            </a:r>
            <a:r>
              <a:rPr lang="el-GR" sz="2400" dirty="0"/>
              <a:t>) πηγών στη διαδικασία παραγωγής ειδήσεων θα μπορούσε να οδηγήσει σε διεύρυνση της πρόσβασης στις ειδήσεις για ένα πιο ποικιλόμορφο σύνολο πληροφοριακών δρώντων - συμπεριλαμβανομένων όχι Τόνο ελίτ φορέων, όπως κυβερνήσεων, πολιτικών και ειδικών, αλλά και μη ελίτ φορέων, όπως απλούς πολίτες και εναλλακτικές φωνές</a:t>
            </a:r>
          </a:p>
          <a:p>
            <a:pPr algn="just">
              <a:lnSpc>
                <a:spcPct val="150000"/>
              </a:lnSpc>
              <a:buFont typeface="Wingdings" panose="05000000000000000000" pitchFamily="2" charset="2"/>
              <a:buChar char="ü"/>
            </a:pPr>
            <a:r>
              <a:rPr lang="el-GR" sz="2400" dirty="0"/>
              <a:t>Τα αποτελέσματα αυτών των μελετών έδειξαν ότι τα διαδικτυακά κανάλια πληροφόρησης δεν έχουν αντικαταστήσει, αλλά το πολύ</a:t>
            </a:r>
            <a:r>
              <a:rPr lang="en-US" sz="2400" dirty="0"/>
              <a:t>-</a:t>
            </a:r>
            <a:r>
              <a:rPr lang="el-GR" sz="2400" dirty="0"/>
              <a:t>πολύ έχουν συμπληρώσει τα παραδοσιακά κανάλια (βλ. τηλεγραφήματα, δελτία Τύπου κ.τ.λ.) (</a:t>
            </a:r>
            <a:r>
              <a:rPr lang="nl-NL" sz="2400" dirty="0"/>
              <a:t>Van Leuven, Kruikemeier, Lecheler &amp; Hermans, 2018)</a:t>
            </a:r>
            <a:endParaRPr lang="el-GR" sz="2400" dirty="0"/>
          </a:p>
        </p:txBody>
      </p:sp>
    </p:spTree>
    <p:extLst>
      <p:ext uri="{BB962C8B-B14F-4D97-AF65-F5344CB8AC3E}">
        <p14:creationId xmlns:p14="http://schemas.microsoft.com/office/powerpoint/2010/main" val="18133223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angle 16"/>
          <p:cNvSpPr>
            <a:spLocks noGrp="1" noRot="1" noChangeAspect="1" noMove="1" noResize="1" noEditPoints="1" noAdjustHandles="1" noChangeArrowheads="1" noChangeShapeType="1" noTextEdit="1"/>
          </p:cNvSpPr>
          <p:nvPr/>
        </p:nvSpPr>
        <p:spPr>
          <a:xfrm>
            <a:off x="1" y="0"/>
            <a:ext cx="4059079"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Gothic"/>
              <a:ea typeface="+mn-ea"/>
              <a:cs typeface="+mn-cs"/>
            </a:endParaRPr>
          </a:p>
        </p:txBody>
      </p:sp>
      <p:sp>
        <p:nvSpPr>
          <p:cNvPr id="2" name="Τίτλος 1"/>
          <p:cNvSpPr>
            <a:spLocks noGrp="1"/>
          </p:cNvSpPr>
          <p:nvPr>
            <p:ph type="title"/>
          </p:nvPr>
        </p:nvSpPr>
        <p:spPr>
          <a:xfrm>
            <a:off x="1168399" y="2403835"/>
            <a:ext cx="2413787" cy="3458486"/>
          </a:xfrm>
        </p:spPr>
        <p:txBody>
          <a:bodyPr vert="horz" lIns="91440" tIns="45720" rIns="91440" bIns="45720" rtlCol="0">
            <a:normAutofit/>
          </a:bodyPr>
          <a:lstStyle/>
          <a:p>
            <a:br>
              <a:rPr lang="en-US" sz="2800" dirty="0">
                <a:solidFill>
                  <a:schemeClr val="bg1"/>
                </a:solidFill>
                <a:latin typeface="Century Gothic" panose="020B0502020202020204" pitchFamily="34" charset="0"/>
              </a:rPr>
            </a:br>
            <a:br>
              <a:rPr lang="en-US" sz="2800" dirty="0">
                <a:solidFill>
                  <a:schemeClr val="bg1"/>
                </a:solidFill>
                <a:latin typeface="Century Gothic" panose="020B0502020202020204" pitchFamily="34" charset="0"/>
              </a:rPr>
            </a:br>
            <a:r>
              <a:rPr lang="el-GR" sz="3400" dirty="0">
                <a:solidFill>
                  <a:schemeClr val="bg1"/>
                </a:solidFill>
                <a:latin typeface="Times New Roman" panose="02020603050405020304" pitchFamily="18" charset="0"/>
                <a:cs typeface="Times New Roman" panose="02020603050405020304" pitchFamily="18" charset="0"/>
              </a:rPr>
              <a:t>Επανάληψη</a:t>
            </a:r>
          </a:p>
        </p:txBody>
      </p:sp>
      <p:sp>
        <p:nvSpPr>
          <p:cNvPr id="19" name="Freeform 11"/>
          <p:cNvSpPr>
            <a:spLocks noGrp="1" noRot="1" noChangeAspect="1" noMove="1" noResize="1" noEditPoints="1" noAdjustHandles="1" noChangeArrowheads="1" noChangeShapeType="1" noTextEdit="1"/>
          </p:cNvSpPr>
          <p:nvPr/>
        </p:nvSpPr>
        <p:spPr bwMode="auto">
          <a:xfrm flipV="1">
            <a:off x="-159" y="3179901"/>
            <a:ext cx="1098194" cy="514066"/>
          </a:xfrm>
          <a:custGeom>
            <a:avLst/>
            <a:gdLst>
              <a:gd name="connsiteX0" fmla="*/ 10000 w 10044"/>
              <a:gd name="connsiteY0" fmla="*/ 4701 h 9966"/>
              <a:gd name="connsiteX1" fmla="*/ 8559 w 10044"/>
              <a:gd name="connsiteY1" fmla="*/ 188 h 9966"/>
              <a:gd name="connsiteX2" fmla="*/ 8527 w 10044"/>
              <a:gd name="connsiteY2" fmla="*/ 94 h 9966"/>
              <a:gd name="connsiteX3" fmla="*/ 8438 w 10044"/>
              <a:gd name="connsiteY3" fmla="*/ 0 h 9966"/>
              <a:gd name="connsiteX4" fmla="*/ 7867 w 10044"/>
              <a:gd name="connsiteY4" fmla="*/ 0 h 9966"/>
              <a:gd name="connsiteX5" fmla="*/ 0 w 10044"/>
              <a:gd name="connsiteY5" fmla="*/ 70 h 9966"/>
              <a:gd name="connsiteX6" fmla="*/ 3132 w 10044"/>
              <a:gd name="connsiteY6" fmla="*/ 9763 h 9966"/>
              <a:gd name="connsiteX7" fmla="*/ 7867 w 10044"/>
              <a:gd name="connsiteY7" fmla="*/ 9966 h 9966"/>
              <a:gd name="connsiteX8" fmla="*/ 8438 w 10044"/>
              <a:gd name="connsiteY8" fmla="*/ 9966 h 9966"/>
              <a:gd name="connsiteX9" fmla="*/ 8527 w 10044"/>
              <a:gd name="connsiteY9" fmla="*/ 9872 h 9966"/>
              <a:gd name="connsiteX10" fmla="*/ 8559 w 10044"/>
              <a:gd name="connsiteY10" fmla="*/ 9778 h 9966"/>
              <a:gd name="connsiteX11" fmla="*/ 10000 w 10044"/>
              <a:gd name="connsiteY11" fmla="*/ 5265 h 9966"/>
              <a:gd name="connsiteX12" fmla="*/ 10000 w 10044"/>
              <a:gd name="connsiteY12" fmla="*/ 4701 h 9966"/>
              <a:gd name="connsiteX0-1" fmla="*/ 6839 w 6883"/>
              <a:gd name="connsiteY0-2" fmla="*/ 4885 h 10168"/>
              <a:gd name="connsiteX1-3" fmla="*/ 5405 w 6883"/>
              <a:gd name="connsiteY1-4" fmla="*/ 357 h 10168"/>
              <a:gd name="connsiteX2-5" fmla="*/ 5373 w 6883"/>
              <a:gd name="connsiteY2-6" fmla="*/ 262 h 10168"/>
              <a:gd name="connsiteX3-7" fmla="*/ 5284 w 6883"/>
              <a:gd name="connsiteY3-8" fmla="*/ 168 h 10168"/>
              <a:gd name="connsiteX4-9" fmla="*/ 4716 w 6883"/>
              <a:gd name="connsiteY4-10" fmla="*/ 168 h 10168"/>
              <a:gd name="connsiteX5-11" fmla="*/ 50 w 6883"/>
              <a:gd name="connsiteY5-12" fmla="*/ 0 h 10168"/>
              <a:gd name="connsiteX6-13" fmla="*/ 1 w 6883"/>
              <a:gd name="connsiteY6-14" fmla="*/ 9964 h 10168"/>
              <a:gd name="connsiteX7-15" fmla="*/ 4716 w 6883"/>
              <a:gd name="connsiteY7-16" fmla="*/ 10168 h 10168"/>
              <a:gd name="connsiteX8-17" fmla="*/ 5284 w 6883"/>
              <a:gd name="connsiteY8-18" fmla="*/ 10168 h 10168"/>
              <a:gd name="connsiteX9-19" fmla="*/ 5373 w 6883"/>
              <a:gd name="connsiteY9-20" fmla="*/ 10074 h 10168"/>
              <a:gd name="connsiteX10-21" fmla="*/ 5405 w 6883"/>
              <a:gd name="connsiteY10-22" fmla="*/ 9979 h 10168"/>
              <a:gd name="connsiteX11-23" fmla="*/ 6839 w 6883"/>
              <a:gd name="connsiteY11-24" fmla="*/ 5451 h 10168"/>
              <a:gd name="connsiteX12-25" fmla="*/ 6839 w 6883"/>
              <a:gd name="connsiteY12-26" fmla="*/ 4885 h 10168"/>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 ang="0">
                <a:pos x="connsiteX8-17" y="connsiteY8-18"/>
              </a:cxn>
              <a:cxn ang="0">
                <a:pos x="connsiteX9-19" y="connsiteY9-20"/>
              </a:cxn>
              <a:cxn ang="0">
                <a:pos x="connsiteX10-21" y="connsiteY10-22"/>
              </a:cxn>
              <a:cxn ang="0">
                <a:pos x="connsiteX11-23" y="connsiteY11-24"/>
              </a:cxn>
              <a:cxn ang="0">
                <a:pos x="connsiteX12-25" y="connsiteY12-26"/>
              </a:cxn>
            </a:cxnLst>
            <a:rect l="l" t="t" r="r" b="b"/>
            <a:pathLst>
              <a:path w="6883" h="10168">
                <a:moveTo>
                  <a:pt x="6839" y="4885"/>
                </a:moveTo>
                <a:lnTo>
                  <a:pt x="5405" y="357"/>
                </a:lnTo>
                <a:cubicBezTo>
                  <a:pt x="5395" y="325"/>
                  <a:pt x="5383" y="294"/>
                  <a:pt x="5373" y="262"/>
                </a:cubicBezTo>
                <a:cubicBezTo>
                  <a:pt x="5344" y="168"/>
                  <a:pt x="5314" y="168"/>
                  <a:pt x="5284" y="168"/>
                </a:cubicBezTo>
                <a:lnTo>
                  <a:pt x="4716" y="168"/>
                </a:lnTo>
                <a:lnTo>
                  <a:pt x="50" y="0"/>
                </a:lnTo>
                <a:cubicBezTo>
                  <a:pt x="59" y="3322"/>
                  <a:pt x="-8" y="6643"/>
                  <a:pt x="1" y="9964"/>
                </a:cubicBezTo>
                <a:lnTo>
                  <a:pt x="4716" y="10168"/>
                </a:lnTo>
                <a:lnTo>
                  <a:pt x="5284" y="10168"/>
                </a:lnTo>
                <a:cubicBezTo>
                  <a:pt x="5314" y="10168"/>
                  <a:pt x="5344" y="10074"/>
                  <a:pt x="5373" y="10074"/>
                </a:cubicBezTo>
                <a:cubicBezTo>
                  <a:pt x="5373" y="9979"/>
                  <a:pt x="5405" y="9979"/>
                  <a:pt x="5405" y="9979"/>
                </a:cubicBezTo>
                <a:lnTo>
                  <a:pt x="6839" y="5451"/>
                </a:lnTo>
                <a:cubicBezTo>
                  <a:pt x="6898" y="5262"/>
                  <a:pt x="6898" y="5074"/>
                  <a:pt x="6839" y="4885"/>
                </a:cubicBezTo>
                <a:close/>
              </a:path>
            </a:pathLst>
          </a:custGeom>
          <a:solidFill>
            <a:schemeClr val="accent1"/>
          </a:solid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Gothic"/>
              <a:ea typeface="+mn-ea"/>
              <a:cs typeface="+mn-cs"/>
            </a:endParaRPr>
          </a:p>
        </p:txBody>
      </p:sp>
      <p:sp useBgFill="1">
        <p:nvSpPr>
          <p:cNvPr id="21" name="Rectangle 20"/>
          <p:cNvSpPr>
            <a:spLocks noGrp="1" noRot="1" noChangeAspect="1" noMove="1" noResize="1" noEditPoints="1" noAdjustHandles="1" noChangeArrowheads="1" noChangeShapeType="1" noTextEdit="1"/>
          </p:cNvSpPr>
          <p:nvPr/>
        </p:nvSpPr>
        <p:spPr>
          <a:xfrm>
            <a:off x="4795736" y="0"/>
            <a:ext cx="739626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Gothic"/>
              <a:ea typeface="+mn-ea"/>
              <a:cs typeface="+mn-cs"/>
            </a:endParaRPr>
          </a:p>
        </p:txBody>
      </p:sp>
      <p:sp>
        <p:nvSpPr>
          <p:cNvPr id="5" name="Θέση περιεχομένου 4"/>
          <p:cNvSpPr>
            <a:spLocks noGrp="1"/>
          </p:cNvSpPr>
          <p:nvPr>
            <p:ph idx="1"/>
          </p:nvPr>
        </p:nvSpPr>
        <p:spPr>
          <a:xfrm>
            <a:off x="4706578" y="589722"/>
            <a:ext cx="6987582" cy="5739958"/>
          </a:xfrm>
        </p:spPr>
        <p:txBody>
          <a:bodyPr anchor="ctr">
            <a:normAutofit fontScale="70000" lnSpcReduction="20000"/>
          </a:bodyPr>
          <a:lstStyle/>
          <a:p>
            <a:pPr algn="just">
              <a:lnSpc>
                <a:spcPct val="150000"/>
              </a:lnSpc>
              <a:buFont typeface="Wingdings" panose="05000000000000000000" pitchFamily="2" charset="2"/>
              <a:buChar char="Ø"/>
            </a:pPr>
            <a:r>
              <a:rPr lang="el-GR" sz="2600" b="1" u="sng" dirty="0" err="1">
                <a:latin typeface="Times New Roman" panose="02020603050405020304" pitchFamily="18" charset="0"/>
                <a:cs typeface="Times New Roman" panose="02020603050405020304" pitchFamily="18" charset="0"/>
              </a:rPr>
              <a:t>Lead</a:t>
            </a:r>
            <a:r>
              <a:rPr lang="el-GR" sz="2600" b="1" u="sng" dirty="0">
                <a:latin typeface="Times New Roman" panose="02020603050405020304" pitchFamily="18" charset="0"/>
                <a:cs typeface="Times New Roman" panose="02020603050405020304" pitchFamily="18" charset="0"/>
              </a:rPr>
              <a:t> - Γενικοί κανόνες  </a:t>
            </a:r>
          </a:p>
          <a:p>
            <a:pPr algn="just">
              <a:lnSpc>
                <a:spcPct val="150000"/>
              </a:lnSpc>
            </a:pPr>
            <a:r>
              <a:rPr lang="el-GR" sz="2600" dirty="0">
                <a:latin typeface="Times New Roman" panose="02020603050405020304" pitchFamily="18" charset="0"/>
                <a:cs typeface="Times New Roman" panose="02020603050405020304" pitchFamily="18" charset="0"/>
              </a:rPr>
              <a:t>Η έκταση του κειμένου πρέπει να είναι περίπου 30 λέξεις και να </a:t>
            </a:r>
            <a:r>
              <a:rPr lang="el-GR" sz="2600" dirty="0" err="1">
                <a:latin typeface="Times New Roman" panose="02020603050405020304" pitchFamily="18" charset="0"/>
                <a:cs typeface="Times New Roman" panose="02020603050405020304" pitchFamily="18" charset="0"/>
              </a:rPr>
              <a:t>περιλαμβάνειμία</a:t>
            </a:r>
            <a:r>
              <a:rPr lang="el-GR" sz="2600" dirty="0">
                <a:latin typeface="Times New Roman" panose="02020603050405020304" pitchFamily="18" charset="0"/>
                <a:cs typeface="Times New Roman" panose="02020603050405020304" pitchFamily="18" charset="0"/>
              </a:rPr>
              <a:t> πρόταση, δηλαδή δεν βάζουμε τελεία</a:t>
            </a:r>
          </a:p>
          <a:p>
            <a:pPr algn="just">
              <a:lnSpc>
                <a:spcPct val="150000"/>
              </a:lnSpc>
            </a:pPr>
            <a:r>
              <a:rPr lang="el-GR" sz="2600" dirty="0">
                <a:latin typeface="Times New Roman" panose="02020603050405020304" pitchFamily="18" charset="0"/>
                <a:cs typeface="Times New Roman" panose="02020603050405020304" pitchFamily="18" charset="0"/>
              </a:rPr>
              <a:t>Χρησιμοποιούμε μια κύρια πρόταση και πολλές δευτερεύουσες</a:t>
            </a:r>
          </a:p>
          <a:p>
            <a:pPr algn="just">
              <a:lnSpc>
                <a:spcPct val="150000"/>
              </a:lnSpc>
              <a:buFont typeface="Wingdings" panose="05000000000000000000" pitchFamily="2" charset="2"/>
              <a:buChar char="Ø"/>
            </a:pPr>
            <a:r>
              <a:rPr lang="el-GR" sz="2600" dirty="0">
                <a:latin typeface="Times New Roman" panose="02020603050405020304" pitchFamily="18" charset="0"/>
                <a:cs typeface="Times New Roman" panose="02020603050405020304" pitchFamily="18" charset="0"/>
              </a:rPr>
              <a:t>Δευτερεύουσα πρόταση λέγεται η πρόταση που δεν μπορεί να σταθεί μόνη της στο λόγο, αλλά εξαρτάται από μια κύρια ή από μια άλλη δευτερεύουσα της οποίας συμπληρώνει το νόημα.</a:t>
            </a:r>
          </a:p>
          <a:p>
            <a:pPr algn="just">
              <a:lnSpc>
                <a:spcPct val="150000"/>
              </a:lnSpc>
            </a:pPr>
            <a:r>
              <a:rPr lang="el-GR" sz="2600" dirty="0">
                <a:latin typeface="Times New Roman" panose="02020603050405020304" pitchFamily="18" charset="0"/>
                <a:cs typeface="Times New Roman" panose="02020603050405020304" pitchFamily="18" charset="0"/>
              </a:rPr>
              <a:t>Χρησιμοποιούμε ενεργητική φωνή, αποφεύγουμε την παθητική</a:t>
            </a:r>
          </a:p>
          <a:p>
            <a:pPr algn="just">
              <a:lnSpc>
                <a:spcPct val="150000"/>
              </a:lnSpc>
            </a:pPr>
            <a:r>
              <a:rPr lang="el-GR" sz="2600" dirty="0">
                <a:latin typeface="Times New Roman" panose="02020603050405020304" pitchFamily="18" charset="0"/>
                <a:cs typeface="Times New Roman" panose="02020603050405020304" pitchFamily="18" charset="0"/>
              </a:rPr>
              <a:t>Απλές λέξεις, όχι επίθετα, όχι σχόλια, όχι πομπώδεις εκφράσεις και φράσεις – κλισέ</a:t>
            </a:r>
          </a:p>
          <a:p>
            <a:pPr algn="just">
              <a:lnSpc>
                <a:spcPct val="150000"/>
              </a:lnSpc>
            </a:pPr>
            <a:r>
              <a:rPr lang="el-GR" sz="2600" dirty="0">
                <a:latin typeface="Times New Roman" panose="02020603050405020304" pitchFamily="18" charset="0"/>
                <a:cs typeface="Times New Roman" panose="02020603050405020304" pitchFamily="18" charset="0"/>
              </a:rPr>
              <a:t>Δεν ξεκινάμε με αριθμό, εκτός και εάν αυτός αποτελεί είδηση</a:t>
            </a:r>
          </a:p>
          <a:p>
            <a:pPr algn="just">
              <a:lnSpc>
                <a:spcPct val="150000"/>
              </a:lnSpc>
            </a:pPr>
            <a:r>
              <a:rPr lang="el-GR" sz="2600" dirty="0">
                <a:latin typeface="Times New Roman" panose="02020603050405020304" pitchFamily="18" charset="0"/>
                <a:cs typeface="Times New Roman" panose="02020603050405020304" pitchFamily="18" charset="0"/>
              </a:rPr>
              <a:t>Δεν χρησιμοποιούμε π.μ. / μ.μ. αλλά: το πρωί, το απόγευμα, το βράδυ</a:t>
            </a:r>
          </a:p>
          <a:p>
            <a:pPr algn="just">
              <a:lnSpc>
                <a:spcPct val="150000"/>
              </a:lnSpc>
            </a:pPr>
            <a:r>
              <a:rPr lang="el-GR" sz="2600" dirty="0">
                <a:latin typeface="Times New Roman" panose="02020603050405020304" pitchFamily="18" charset="0"/>
                <a:cs typeface="Times New Roman" panose="02020603050405020304" pitchFamily="18" charset="0"/>
              </a:rPr>
              <a:t>Χρησιμοποιούμε αόριστο και ενεστώτα</a:t>
            </a:r>
          </a:p>
        </p:txBody>
      </p:sp>
    </p:spTree>
    <p:extLst>
      <p:ext uri="{BB962C8B-B14F-4D97-AF65-F5344CB8AC3E}">
        <p14:creationId xmlns:p14="http://schemas.microsoft.com/office/powerpoint/2010/main" val="114001784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B6725E-B361-0422-FEA3-30F2FAF3F0A4}"/>
            </a:ext>
          </a:extLst>
        </p:cNvPr>
        <p:cNvGrpSpPr/>
        <p:nvPr/>
      </p:nvGrpSpPr>
      <p:grpSpPr>
        <a:xfrm>
          <a:off x="0" y="0"/>
          <a:ext cx="0" cy="0"/>
          <a:chOff x="0" y="0"/>
          <a:chExt cx="0" cy="0"/>
        </a:xfrm>
      </p:grpSpPr>
      <p:sp>
        <p:nvSpPr>
          <p:cNvPr id="17" name="Rectangle 16">
            <a:extLst>
              <a:ext uri="{FF2B5EF4-FFF2-40B4-BE49-F238E27FC236}">
                <a16:creationId xmlns:a16="http://schemas.microsoft.com/office/drawing/2014/main" id="{06549BC3-AA22-63A2-48F8-2E1CBE4409DC}"/>
              </a:ext>
            </a:extLst>
          </p:cNvPr>
          <p:cNvSpPr>
            <a:spLocks noGrp="1" noRot="1" noChangeAspect="1" noMove="1" noResize="1" noEditPoints="1" noAdjustHandles="1" noChangeArrowheads="1" noChangeShapeType="1" noTextEdit="1"/>
          </p:cNvSpPr>
          <p:nvPr/>
        </p:nvSpPr>
        <p:spPr>
          <a:xfrm>
            <a:off x="1" y="0"/>
            <a:ext cx="4059079"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Gothic"/>
              <a:ea typeface="+mn-ea"/>
              <a:cs typeface="+mn-cs"/>
            </a:endParaRPr>
          </a:p>
        </p:txBody>
      </p:sp>
      <p:sp>
        <p:nvSpPr>
          <p:cNvPr id="2" name="Τίτλος 1">
            <a:extLst>
              <a:ext uri="{FF2B5EF4-FFF2-40B4-BE49-F238E27FC236}">
                <a16:creationId xmlns:a16="http://schemas.microsoft.com/office/drawing/2014/main" id="{C2F2EE1A-66E9-CB31-CA85-5E58C0E4FC5C}"/>
              </a:ext>
            </a:extLst>
          </p:cNvPr>
          <p:cNvSpPr>
            <a:spLocks noGrp="1"/>
          </p:cNvSpPr>
          <p:nvPr>
            <p:ph type="title"/>
          </p:nvPr>
        </p:nvSpPr>
        <p:spPr>
          <a:xfrm>
            <a:off x="1178560" y="2177593"/>
            <a:ext cx="2563881" cy="2582944"/>
          </a:xfrm>
        </p:spPr>
        <p:txBody>
          <a:bodyPr vert="horz" lIns="91440" tIns="45720" rIns="91440" bIns="45720" rtlCol="0">
            <a:normAutofit/>
          </a:bodyPr>
          <a:lstStyle/>
          <a:p>
            <a:br>
              <a:rPr lang="el-GR" sz="2800" dirty="0">
                <a:solidFill>
                  <a:schemeClr val="bg1"/>
                </a:solidFill>
                <a:latin typeface="Century Gothic" panose="020B0502020202020204" pitchFamily="34" charset="0"/>
              </a:rPr>
            </a:br>
            <a:r>
              <a:rPr lang="el-GR" sz="2900" dirty="0">
                <a:solidFill>
                  <a:schemeClr val="bg1"/>
                </a:solidFill>
                <a:latin typeface="Times New Roman" panose="02020603050405020304" pitchFamily="18" charset="0"/>
                <a:cs typeface="Times New Roman" panose="02020603050405020304" pitchFamily="18" charset="0"/>
              </a:rPr>
              <a:t>Κριτήρια αξιολόγησης των διαδικτυακών πηγών</a:t>
            </a:r>
            <a:endParaRPr lang="en-US" sz="2900" dirty="0">
              <a:solidFill>
                <a:schemeClr val="bg1"/>
              </a:solidFill>
              <a:latin typeface="Times New Roman" panose="02020603050405020304" pitchFamily="18" charset="0"/>
              <a:cs typeface="Times New Roman" panose="02020603050405020304" pitchFamily="18" charset="0"/>
            </a:endParaRPr>
          </a:p>
        </p:txBody>
      </p:sp>
      <p:sp>
        <p:nvSpPr>
          <p:cNvPr id="19" name="Freeform 11">
            <a:extLst>
              <a:ext uri="{FF2B5EF4-FFF2-40B4-BE49-F238E27FC236}">
                <a16:creationId xmlns:a16="http://schemas.microsoft.com/office/drawing/2014/main" id="{34CBC429-8111-5FD9-FF66-CE7EF7412019}"/>
              </a:ext>
            </a:extLst>
          </p:cNvPr>
          <p:cNvSpPr>
            <a:spLocks noGrp="1" noRot="1" noChangeAspect="1" noMove="1" noResize="1" noEditPoints="1" noAdjustHandles="1" noChangeArrowheads="1" noChangeShapeType="1" noTextEdit="1"/>
          </p:cNvSpPr>
          <p:nvPr/>
        </p:nvSpPr>
        <p:spPr bwMode="auto">
          <a:xfrm flipV="1">
            <a:off x="-159" y="3179901"/>
            <a:ext cx="1098194" cy="514066"/>
          </a:xfrm>
          <a:custGeom>
            <a:avLst/>
            <a:gdLst>
              <a:gd name="connsiteX0" fmla="*/ 10000 w 10044"/>
              <a:gd name="connsiteY0" fmla="*/ 4701 h 9966"/>
              <a:gd name="connsiteX1" fmla="*/ 8559 w 10044"/>
              <a:gd name="connsiteY1" fmla="*/ 188 h 9966"/>
              <a:gd name="connsiteX2" fmla="*/ 8527 w 10044"/>
              <a:gd name="connsiteY2" fmla="*/ 94 h 9966"/>
              <a:gd name="connsiteX3" fmla="*/ 8438 w 10044"/>
              <a:gd name="connsiteY3" fmla="*/ 0 h 9966"/>
              <a:gd name="connsiteX4" fmla="*/ 7867 w 10044"/>
              <a:gd name="connsiteY4" fmla="*/ 0 h 9966"/>
              <a:gd name="connsiteX5" fmla="*/ 0 w 10044"/>
              <a:gd name="connsiteY5" fmla="*/ 70 h 9966"/>
              <a:gd name="connsiteX6" fmla="*/ 3132 w 10044"/>
              <a:gd name="connsiteY6" fmla="*/ 9763 h 9966"/>
              <a:gd name="connsiteX7" fmla="*/ 7867 w 10044"/>
              <a:gd name="connsiteY7" fmla="*/ 9966 h 9966"/>
              <a:gd name="connsiteX8" fmla="*/ 8438 w 10044"/>
              <a:gd name="connsiteY8" fmla="*/ 9966 h 9966"/>
              <a:gd name="connsiteX9" fmla="*/ 8527 w 10044"/>
              <a:gd name="connsiteY9" fmla="*/ 9872 h 9966"/>
              <a:gd name="connsiteX10" fmla="*/ 8559 w 10044"/>
              <a:gd name="connsiteY10" fmla="*/ 9778 h 9966"/>
              <a:gd name="connsiteX11" fmla="*/ 10000 w 10044"/>
              <a:gd name="connsiteY11" fmla="*/ 5265 h 9966"/>
              <a:gd name="connsiteX12" fmla="*/ 10000 w 10044"/>
              <a:gd name="connsiteY12" fmla="*/ 4701 h 9966"/>
              <a:gd name="connsiteX0-1" fmla="*/ 6839 w 6883"/>
              <a:gd name="connsiteY0-2" fmla="*/ 4885 h 10168"/>
              <a:gd name="connsiteX1-3" fmla="*/ 5405 w 6883"/>
              <a:gd name="connsiteY1-4" fmla="*/ 357 h 10168"/>
              <a:gd name="connsiteX2-5" fmla="*/ 5373 w 6883"/>
              <a:gd name="connsiteY2-6" fmla="*/ 262 h 10168"/>
              <a:gd name="connsiteX3-7" fmla="*/ 5284 w 6883"/>
              <a:gd name="connsiteY3-8" fmla="*/ 168 h 10168"/>
              <a:gd name="connsiteX4-9" fmla="*/ 4716 w 6883"/>
              <a:gd name="connsiteY4-10" fmla="*/ 168 h 10168"/>
              <a:gd name="connsiteX5-11" fmla="*/ 50 w 6883"/>
              <a:gd name="connsiteY5-12" fmla="*/ 0 h 10168"/>
              <a:gd name="connsiteX6-13" fmla="*/ 1 w 6883"/>
              <a:gd name="connsiteY6-14" fmla="*/ 9964 h 10168"/>
              <a:gd name="connsiteX7-15" fmla="*/ 4716 w 6883"/>
              <a:gd name="connsiteY7-16" fmla="*/ 10168 h 10168"/>
              <a:gd name="connsiteX8-17" fmla="*/ 5284 w 6883"/>
              <a:gd name="connsiteY8-18" fmla="*/ 10168 h 10168"/>
              <a:gd name="connsiteX9-19" fmla="*/ 5373 w 6883"/>
              <a:gd name="connsiteY9-20" fmla="*/ 10074 h 10168"/>
              <a:gd name="connsiteX10-21" fmla="*/ 5405 w 6883"/>
              <a:gd name="connsiteY10-22" fmla="*/ 9979 h 10168"/>
              <a:gd name="connsiteX11-23" fmla="*/ 6839 w 6883"/>
              <a:gd name="connsiteY11-24" fmla="*/ 5451 h 10168"/>
              <a:gd name="connsiteX12-25" fmla="*/ 6839 w 6883"/>
              <a:gd name="connsiteY12-26" fmla="*/ 4885 h 10168"/>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 ang="0">
                <a:pos x="connsiteX8-17" y="connsiteY8-18"/>
              </a:cxn>
              <a:cxn ang="0">
                <a:pos x="connsiteX9-19" y="connsiteY9-20"/>
              </a:cxn>
              <a:cxn ang="0">
                <a:pos x="connsiteX10-21" y="connsiteY10-22"/>
              </a:cxn>
              <a:cxn ang="0">
                <a:pos x="connsiteX11-23" y="connsiteY11-24"/>
              </a:cxn>
              <a:cxn ang="0">
                <a:pos x="connsiteX12-25" y="connsiteY12-26"/>
              </a:cxn>
            </a:cxnLst>
            <a:rect l="l" t="t" r="r" b="b"/>
            <a:pathLst>
              <a:path w="6883" h="10168">
                <a:moveTo>
                  <a:pt x="6839" y="4885"/>
                </a:moveTo>
                <a:lnTo>
                  <a:pt x="5405" y="357"/>
                </a:lnTo>
                <a:cubicBezTo>
                  <a:pt x="5395" y="325"/>
                  <a:pt x="5383" y="294"/>
                  <a:pt x="5373" y="262"/>
                </a:cubicBezTo>
                <a:cubicBezTo>
                  <a:pt x="5344" y="168"/>
                  <a:pt x="5314" y="168"/>
                  <a:pt x="5284" y="168"/>
                </a:cubicBezTo>
                <a:lnTo>
                  <a:pt x="4716" y="168"/>
                </a:lnTo>
                <a:lnTo>
                  <a:pt x="50" y="0"/>
                </a:lnTo>
                <a:cubicBezTo>
                  <a:pt x="59" y="3322"/>
                  <a:pt x="-8" y="6643"/>
                  <a:pt x="1" y="9964"/>
                </a:cubicBezTo>
                <a:lnTo>
                  <a:pt x="4716" y="10168"/>
                </a:lnTo>
                <a:lnTo>
                  <a:pt x="5284" y="10168"/>
                </a:lnTo>
                <a:cubicBezTo>
                  <a:pt x="5314" y="10168"/>
                  <a:pt x="5344" y="10074"/>
                  <a:pt x="5373" y="10074"/>
                </a:cubicBezTo>
                <a:cubicBezTo>
                  <a:pt x="5373" y="9979"/>
                  <a:pt x="5405" y="9979"/>
                  <a:pt x="5405" y="9979"/>
                </a:cubicBezTo>
                <a:lnTo>
                  <a:pt x="6839" y="5451"/>
                </a:lnTo>
                <a:cubicBezTo>
                  <a:pt x="6898" y="5262"/>
                  <a:pt x="6898" y="5074"/>
                  <a:pt x="6839" y="4885"/>
                </a:cubicBezTo>
                <a:close/>
              </a:path>
            </a:pathLst>
          </a:custGeom>
          <a:solidFill>
            <a:schemeClr val="accent1"/>
          </a:solid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Gothic"/>
              <a:ea typeface="+mn-ea"/>
              <a:cs typeface="+mn-cs"/>
            </a:endParaRPr>
          </a:p>
        </p:txBody>
      </p:sp>
      <p:sp useBgFill="1">
        <p:nvSpPr>
          <p:cNvPr id="21" name="Rectangle 20">
            <a:extLst>
              <a:ext uri="{FF2B5EF4-FFF2-40B4-BE49-F238E27FC236}">
                <a16:creationId xmlns:a16="http://schemas.microsoft.com/office/drawing/2014/main" id="{57D6265F-34F0-B05E-E31A-D1FD8DB502A0}"/>
              </a:ext>
            </a:extLst>
          </p:cNvPr>
          <p:cNvSpPr>
            <a:spLocks noGrp="1" noRot="1" noChangeAspect="1" noMove="1" noResize="1" noEditPoints="1" noAdjustHandles="1" noChangeArrowheads="1" noChangeShapeType="1" noTextEdit="1"/>
          </p:cNvSpPr>
          <p:nvPr/>
        </p:nvSpPr>
        <p:spPr>
          <a:xfrm>
            <a:off x="4795736" y="0"/>
            <a:ext cx="739626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Gothic"/>
              <a:ea typeface="+mn-ea"/>
              <a:cs typeface="+mn-cs"/>
            </a:endParaRPr>
          </a:p>
        </p:txBody>
      </p:sp>
      <p:sp>
        <p:nvSpPr>
          <p:cNvPr id="5" name="Θέση περιεχομένου 4">
            <a:extLst>
              <a:ext uri="{FF2B5EF4-FFF2-40B4-BE49-F238E27FC236}">
                <a16:creationId xmlns:a16="http://schemas.microsoft.com/office/drawing/2014/main" id="{9E111548-15CC-8115-8A2D-B3650078BF15}"/>
              </a:ext>
            </a:extLst>
          </p:cNvPr>
          <p:cNvSpPr>
            <a:spLocks noGrp="1"/>
          </p:cNvSpPr>
          <p:nvPr>
            <p:ph idx="1"/>
          </p:nvPr>
        </p:nvSpPr>
        <p:spPr>
          <a:xfrm>
            <a:off x="4394118" y="589721"/>
            <a:ext cx="7396264" cy="5778805"/>
          </a:xfrm>
        </p:spPr>
        <p:txBody>
          <a:bodyPr anchor="ctr">
            <a:normAutofit fontScale="77500" lnSpcReduction="20000"/>
          </a:bodyPr>
          <a:lstStyle/>
          <a:p>
            <a:pPr algn="just">
              <a:lnSpc>
                <a:spcPct val="150000"/>
              </a:lnSpc>
              <a:buFont typeface="Wingdings" panose="05000000000000000000" pitchFamily="2" charset="2"/>
              <a:buChar char="ü"/>
            </a:pPr>
            <a:r>
              <a:rPr lang="el-GR" sz="2400" dirty="0"/>
              <a:t>Το διαδίκτυο είναι μια ανεξάντλητη πηγή πληροφοριών: Όταν το χρησιμοποιείτε για τις μελέτες σας, τα ρεπορτάζ σας κ.τ.λ. είναι απαραίτητο να είστε προσεκτικοί στην επιλογή των πηγών από τις οποίες αντλείτε πληροφορίες</a:t>
            </a:r>
          </a:p>
          <a:p>
            <a:pPr algn="just">
              <a:lnSpc>
                <a:spcPct val="150000"/>
              </a:lnSpc>
              <a:buFont typeface="Wingdings" panose="05000000000000000000" pitchFamily="2" charset="2"/>
              <a:buChar char="ü"/>
            </a:pPr>
            <a:r>
              <a:rPr lang="el-GR" sz="2400" b="1" u="sng" dirty="0"/>
              <a:t>ΚΡΙΤΗΡΙΑ ΑΞΙΟΛΟΓΗΣΗΣ</a:t>
            </a:r>
            <a:r>
              <a:rPr lang="el-GR" sz="2400" dirty="0"/>
              <a:t>:</a:t>
            </a:r>
          </a:p>
          <a:p>
            <a:pPr marL="0" indent="0" algn="just">
              <a:lnSpc>
                <a:spcPct val="150000"/>
              </a:lnSpc>
              <a:buNone/>
            </a:pPr>
            <a:r>
              <a:rPr lang="el-GR" sz="2400" dirty="0"/>
              <a:t>1. Σκοπός της πηγής</a:t>
            </a:r>
          </a:p>
          <a:p>
            <a:pPr marL="0" indent="0" algn="just">
              <a:lnSpc>
                <a:spcPct val="150000"/>
              </a:lnSpc>
              <a:buNone/>
            </a:pPr>
            <a:r>
              <a:rPr lang="el-GR" sz="2400" dirty="0"/>
              <a:t>2. Αξιοπιστία υπευθυνότητας</a:t>
            </a:r>
          </a:p>
          <a:p>
            <a:pPr marL="0" indent="0" algn="just">
              <a:lnSpc>
                <a:spcPct val="150000"/>
              </a:lnSpc>
              <a:buNone/>
            </a:pPr>
            <a:r>
              <a:rPr lang="el-GR" sz="2400" dirty="0"/>
              <a:t>3. Τεκμηρίωση των πληροφοριών</a:t>
            </a:r>
          </a:p>
          <a:p>
            <a:pPr marL="0" indent="0" algn="just">
              <a:lnSpc>
                <a:spcPct val="150000"/>
              </a:lnSpc>
              <a:buNone/>
            </a:pPr>
            <a:r>
              <a:rPr lang="el-GR" sz="2400" dirty="0"/>
              <a:t>4. Αντικειμενικότητα των πληροφοριών</a:t>
            </a:r>
          </a:p>
          <a:p>
            <a:pPr marL="0" indent="0" algn="just">
              <a:lnSpc>
                <a:spcPct val="150000"/>
              </a:lnSpc>
              <a:buNone/>
            </a:pPr>
            <a:r>
              <a:rPr lang="el-GR" sz="2400" dirty="0"/>
              <a:t>5. Επικαιρότητα των πληροφοριών</a:t>
            </a:r>
          </a:p>
          <a:p>
            <a:pPr marL="0" indent="0" algn="just">
              <a:lnSpc>
                <a:spcPct val="150000"/>
              </a:lnSpc>
              <a:buNone/>
            </a:pPr>
            <a:r>
              <a:rPr lang="el-GR" sz="2400" dirty="0"/>
              <a:t>6. Προσβασιμότητα της πηγής</a:t>
            </a:r>
          </a:p>
          <a:p>
            <a:pPr marL="0" indent="0" algn="just">
              <a:lnSpc>
                <a:spcPct val="150000"/>
              </a:lnSpc>
              <a:buNone/>
            </a:pPr>
            <a:r>
              <a:rPr lang="el-GR" sz="2400" dirty="0"/>
              <a:t>7. Σαφήνεια περιεχομένου της πηγής </a:t>
            </a:r>
          </a:p>
        </p:txBody>
      </p:sp>
    </p:spTree>
    <p:extLst>
      <p:ext uri="{BB962C8B-B14F-4D97-AF65-F5344CB8AC3E}">
        <p14:creationId xmlns:p14="http://schemas.microsoft.com/office/powerpoint/2010/main" val="34445542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5">
                                            <p:txEl>
                                              <p:pRg st="5" end="5"/>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5">
                                            <p:txEl>
                                              <p:pRg st="6" end="6"/>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5">
                                            <p:txEl>
                                              <p:pRg st="7" end="7"/>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5">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B6725E-B361-0422-FEA3-30F2FAF3F0A4}"/>
            </a:ext>
          </a:extLst>
        </p:cNvPr>
        <p:cNvGrpSpPr/>
        <p:nvPr/>
      </p:nvGrpSpPr>
      <p:grpSpPr>
        <a:xfrm>
          <a:off x="0" y="0"/>
          <a:ext cx="0" cy="0"/>
          <a:chOff x="0" y="0"/>
          <a:chExt cx="0" cy="0"/>
        </a:xfrm>
      </p:grpSpPr>
      <p:sp>
        <p:nvSpPr>
          <p:cNvPr id="17" name="Rectangle 16">
            <a:extLst>
              <a:ext uri="{FF2B5EF4-FFF2-40B4-BE49-F238E27FC236}">
                <a16:creationId xmlns:a16="http://schemas.microsoft.com/office/drawing/2014/main" id="{06549BC3-AA22-63A2-48F8-2E1CBE4409DC}"/>
              </a:ext>
            </a:extLst>
          </p:cNvPr>
          <p:cNvSpPr>
            <a:spLocks noGrp="1" noRot="1" noChangeAspect="1" noMove="1" noResize="1" noEditPoints="1" noAdjustHandles="1" noChangeArrowheads="1" noChangeShapeType="1" noTextEdit="1"/>
          </p:cNvSpPr>
          <p:nvPr/>
        </p:nvSpPr>
        <p:spPr>
          <a:xfrm>
            <a:off x="1" y="0"/>
            <a:ext cx="4059079"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Gothic"/>
              <a:ea typeface="+mn-ea"/>
              <a:cs typeface="+mn-cs"/>
            </a:endParaRPr>
          </a:p>
        </p:txBody>
      </p:sp>
      <p:sp>
        <p:nvSpPr>
          <p:cNvPr id="2" name="Τίτλος 1">
            <a:extLst>
              <a:ext uri="{FF2B5EF4-FFF2-40B4-BE49-F238E27FC236}">
                <a16:creationId xmlns:a16="http://schemas.microsoft.com/office/drawing/2014/main" id="{C2F2EE1A-66E9-CB31-CA85-5E58C0E4FC5C}"/>
              </a:ext>
            </a:extLst>
          </p:cNvPr>
          <p:cNvSpPr>
            <a:spLocks noGrp="1"/>
          </p:cNvSpPr>
          <p:nvPr>
            <p:ph type="title"/>
          </p:nvPr>
        </p:nvSpPr>
        <p:spPr>
          <a:xfrm>
            <a:off x="1178560" y="2658359"/>
            <a:ext cx="2384149" cy="2102177"/>
          </a:xfrm>
        </p:spPr>
        <p:txBody>
          <a:bodyPr vert="horz" lIns="91440" tIns="45720" rIns="91440" bIns="45720" rtlCol="0">
            <a:normAutofit/>
          </a:bodyPr>
          <a:lstStyle/>
          <a:p>
            <a:br>
              <a:rPr lang="el-GR" sz="2800" dirty="0">
                <a:solidFill>
                  <a:schemeClr val="bg1"/>
                </a:solidFill>
                <a:latin typeface="Century Gothic" panose="020B0502020202020204" pitchFamily="34" charset="0"/>
              </a:rPr>
            </a:br>
            <a:r>
              <a:rPr lang="el-GR" sz="2700" dirty="0">
                <a:solidFill>
                  <a:schemeClr val="bg1"/>
                </a:solidFill>
                <a:latin typeface="Times New Roman" panose="02020603050405020304" pitchFamily="18" charset="0"/>
                <a:cs typeface="Times New Roman" panose="02020603050405020304" pitchFamily="18" charset="0"/>
              </a:rPr>
              <a:t>Σκοπός της πηγής</a:t>
            </a:r>
            <a:endParaRPr lang="en-US" sz="2700" dirty="0">
              <a:solidFill>
                <a:schemeClr val="bg1"/>
              </a:solidFill>
              <a:latin typeface="Times New Roman" panose="02020603050405020304" pitchFamily="18" charset="0"/>
              <a:cs typeface="Times New Roman" panose="02020603050405020304" pitchFamily="18" charset="0"/>
            </a:endParaRPr>
          </a:p>
        </p:txBody>
      </p:sp>
      <p:sp>
        <p:nvSpPr>
          <p:cNvPr id="19" name="Freeform 11">
            <a:extLst>
              <a:ext uri="{FF2B5EF4-FFF2-40B4-BE49-F238E27FC236}">
                <a16:creationId xmlns:a16="http://schemas.microsoft.com/office/drawing/2014/main" id="{34CBC429-8111-5FD9-FF66-CE7EF7412019}"/>
              </a:ext>
            </a:extLst>
          </p:cNvPr>
          <p:cNvSpPr>
            <a:spLocks noGrp="1" noRot="1" noChangeAspect="1" noMove="1" noResize="1" noEditPoints="1" noAdjustHandles="1" noChangeArrowheads="1" noChangeShapeType="1" noTextEdit="1"/>
          </p:cNvSpPr>
          <p:nvPr/>
        </p:nvSpPr>
        <p:spPr bwMode="auto">
          <a:xfrm flipV="1">
            <a:off x="-159" y="3179901"/>
            <a:ext cx="1098194" cy="514066"/>
          </a:xfrm>
          <a:custGeom>
            <a:avLst/>
            <a:gdLst>
              <a:gd name="connsiteX0" fmla="*/ 10000 w 10044"/>
              <a:gd name="connsiteY0" fmla="*/ 4701 h 9966"/>
              <a:gd name="connsiteX1" fmla="*/ 8559 w 10044"/>
              <a:gd name="connsiteY1" fmla="*/ 188 h 9966"/>
              <a:gd name="connsiteX2" fmla="*/ 8527 w 10044"/>
              <a:gd name="connsiteY2" fmla="*/ 94 h 9966"/>
              <a:gd name="connsiteX3" fmla="*/ 8438 w 10044"/>
              <a:gd name="connsiteY3" fmla="*/ 0 h 9966"/>
              <a:gd name="connsiteX4" fmla="*/ 7867 w 10044"/>
              <a:gd name="connsiteY4" fmla="*/ 0 h 9966"/>
              <a:gd name="connsiteX5" fmla="*/ 0 w 10044"/>
              <a:gd name="connsiteY5" fmla="*/ 70 h 9966"/>
              <a:gd name="connsiteX6" fmla="*/ 3132 w 10044"/>
              <a:gd name="connsiteY6" fmla="*/ 9763 h 9966"/>
              <a:gd name="connsiteX7" fmla="*/ 7867 w 10044"/>
              <a:gd name="connsiteY7" fmla="*/ 9966 h 9966"/>
              <a:gd name="connsiteX8" fmla="*/ 8438 w 10044"/>
              <a:gd name="connsiteY8" fmla="*/ 9966 h 9966"/>
              <a:gd name="connsiteX9" fmla="*/ 8527 w 10044"/>
              <a:gd name="connsiteY9" fmla="*/ 9872 h 9966"/>
              <a:gd name="connsiteX10" fmla="*/ 8559 w 10044"/>
              <a:gd name="connsiteY10" fmla="*/ 9778 h 9966"/>
              <a:gd name="connsiteX11" fmla="*/ 10000 w 10044"/>
              <a:gd name="connsiteY11" fmla="*/ 5265 h 9966"/>
              <a:gd name="connsiteX12" fmla="*/ 10000 w 10044"/>
              <a:gd name="connsiteY12" fmla="*/ 4701 h 9966"/>
              <a:gd name="connsiteX0-1" fmla="*/ 6839 w 6883"/>
              <a:gd name="connsiteY0-2" fmla="*/ 4885 h 10168"/>
              <a:gd name="connsiteX1-3" fmla="*/ 5405 w 6883"/>
              <a:gd name="connsiteY1-4" fmla="*/ 357 h 10168"/>
              <a:gd name="connsiteX2-5" fmla="*/ 5373 w 6883"/>
              <a:gd name="connsiteY2-6" fmla="*/ 262 h 10168"/>
              <a:gd name="connsiteX3-7" fmla="*/ 5284 w 6883"/>
              <a:gd name="connsiteY3-8" fmla="*/ 168 h 10168"/>
              <a:gd name="connsiteX4-9" fmla="*/ 4716 w 6883"/>
              <a:gd name="connsiteY4-10" fmla="*/ 168 h 10168"/>
              <a:gd name="connsiteX5-11" fmla="*/ 50 w 6883"/>
              <a:gd name="connsiteY5-12" fmla="*/ 0 h 10168"/>
              <a:gd name="connsiteX6-13" fmla="*/ 1 w 6883"/>
              <a:gd name="connsiteY6-14" fmla="*/ 9964 h 10168"/>
              <a:gd name="connsiteX7-15" fmla="*/ 4716 w 6883"/>
              <a:gd name="connsiteY7-16" fmla="*/ 10168 h 10168"/>
              <a:gd name="connsiteX8-17" fmla="*/ 5284 w 6883"/>
              <a:gd name="connsiteY8-18" fmla="*/ 10168 h 10168"/>
              <a:gd name="connsiteX9-19" fmla="*/ 5373 w 6883"/>
              <a:gd name="connsiteY9-20" fmla="*/ 10074 h 10168"/>
              <a:gd name="connsiteX10-21" fmla="*/ 5405 w 6883"/>
              <a:gd name="connsiteY10-22" fmla="*/ 9979 h 10168"/>
              <a:gd name="connsiteX11-23" fmla="*/ 6839 w 6883"/>
              <a:gd name="connsiteY11-24" fmla="*/ 5451 h 10168"/>
              <a:gd name="connsiteX12-25" fmla="*/ 6839 w 6883"/>
              <a:gd name="connsiteY12-26" fmla="*/ 4885 h 10168"/>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 ang="0">
                <a:pos x="connsiteX8-17" y="connsiteY8-18"/>
              </a:cxn>
              <a:cxn ang="0">
                <a:pos x="connsiteX9-19" y="connsiteY9-20"/>
              </a:cxn>
              <a:cxn ang="0">
                <a:pos x="connsiteX10-21" y="connsiteY10-22"/>
              </a:cxn>
              <a:cxn ang="0">
                <a:pos x="connsiteX11-23" y="connsiteY11-24"/>
              </a:cxn>
              <a:cxn ang="0">
                <a:pos x="connsiteX12-25" y="connsiteY12-26"/>
              </a:cxn>
            </a:cxnLst>
            <a:rect l="l" t="t" r="r" b="b"/>
            <a:pathLst>
              <a:path w="6883" h="10168">
                <a:moveTo>
                  <a:pt x="6839" y="4885"/>
                </a:moveTo>
                <a:lnTo>
                  <a:pt x="5405" y="357"/>
                </a:lnTo>
                <a:cubicBezTo>
                  <a:pt x="5395" y="325"/>
                  <a:pt x="5383" y="294"/>
                  <a:pt x="5373" y="262"/>
                </a:cubicBezTo>
                <a:cubicBezTo>
                  <a:pt x="5344" y="168"/>
                  <a:pt x="5314" y="168"/>
                  <a:pt x="5284" y="168"/>
                </a:cubicBezTo>
                <a:lnTo>
                  <a:pt x="4716" y="168"/>
                </a:lnTo>
                <a:lnTo>
                  <a:pt x="50" y="0"/>
                </a:lnTo>
                <a:cubicBezTo>
                  <a:pt x="59" y="3322"/>
                  <a:pt x="-8" y="6643"/>
                  <a:pt x="1" y="9964"/>
                </a:cubicBezTo>
                <a:lnTo>
                  <a:pt x="4716" y="10168"/>
                </a:lnTo>
                <a:lnTo>
                  <a:pt x="5284" y="10168"/>
                </a:lnTo>
                <a:cubicBezTo>
                  <a:pt x="5314" y="10168"/>
                  <a:pt x="5344" y="10074"/>
                  <a:pt x="5373" y="10074"/>
                </a:cubicBezTo>
                <a:cubicBezTo>
                  <a:pt x="5373" y="9979"/>
                  <a:pt x="5405" y="9979"/>
                  <a:pt x="5405" y="9979"/>
                </a:cubicBezTo>
                <a:lnTo>
                  <a:pt x="6839" y="5451"/>
                </a:lnTo>
                <a:cubicBezTo>
                  <a:pt x="6898" y="5262"/>
                  <a:pt x="6898" y="5074"/>
                  <a:pt x="6839" y="4885"/>
                </a:cubicBezTo>
                <a:close/>
              </a:path>
            </a:pathLst>
          </a:custGeom>
          <a:solidFill>
            <a:schemeClr val="accent1"/>
          </a:solid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Gothic"/>
              <a:ea typeface="+mn-ea"/>
              <a:cs typeface="+mn-cs"/>
            </a:endParaRPr>
          </a:p>
        </p:txBody>
      </p:sp>
      <p:sp useBgFill="1">
        <p:nvSpPr>
          <p:cNvPr id="21" name="Rectangle 20">
            <a:extLst>
              <a:ext uri="{FF2B5EF4-FFF2-40B4-BE49-F238E27FC236}">
                <a16:creationId xmlns:a16="http://schemas.microsoft.com/office/drawing/2014/main" id="{57D6265F-34F0-B05E-E31A-D1FD8DB502A0}"/>
              </a:ext>
            </a:extLst>
          </p:cNvPr>
          <p:cNvSpPr>
            <a:spLocks noGrp="1" noRot="1" noChangeAspect="1" noMove="1" noResize="1" noEditPoints="1" noAdjustHandles="1" noChangeArrowheads="1" noChangeShapeType="1" noTextEdit="1"/>
          </p:cNvSpPr>
          <p:nvPr/>
        </p:nvSpPr>
        <p:spPr>
          <a:xfrm>
            <a:off x="4795736" y="0"/>
            <a:ext cx="739626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Gothic"/>
              <a:ea typeface="+mn-ea"/>
              <a:cs typeface="+mn-cs"/>
            </a:endParaRPr>
          </a:p>
        </p:txBody>
      </p:sp>
      <p:sp>
        <p:nvSpPr>
          <p:cNvPr id="5" name="Θέση περιεχομένου 4">
            <a:extLst>
              <a:ext uri="{FF2B5EF4-FFF2-40B4-BE49-F238E27FC236}">
                <a16:creationId xmlns:a16="http://schemas.microsoft.com/office/drawing/2014/main" id="{9E111548-15CC-8115-8A2D-B3650078BF15}"/>
              </a:ext>
            </a:extLst>
          </p:cNvPr>
          <p:cNvSpPr>
            <a:spLocks noGrp="1"/>
          </p:cNvSpPr>
          <p:nvPr>
            <p:ph idx="1"/>
          </p:nvPr>
        </p:nvSpPr>
        <p:spPr>
          <a:xfrm>
            <a:off x="4394118" y="589721"/>
            <a:ext cx="7396264" cy="5778805"/>
          </a:xfrm>
        </p:spPr>
        <p:txBody>
          <a:bodyPr anchor="ctr">
            <a:normAutofit/>
          </a:bodyPr>
          <a:lstStyle/>
          <a:p>
            <a:pPr algn="just">
              <a:lnSpc>
                <a:spcPct val="150000"/>
              </a:lnSpc>
              <a:buFont typeface="Wingdings" panose="05000000000000000000" pitchFamily="2" charset="2"/>
              <a:buChar char="ü"/>
            </a:pPr>
            <a:r>
              <a:rPr lang="el-GR" sz="2400" dirty="0"/>
              <a:t>Τα χαρακτηριστικά μιας ηλεκτρονικής διεύθυνσης δηλώνουν τις περισσότερες φορές τον σκοπό της πηγής, δηλαδή εάν αυτός είναι:</a:t>
            </a:r>
          </a:p>
          <a:p>
            <a:pPr algn="just">
              <a:lnSpc>
                <a:spcPct val="150000"/>
              </a:lnSpc>
              <a:buFont typeface="Wingdings" panose="05000000000000000000" pitchFamily="2" charset="2"/>
              <a:buChar char="ü"/>
            </a:pPr>
            <a:r>
              <a:rPr lang="el-GR" sz="2400" dirty="0"/>
              <a:t>α) Εκπαιδευτικός</a:t>
            </a:r>
          </a:p>
          <a:p>
            <a:pPr algn="just">
              <a:lnSpc>
                <a:spcPct val="150000"/>
              </a:lnSpc>
              <a:buFont typeface="Wingdings" panose="05000000000000000000" pitchFamily="2" charset="2"/>
              <a:buChar char="ü"/>
            </a:pPr>
            <a:r>
              <a:rPr lang="el-GR" sz="2400" dirty="0"/>
              <a:t>β) Εμπορικός</a:t>
            </a:r>
          </a:p>
          <a:p>
            <a:pPr algn="just">
              <a:lnSpc>
                <a:spcPct val="150000"/>
              </a:lnSpc>
              <a:buFont typeface="Wingdings" panose="05000000000000000000" pitchFamily="2" charset="2"/>
              <a:buChar char="ü"/>
            </a:pPr>
            <a:r>
              <a:rPr lang="el-GR" sz="2400" dirty="0"/>
              <a:t>γ) Πληροφοριακός</a:t>
            </a:r>
          </a:p>
          <a:p>
            <a:pPr algn="just">
              <a:lnSpc>
                <a:spcPct val="150000"/>
              </a:lnSpc>
              <a:buFont typeface="Wingdings" panose="05000000000000000000" pitchFamily="2" charset="2"/>
              <a:buChar char="ü"/>
            </a:pPr>
            <a:r>
              <a:rPr lang="el-GR" sz="2400" dirty="0"/>
              <a:t>δ) Προσωπικός κ.τ.λ.</a:t>
            </a:r>
          </a:p>
        </p:txBody>
      </p:sp>
    </p:spTree>
    <p:extLst>
      <p:ext uri="{BB962C8B-B14F-4D97-AF65-F5344CB8AC3E}">
        <p14:creationId xmlns:p14="http://schemas.microsoft.com/office/powerpoint/2010/main" val="20383053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B6725E-B361-0422-FEA3-30F2FAF3F0A4}"/>
            </a:ext>
          </a:extLst>
        </p:cNvPr>
        <p:cNvGrpSpPr/>
        <p:nvPr/>
      </p:nvGrpSpPr>
      <p:grpSpPr>
        <a:xfrm>
          <a:off x="0" y="0"/>
          <a:ext cx="0" cy="0"/>
          <a:chOff x="0" y="0"/>
          <a:chExt cx="0" cy="0"/>
        </a:xfrm>
      </p:grpSpPr>
      <p:sp>
        <p:nvSpPr>
          <p:cNvPr id="17" name="Rectangle 16">
            <a:extLst>
              <a:ext uri="{FF2B5EF4-FFF2-40B4-BE49-F238E27FC236}">
                <a16:creationId xmlns:a16="http://schemas.microsoft.com/office/drawing/2014/main" id="{06549BC3-AA22-63A2-48F8-2E1CBE4409DC}"/>
              </a:ext>
            </a:extLst>
          </p:cNvPr>
          <p:cNvSpPr>
            <a:spLocks noGrp="1" noRot="1" noChangeAspect="1" noMove="1" noResize="1" noEditPoints="1" noAdjustHandles="1" noChangeArrowheads="1" noChangeShapeType="1" noTextEdit="1"/>
          </p:cNvSpPr>
          <p:nvPr/>
        </p:nvSpPr>
        <p:spPr>
          <a:xfrm>
            <a:off x="1" y="0"/>
            <a:ext cx="4059079"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Gothic"/>
              <a:ea typeface="+mn-ea"/>
              <a:cs typeface="+mn-cs"/>
            </a:endParaRPr>
          </a:p>
        </p:txBody>
      </p:sp>
      <p:sp>
        <p:nvSpPr>
          <p:cNvPr id="2" name="Τίτλος 1">
            <a:extLst>
              <a:ext uri="{FF2B5EF4-FFF2-40B4-BE49-F238E27FC236}">
                <a16:creationId xmlns:a16="http://schemas.microsoft.com/office/drawing/2014/main" id="{C2F2EE1A-66E9-CB31-CA85-5E58C0E4FC5C}"/>
              </a:ext>
            </a:extLst>
          </p:cNvPr>
          <p:cNvSpPr>
            <a:spLocks noGrp="1"/>
          </p:cNvSpPr>
          <p:nvPr>
            <p:ph type="title"/>
          </p:nvPr>
        </p:nvSpPr>
        <p:spPr>
          <a:xfrm>
            <a:off x="1098036" y="3026004"/>
            <a:ext cx="2616126" cy="1178351"/>
          </a:xfrm>
        </p:spPr>
        <p:txBody>
          <a:bodyPr vert="horz" lIns="91440" tIns="45720" rIns="91440" bIns="45720" rtlCol="0">
            <a:normAutofit/>
          </a:bodyPr>
          <a:lstStyle/>
          <a:p>
            <a:r>
              <a:rPr lang="el-GR" sz="2500" dirty="0">
                <a:solidFill>
                  <a:schemeClr val="bg1"/>
                </a:solidFill>
                <a:latin typeface="Times New Roman" panose="02020603050405020304" pitchFamily="18" charset="0"/>
                <a:cs typeface="Times New Roman" panose="02020603050405020304" pitchFamily="18" charset="0"/>
              </a:rPr>
              <a:t>Αξιοπιστία υπευθυνότητας</a:t>
            </a:r>
            <a:endParaRPr lang="en-US" sz="2500" dirty="0">
              <a:solidFill>
                <a:schemeClr val="bg1"/>
              </a:solidFill>
              <a:latin typeface="Times New Roman" panose="02020603050405020304" pitchFamily="18" charset="0"/>
              <a:cs typeface="Times New Roman" panose="02020603050405020304" pitchFamily="18" charset="0"/>
            </a:endParaRPr>
          </a:p>
        </p:txBody>
      </p:sp>
      <p:sp>
        <p:nvSpPr>
          <p:cNvPr id="19" name="Freeform 11">
            <a:extLst>
              <a:ext uri="{FF2B5EF4-FFF2-40B4-BE49-F238E27FC236}">
                <a16:creationId xmlns:a16="http://schemas.microsoft.com/office/drawing/2014/main" id="{34CBC429-8111-5FD9-FF66-CE7EF7412019}"/>
              </a:ext>
            </a:extLst>
          </p:cNvPr>
          <p:cNvSpPr>
            <a:spLocks noGrp="1" noRot="1" noChangeAspect="1" noMove="1" noResize="1" noEditPoints="1" noAdjustHandles="1" noChangeArrowheads="1" noChangeShapeType="1" noTextEdit="1"/>
          </p:cNvSpPr>
          <p:nvPr/>
        </p:nvSpPr>
        <p:spPr bwMode="auto">
          <a:xfrm flipV="1">
            <a:off x="-159" y="3179901"/>
            <a:ext cx="1098194" cy="514066"/>
          </a:xfrm>
          <a:custGeom>
            <a:avLst/>
            <a:gdLst>
              <a:gd name="connsiteX0" fmla="*/ 10000 w 10044"/>
              <a:gd name="connsiteY0" fmla="*/ 4701 h 9966"/>
              <a:gd name="connsiteX1" fmla="*/ 8559 w 10044"/>
              <a:gd name="connsiteY1" fmla="*/ 188 h 9966"/>
              <a:gd name="connsiteX2" fmla="*/ 8527 w 10044"/>
              <a:gd name="connsiteY2" fmla="*/ 94 h 9966"/>
              <a:gd name="connsiteX3" fmla="*/ 8438 w 10044"/>
              <a:gd name="connsiteY3" fmla="*/ 0 h 9966"/>
              <a:gd name="connsiteX4" fmla="*/ 7867 w 10044"/>
              <a:gd name="connsiteY4" fmla="*/ 0 h 9966"/>
              <a:gd name="connsiteX5" fmla="*/ 0 w 10044"/>
              <a:gd name="connsiteY5" fmla="*/ 70 h 9966"/>
              <a:gd name="connsiteX6" fmla="*/ 3132 w 10044"/>
              <a:gd name="connsiteY6" fmla="*/ 9763 h 9966"/>
              <a:gd name="connsiteX7" fmla="*/ 7867 w 10044"/>
              <a:gd name="connsiteY7" fmla="*/ 9966 h 9966"/>
              <a:gd name="connsiteX8" fmla="*/ 8438 w 10044"/>
              <a:gd name="connsiteY8" fmla="*/ 9966 h 9966"/>
              <a:gd name="connsiteX9" fmla="*/ 8527 w 10044"/>
              <a:gd name="connsiteY9" fmla="*/ 9872 h 9966"/>
              <a:gd name="connsiteX10" fmla="*/ 8559 w 10044"/>
              <a:gd name="connsiteY10" fmla="*/ 9778 h 9966"/>
              <a:gd name="connsiteX11" fmla="*/ 10000 w 10044"/>
              <a:gd name="connsiteY11" fmla="*/ 5265 h 9966"/>
              <a:gd name="connsiteX12" fmla="*/ 10000 w 10044"/>
              <a:gd name="connsiteY12" fmla="*/ 4701 h 9966"/>
              <a:gd name="connsiteX0-1" fmla="*/ 6839 w 6883"/>
              <a:gd name="connsiteY0-2" fmla="*/ 4885 h 10168"/>
              <a:gd name="connsiteX1-3" fmla="*/ 5405 w 6883"/>
              <a:gd name="connsiteY1-4" fmla="*/ 357 h 10168"/>
              <a:gd name="connsiteX2-5" fmla="*/ 5373 w 6883"/>
              <a:gd name="connsiteY2-6" fmla="*/ 262 h 10168"/>
              <a:gd name="connsiteX3-7" fmla="*/ 5284 w 6883"/>
              <a:gd name="connsiteY3-8" fmla="*/ 168 h 10168"/>
              <a:gd name="connsiteX4-9" fmla="*/ 4716 w 6883"/>
              <a:gd name="connsiteY4-10" fmla="*/ 168 h 10168"/>
              <a:gd name="connsiteX5-11" fmla="*/ 50 w 6883"/>
              <a:gd name="connsiteY5-12" fmla="*/ 0 h 10168"/>
              <a:gd name="connsiteX6-13" fmla="*/ 1 w 6883"/>
              <a:gd name="connsiteY6-14" fmla="*/ 9964 h 10168"/>
              <a:gd name="connsiteX7-15" fmla="*/ 4716 w 6883"/>
              <a:gd name="connsiteY7-16" fmla="*/ 10168 h 10168"/>
              <a:gd name="connsiteX8-17" fmla="*/ 5284 w 6883"/>
              <a:gd name="connsiteY8-18" fmla="*/ 10168 h 10168"/>
              <a:gd name="connsiteX9-19" fmla="*/ 5373 w 6883"/>
              <a:gd name="connsiteY9-20" fmla="*/ 10074 h 10168"/>
              <a:gd name="connsiteX10-21" fmla="*/ 5405 w 6883"/>
              <a:gd name="connsiteY10-22" fmla="*/ 9979 h 10168"/>
              <a:gd name="connsiteX11-23" fmla="*/ 6839 w 6883"/>
              <a:gd name="connsiteY11-24" fmla="*/ 5451 h 10168"/>
              <a:gd name="connsiteX12-25" fmla="*/ 6839 w 6883"/>
              <a:gd name="connsiteY12-26" fmla="*/ 4885 h 10168"/>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 ang="0">
                <a:pos x="connsiteX8-17" y="connsiteY8-18"/>
              </a:cxn>
              <a:cxn ang="0">
                <a:pos x="connsiteX9-19" y="connsiteY9-20"/>
              </a:cxn>
              <a:cxn ang="0">
                <a:pos x="connsiteX10-21" y="connsiteY10-22"/>
              </a:cxn>
              <a:cxn ang="0">
                <a:pos x="connsiteX11-23" y="connsiteY11-24"/>
              </a:cxn>
              <a:cxn ang="0">
                <a:pos x="connsiteX12-25" y="connsiteY12-26"/>
              </a:cxn>
            </a:cxnLst>
            <a:rect l="l" t="t" r="r" b="b"/>
            <a:pathLst>
              <a:path w="6883" h="10168">
                <a:moveTo>
                  <a:pt x="6839" y="4885"/>
                </a:moveTo>
                <a:lnTo>
                  <a:pt x="5405" y="357"/>
                </a:lnTo>
                <a:cubicBezTo>
                  <a:pt x="5395" y="325"/>
                  <a:pt x="5383" y="294"/>
                  <a:pt x="5373" y="262"/>
                </a:cubicBezTo>
                <a:cubicBezTo>
                  <a:pt x="5344" y="168"/>
                  <a:pt x="5314" y="168"/>
                  <a:pt x="5284" y="168"/>
                </a:cubicBezTo>
                <a:lnTo>
                  <a:pt x="4716" y="168"/>
                </a:lnTo>
                <a:lnTo>
                  <a:pt x="50" y="0"/>
                </a:lnTo>
                <a:cubicBezTo>
                  <a:pt x="59" y="3322"/>
                  <a:pt x="-8" y="6643"/>
                  <a:pt x="1" y="9964"/>
                </a:cubicBezTo>
                <a:lnTo>
                  <a:pt x="4716" y="10168"/>
                </a:lnTo>
                <a:lnTo>
                  <a:pt x="5284" y="10168"/>
                </a:lnTo>
                <a:cubicBezTo>
                  <a:pt x="5314" y="10168"/>
                  <a:pt x="5344" y="10074"/>
                  <a:pt x="5373" y="10074"/>
                </a:cubicBezTo>
                <a:cubicBezTo>
                  <a:pt x="5373" y="9979"/>
                  <a:pt x="5405" y="9979"/>
                  <a:pt x="5405" y="9979"/>
                </a:cubicBezTo>
                <a:lnTo>
                  <a:pt x="6839" y="5451"/>
                </a:lnTo>
                <a:cubicBezTo>
                  <a:pt x="6898" y="5262"/>
                  <a:pt x="6898" y="5074"/>
                  <a:pt x="6839" y="4885"/>
                </a:cubicBezTo>
                <a:close/>
              </a:path>
            </a:pathLst>
          </a:custGeom>
          <a:solidFill>
            <a:schemeClr val="accent1"/>
          </a:solid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Gothic"/>
              <a:ea typeface="+mn-ea"/>
              <a:cs typeface="+mn-cs"/>
            </a:endParaRPr>
          </a:p>
        </p:txBody>
      </p:sp>
      <p:sp useBgFill="1">
        <p:nvSpPr>
          <p:cNvPr id="21" name="Rectangle 20">
            <a:extLst>
              <a:ext uri="{FF2B5EF4-FFF2-40B4-BE49-F238E27FC236}">
                <a16:creationId xmlns:a16="http://schemas.microsoft.com/office/drawing/2014/main" id="{57D6265F-34F0-B05E-E31A-D1FD8DB502A0}"/>
              </a:ext>
            </a:extLst>
          </p:cNvPr>
          <p:cNvSpPr>
            <a:spLocks noGrp="1" noRot="1" noChangeAspect="1" noMove="1" noResize="1" noEditPoints="1" noAdjustHandles="1" noChangeArrowheads="1" noChangeShapeType="1" noTextEdit="1"/>
          </p:cNvSpPr>
          <p:nvPr/>
        </p:nvSpPr>
        <p:spPr>
          <a:xfrm>
            <a:off x="4795736" y="0"/>
            <a:ext cx="739626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Gothic"/>
              <a:ea typeface="+mn-ea"/>
              <a:cs typeface="+mn-cs"/>
            </a:endParaRPr>
          </a:p>
        </p:txBody>
      </p:sp>
      <p:sp>
        <p:nvSpPr>
          <p:cNvPr id="5" name="Θέση περιεχομένου 4">
            <a:extLst>
              <a:ext uri="{FF2B5EF4-FFF2-40B4-BE49-F238E27FC236}">
                <a16:creationId xmlns:a16="http://schemas.microsoft.com/office/drawing/2014/main" id="{9E111548-15CC-8115-8A2D-B3650078BF15}"/>
              </a:ext>
            </a:extLst>
          </p:cNvPr>
          <p:cNvSpPr>
            <a:spLocks noGrp="1"/>
          </p:cNvSpPr>
          <p:nvPr>
            <p:ph idx="1"/>
          </p:nvPr>
        </p:nvSpPr>
        <p:spPr>
          <a:xfrm>
            <a:off x="4394118" y="589721"/>
            <a:ext cx="7396264" cy="5778805"/>
          </a:xfrm>
        </p:spPr>
        <p:txBody>
          <a:bodyPr anchor="ctr">
            <a:normAutofit fontScale="85000" lnSpcReduction="20000"/>
          </a:bodyPr>
          <a:lstStyle/>
          <a:p>
            <a:pPr algn="just">
              <a:lnSpc>
                <a:spcPct val="150000"/>
              </a:lnSpc>
              <a:buFont typeface="Wingdings" panose="05000000000000000000" pitchFamily="2" charset="2"/>
              <a:buChar char="ü"/>
            </a:pPr>
            <a:r>
              <a:rPr lang="el-GR" sz="2400" dirty="0"/>
              <a:t>Τα ερωτήματα που θα σας βοηθήσουν να αξιολογήσετε την αξιοπιστία της υπευθυνότητας της πηγής είναι:</a:t>
            </a:r>
          </a:p>
          <a:p>
            <a:pPr marL="0" indent="0" algn="just">
              <a:lnSpc>
                <a:spcPct val="150000"/>
              </a:lnSpc>
              <a:buNone/>
            </a:pPr>
            <a:r>
              <a:rPr lang="el-GR" sz="2400" dirty="0"/>
              <a:t>1. Αναφέρεται το όνομα του συγγραφέα;</a:t>
            </a:r>
          </a:p>
          <a:p>
            <a:pPr marL="0" indent="0" algn="just">
              <a:lnSpc>
                <a:spcPct val="150000"/>
              </a:lnSpc>
              <a:buNone/>
            </a:pPr>
            <a:r>
              <a:rPr lang="el-GR" sz="2400" dirty="0"/>
              <a:t>2. Αναφέρεται η ιδιότητά του;</a:t>
            </a:r>
          </a:p>
          <a:p>
            <a:pPr marL="0" indent="0" algn="just">
              <a:lnSpc>
                <a:spcPct val="150000"/>
              </a:lnSpc>
              <a:buNone/>
            </a:pPr>
            <a:r>
              <a:rPr lang="el-GR" sz="2400" dirty="0"/>
              <a:t>3. Υπάρχουν στοιχεία που να αποδεικνύουν πόσο σχετικός είναι ο συγγραφέας με το θέμα;</a:t>
            </a:r>
          </a:p>
          <a:p>
            <a:pPr marL="0" indent="0" algn="just">
              <a:lnSpc>
                <a:spcPct val="150000"/>
              </a:lnSpc>
              <a:buNone/>
            </a:pPr>
            <a:r>
              <a:rPr lang="el-GR" sz="2400" dirty="0"/>
              <a:t>4. Υπάρχουν στοιχεία που να μπορείτε να επικοινωνήσετε με το συγγραφέα;</a:t>
            </a:r>
          </a:p>
          <a:p>
            <a:pPr marL="0" indent="0" algn="just">
              <a:lnSpc>
                <a:spcPct val="150000"/>
              </a:lnSpc>
              <a:buNone/>
            </a:pPr>
            <a:r>
              <a:rPr lang="el-GR" sz="2400" dirty="0"/>
              <a:t>5. πηγή έχει δημιουργηθεί ή δημοσιευθεί από κάποιον έγκυρο οργανισμό, όπως πανεπιστήμιο, ίδρυμα κ.τ.λ. και δεν είναι προσωπική σελίδα; Ελέγξτε σχετικές πληροφορίες στην πρώτη σελίδα όπως λογότυπο, στοιχεία επικοινωνίας κ.τ.λ.</a:t>
            </a:r>
          </a:p>
        </p:txBody>
      </p:sp>
    </p:spTree>
    <p:extLst>
      <p:ext uri="{BB962C8B-B14F-4D97-AF65-F5344CB8AC3E}">
        <p14:creationId xmlns:p14="http://schemas.microsoft.com/office/powerpoint/2010/main" val="39431671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5">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4E51836-130F-4D24-B585-AFE37D9A64F0}"/>
              </a:ext>
            </a:extLst>
          </p:cNvPr>
          <p:cNvSpPr>
            <a:spLocks noGrp="1"/>
          </p:cNvSpPr>
          <p:nvPr>
            <p:ph type="title"/>
          </p:nvPr>
        </p:nvSpPr>
        <p:spPr>
          <a:xfrm>
            <a:off x="612648" y="548640"/>
            <a:ext cx="10653578" cy="818247"/>
          </a:xfrm>
        </p:spPr>
        <p:txBody>
          <a:bodyPr/>
          <a:lstStyle/>
          <a:p>
            <a:pPr algn="ctr"/>
            <a:r>
              <a:rPr lang="el-GR" dirty="0"/>
              <a:t>Εξάσκηση μέσα στην τάξη</a:t>
            </a:r>
          </a:p>
        </p:txBody>
      </p:sp>
      <p:sp>
        <p:nvSpPr>
          <p:cNvPr id="3" name="Θέση περιεχομένου 2">
            <a:extLst>
              <a:ext uri="{FF2B5EF4-FFF2-40B4-BE49-F238E27FC236}">
                <a16:creationId xmlns:a16="http://schemas.microsoft.com/office/drawing/2014/main" id="{D6411123-C463-4F75-8E6C-A81D4276164A}"/>
              </a:ext>
            </a:extLst>
          </p:cNvPr>
          <p:cNvSpPr>
            <a:spLocks noGrp="1"/>
          </p:cNvSpPr>
          <p:nvPr>
            <p:ph idx="1"/>
          </p:nvPr>
        </p:nvSpPr>
        <p:spPr/>
        <p:txBody>
          <a:bodyPr>
            <a:normAutofit fontScale="92500" lnSpcReduction="20000"/>
          </a:bodyPr>
          <a:lstStyle/>
          <a:p>
            <a:r>
              <a:rPr lang="el-GR" dirty="0"/>
              <a:t>Βρείτε τις πηγές των ειδήσεων στα παρακάτω άρθρα:</a:t>
            </a:r>
          </a:p>
          <a:p>
            <a:pPr marL="0" indent="0">
              <a:buNone/>
            </a:pPr>
            <a:r>
              <a:rPr lang="en-US" u="sng" dirty="0"/>
              <a:t>Link-1</a:t>
            </a:r>
            <a:r>
              <a:rPr lang="en-US" dirty="0"/>
              <a:t>: </a:t>
            </a:r>
            <a:r>
              <a:rPr lang="en-US" dirty="0">
                <a:hlinkClick r:id="rId2"/>
              </a:rPr>
              <a:t>https://www.protothema.gr/greece/article/1718394/agrio-epeisodio-se-nuhterino-magazi-stin-patra-ton-erixe-anaisthito-me-grothia-kai-travixe-pistoli/</a:t>
            </a:r>
            <a:endParaRPr lang="el-GR" dirty="0"/>
          </a:p>
          <a:p>
            <a:pPr marL="0" indent="0">
              <a:buNone/>
            </a:pPr>
            <a:r>
              <a:rPr lang="en-US" u="sng" dirty="0"/>
              <a:t>Link-</a:t>
            </a:r>
            <a:r>
              <a:rPr lang="el-GR" u="sng" dirty="0"/>
              <a:t>2</a:t>
            </a:r>
            <a:r>
              <a:rPr lang="en-US" dirty="0"/>
              <a:t>:</a:t>
            </a:r>
            <a:r>
              <a:rPr lang="el-GR" dirty="0"/>
              <a:t> </a:t>
            </a:r>
            <a:r>
              <a:rPr lang="en-US" dirty="0">
                <a:hlinkClick r:id="rId3"/>
              </a:rPr>
              <a:t>https://www.kathimerini.gr/world/563892388/toylachiston-30-nekroi-apo-ton-kylona-melissa-protofanis-katastrofi-stin-tzamaika/</a:t>
            </a:r>
            <a:endParaRPr lang="en-US" dirty="0"/>
          </a:p>
          <a:p>
            <a:pPr marL="0" indent="0">
              <a:buNone/>
            </a:pPr>
            <a:r>
              <a:rPr lang="en-US" u="sng" dirty="0"/>
              <a:t>Link-3</a:t>
            </a:r>
            <a:r>
              <a:rPr lang="en-US" dirty="0"/>
              <a:t>: </a:t>
            </a:r>
            <a:r>
              <a:rPr lang="en-US" dirty="0">
                <a:hlinkClick r:id="rId4"/>
              </a:rPr>
              <a:t>https://www.emakedonia.gr/chalkidiki-ta-giortina-toy-fora-apo-vdomada-o-taxiarchis-fotagogeitai-to-christoygenniatiko-dentro</a:t>
            </a:r>
            <a:endParaRPr lang="en-US" dirty="0"/>
          </a:p>
          <a:p>
            <a:pPr marL="0" indent="0">
              <a:buNone/>
            </a:pPr>
            <a:r>
              <a:rPr lang="en-US" u="sng" dirty="0"/>
              <a:t>Link-4</a:t>
            </a:r>
            <a:r>
              <a:rPr lang="en-US" dirty="0"/>
              <a:t>: </a:t>
            </a:r>
            <a:r>
              <a:rPr lang="en-US" dirty="0">
                <a:hlinkClick r:id="rId5"/>
              </a:rPr>
              <a:t>https://www.newsit.gr/ellada/xania-itan-thema-xronou-na-vgalei-kapoios-apo-ti-mesi-ton-52xrono-leei-syggenis-tou-23xronou-pou-skotose-ton-theio-tou-stin-kissamo/4512929/</a:t>
            </a:r>
            <a:endParaRPr lang="en-US" dirty="0"/>
          </a:p>
          <a:p>
            <a:pPr marL="0" indent="0">
              <a:buNone/>
            </a:pPr>
            <a:r>
              <a:rPr lang="en-US" u="sng"/>
              <a:t>Link-5</a:t>
            </a:r>
            <a:r>
              <a:rPr lang="en-US"/>
              <a:t>: </a:t>
            </a:r>
            <a:r>
              <a:rPr lang="en-US">
                <a:hlinkClick r:id="rId6"/>
              </a:rPr>
              <a:t>https://www.documentonews.gr/article/sfagi-zois-gerovasili-kai-ekrixi-georgiadi-eiste-dekaniki-na-paraititheite-paraitiseis-echete-kanei-eseis/</a:t>
            </a:r>
            <a:r>
              <a:rPr lang="en-US"/>
              <a:t> </a:t>
            </a:r>
            <a:endParaRPr lang="en-US" dirty="0"/>
          </a:p>
          <a:p>
            <a:pPr marL="0" indent="0">
              <a:buNone/>
            </a:pPr>
            <a:r>
              <a:rPr lang="en-US" dirty="0"/>
              <a:t> </a:t>
            </a:r>
            <a:endParaRPr lang="el-GR" dirty="0"/>
          </a:p>
        </p:txBody>
      </p:sp>
    </p:spTree>
    <p:extLst>
      <p:ext uri="{BB962C8B-B14F-4D97-AF65-F5344CB8AC3E}">
        <p14:creationId xmlns:p14="http://schemas.microsoft.com/office/powerpoint/2010/main" val="228273673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81E737C-2918-4914-8046-DA2D05808A1B}"/>
              </a:ext>
            </a:extLst>
          </p:cNvPr>
          <p:cNvSpPr>
            <a:spLocks noGrp="1"/>
          </p:cNvSpPr>
          <p:nvPr>
            <p:ph type="title"/>
          </p:nvPr>
        </p:nvSpPr>
        <p:spPr/>
        <p:txBody>
          <a:bodyPr/>
          <a:lstStyle/>
          <a:p>
            <a:pPr algn="ctr"/>
            <a:r>
              <a:rPr lang="el-GR" dirty="0"/>
              <a:t>Βιβλιογραφικές αναφορές</a:t>
            </a:r>
          </a:p>
        </p:txBody>
      </p:sp>
      <p:sp>
        <p:nvSpPr>
          <p:cNvPr id="3" name="Θέση περιεχομένου 2">
            <a:extLst>
              <a:ext uri="{FF2B5EF4-FFF2-40B4-BE49-F238E27FC236}">
                <a16:creationId xmlns:a16="http://schemas.microsoft.com/office/drawing/2014/main" id="{848F999E-C9EB-4FD3-815B-7C4C76693ED9}"/>
              </a:ext>
            </a:extLst>
          </p:cNvPr>
          <p:cNvSpPr>
            <a:spLocks noGrp="1"/>
          </p:cNvSpPr>
          <p:nvPr>
            <p:ph idx="1"/>
          </p:nvPr>
        </p:nvSpPr>
        <p:spPr/>
        <p:txBody>
          <a:bodyPr/>
          <a:lstStyle/>
          <a:p>
            <a:pPr algn="just"/>
            <a:r>
              <a:rPr lang="el-GR" dirty="0" err="1">
                <a:latin typeface="Times New Roman" panose="02020603050405020304" pitchFamily="18" charset="0"/>
                <a:cs typeface="Times New Roman" panose="02020603050405020304" pitchFamily="18" charset="0"/>
              </a:rPr>
              <a:t>Πασαλάρης</a:t>
            </a:r>
            <a:r>
              <a:rPr lang="el-GR" dirty="0">
                <a:latin typeface="Times New Roman" panose="02020603050405020304" pitchFamily="18" charset="0"/>
                <a:cs typeface="Times New Roman" panose="02020603050405020304" pitchFamily="18" charset="0"/>
              </a:rPr>
              <a:t>, Χρ. (1984). </a:t>
            </a:r>
            <a:r>
              <a:rPr lang="el-GR" i="1" dirty="0">
                <a:latin typeface="Times New Roman" panose="02020603050405020304" pitchFamily="18" charset="0"/>
                <a:cs typeface="Times New Roman" panose="02020603050405020304" pitchFamily="18" charset="0"/>
              </a:rPr>
              <a:t>Μια ζωή τίτλοι: Πώς να γίνετε δημοσιογράφος</a:t>
            </a:r>
            <a:r>
              <a:rPr lang="el-GR" dirty="0">
                <a:latin typeface="Times New Roman" panose="02020603050405020304" pitchFamily="18" charset="0"/>
                <a:cs typeface="Times New Roman" panose="02020603050405020304" pitchFamily="18" charset="0"/>
              </a:rPr>
              <a:t>. Αθήνα: Κάκτος.</a:t>
            </a:r>
          </a:p>
          <a:p>
            <a:pPr algn="just"/>
            <a:r>
              <a:rPr lang="en-US" dirty="0" err="1">
                <a:latin typeface="Times New Roman" panose="02020603050405020304" pitchFamily="18" charset="0"/>
                <a:cs typeface="Times New Roman" panose="02020603050405020304" pitchFamily="18" charset="0"/>
              </a:rPr>
              <a:t>Lecheler</a:t>
            </a:r>
            <a:r>
              <a:rPr lang="en-US" dirty="0">
                <a:latin typeface="Times New Roman" panose="02020603050405020304" pitchFamily="18" charset="0"/>
                <a:cs typeface="Times New Roman" panose="02020603050405020304" pitchFamily="18" charset="0"/>
              </a:rPr>
              <a:t>, S</a:t>
            </a:r>
            <a:r>
              <a:rPr lang="el-GR" dirty="0">
                <a:latin typeface="Times New Roman" panose="02020603050405020304" pitchFamily="18" charset="0"/>
                <a:cs typeface="Times New Roman" panose="02020603050405020304" pitchFamily="18" charset="0"/>
              </a:rPr>
              <a:t>.</a:t>
            </a:r>
            <a:r>
              <a:rPr lang="en-US" dirty="0">
                <a:latin typeface="Times New Roman" panose="02020603050405020304" pitchFamily="18" charset="0"/>
                <a:cs typeface="Times New Roman" panose="02020603050405020304" pitchFamily="18" charset="0"/>
              </a:rPr>
              <a:t> and </a:t>
            </a:r>
            <a:r>
              <a:rPr lang="en-US" dirty="0" err="1">
                <a:latin typeface="Times New Roman" panose="02020603050405020304" pitchFamily="18" charset="0"/>
                <a:cs typeface="Times New Roman" panose="02020603050405020304" pitchFamily="18" charset="0"/>
              </a:rPr>
              <a:t>Kruikemeier</a:t>
            </a:r>
            <a:r>
              <a:rPr lang="el-GR"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S</a:t>
            </a:r>
            <a:r>
              <a:rPr lang="el-GR" dirty="0">
                <a:latin typeface="Times New Roman" panose="02020603050405020304" pitchFamily="18" charset="0"/>
                <a:cs typeface="Times New Roman" panose="02020603050405020304" pitchFamily="18" charset="0"/>
              </a:rPr>
              <a:t>.</a:t>
            </a:r>
            <a:r>
              <a:rPr lang="en-US" dirty="0">
                <a:latin typeface="Times New Roman" panose="02020603050405020304" pitchFamily="18" charset="0"/>
                <a:cs typeface="Times New Roman" panose="02020603050405020304" pitchFamily="18" charset="0"/>
              </a:rPr>
              <a:t> </a:t>
            </a:r>
            <a:r>
              <a:rPr lang="el-GR" dirty="0">
                <a:latin typeface="Times New Roman" panose="02020603050405020304" pitchFamily="18" charset="0"/>
                <a:cs typeface="Times New Roman" panose="02020603050405020304" pitchFamily="18" charset="0"/>
              </a:rPr>
              <a:t>(</a:t>
            </a:r>
            <a:r>
              <a:rPr lang="en-US" dirty="0">
                <a:latin typeface="Times New Roman" panose="02020603050405020304" pitchFamily="18" charset="0"/>
                <a:cs typeface="Times New Roman" panose="02020603050405020304" pitchFamily="18" charset="0"/>
              </a:rPr>
              <a:t>2016</a:t>
            </a:r>
            <a:r>
              <a:rPr lang="el-GR" dirty="0">
                <a:latin typeface="Times New Roman" panose="02020603050405020304" pitchFamily="18" charset="0"/>
                <a:cs typeface="Times New Roman" panose="02020603050405020304" pitchFamily="18" charset="0"/>
              </a:rPr>
              <a:t>)</a:t>
            </a:r>
            <a:r>
              <a:rPr lang="en-US" dirty="0">
                <a:latin typeface="Times New Roman" panose="02020603050405020304" pitchFamily="18" charset="0"/>
                <a:cs typeface="Times New Roman" panose="02020603050405020304" pitchFamily="18" charset="0"/>
              </a:rPr>
              <a:t>. Re-evaluating Journalistic Routines in a</a:t>
            </a:r>
            <a:r>
              <a:rPr lang="el-GR"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Digital Age: A Review of Research on the Use of Online Sources. </a:t>
            </a:r>
            <a:r>
              <a:rPr lang="en-US" i="1" dirty="0">
                <a:latin typeface="Times New Roman" panose="02020603050405020304" pitchFamily="18" charset="0"/>
                <a:cs typeface="Times New Roman" panose="02020603050405020304" pitchFamily="18" charset="0"/>
              </a:rPr>
              <a:t>New Media &amp; Society</a:t>
            </a:r>
            <a:r>
              <a:rPr lang="el-GR" i="1" dirty="0">
                <a:latin typeface="Times New Roman" panose="02020603050405020304" pitchFamily="18" charset="0"/>
                <a:cs typeface="Times New Roman" panose="02020603050405020304" pitchFamily="18" charset="0"/>
              </a:rPr>
              <a:t>, </a:t>
            </a:r>
            <a:r>
              <a:rPr lang="en-US" i="1" dirty="0">
                <a:latin typeface="Times New Roman" panose="02020603050405020304" pitchFamily="18" charset="0"/>
                <a:cs typeface="Times New Roman" panose="02020603050405020304" pitchFamily="18" charset="0"/>
              </a:rPr>
              <a:t>18</a:t>
            </a:r>
            <a:r>
              <a:rPr lang="el-GR"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(1)</a:t>
            </a:r>
            <a:r>
              <a:rPr lang="el-GR" dirty="0">
                <a:latin typeface="Times New Roman" panose="02020603050405020304" pitchFamily="18" charset="0"/>
                <a:cs typeface="Times New Roman" panose="02020603050405020304" pitchFamily="18" charset="0"/>
              </a:rPr>
              <a:t>,</a:t>
            </a:r>
            <a:r>
              <a:rPr lang="en-US" dirty="0">
                <a:latin typeface="Times New Roman" panose="02020603050405020304" pitchFamily="18" charset="0"/>
                <a:cs typeface="Times New Roman" panose="02020603050405020304" pitchFamily="18" charset="0"/>
              </a:rPr>
              <a:t> 156–171</a:t>
            </a:r>
            <a:r>
              <a:rPr lang="el-GR" dirty="0">
                <a:latin typeface="Times New Roman" panose="02020603050405020304" pitchFamily="18" charset="0"/>
                <a:cs typeface="Times New Roman" panose="02020603050405020304" pitchFamily="18" charset="0"/>
              </a:rPr>
              <a:t>.</a:t>
            </a:r>
          </a:p>
          <a:p>
            <a:pPr algn="just"/>
            <a:r>
              <a:rPr lang="en-US" dirty="0">
                <a:latin typeface="Times New Roman" panose="02020603050405020304" pitchFamily="18" charset="0"/>
                <a:cs typeface="Times New Roman" panose="02020603050405020304" pitchFamily="18" charset="0"/>
              </a:rPr>
              <a:t>Van Leuven, S</a:t>
            </a:r>
            <a:r>
              <a:rPr lang="el-GR"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Kruikemeier</a:t>
            </a:r>
            <a:r>
              <a:rPr lang="en-US" dirty="0">
                <a:latin typeface="Times New Roman" panose="02020603050405020304" pitchFamily="18" charset="0"/>
                <a:cs typeface="Times New Roman" panose="02020603050405020304" pitchFamily="18" charset="0"/>
              </a:rPr>
              <a:t>, S., </a:t>
            </a:r>
            <a:r>
              <a:rPr lang="en-US" dirty="0" err="1">
                <a:latin typeface="Times New Roman" panose="02020603050405020304" pitchFamily="18" charset="0"/>
                <a:cs typeface="Times New Roman" panose="02020603050405020304" pitchFamily="18" charset="0"/>
              </a:rPr>
              <a:t>Lecheler</a:t>
            </a:r>
            <a:r>
              <a:rPr lang="en-US" dirty="0">
                <a:latin typeface="Times New Roman" panose="02020603050405020304" pitchFamily="18" charset="0"/>
                <a:cs typeface="Times New Roman" panose="02020603050405020304" pitchFamily="18" charset="0"/>
              </a:rPr>
              <a:t>, S. &amp; </a:t>
            </a:r>
            <a:r>
              <a:rPr lang="en-US" dirty="0" err="1">
                <a:latin typeface="Times New Roman" panose="02020603050405020304" pitchFamily="18" charset="0"/>
                <a:cs typeface="Times New Roman" panose="02020603050405020304" pitchFamily="18" charset="0"/>
              </a:rPr>
              <a:t>Hermans</a:t>
            </a:r>
            <a:r>
              <a:rPr lang="en-US" dirty="0">
                <a:latin typeface="Times New Roman" panose="02020603050405020304" pitchFamily="18" charset="0"/>
                <a:cs typeface="Times New Roman" panose="02020603050405020304" pitchFamily="18" charset="0"/>
              </a:rPr>
              <a:t>, L. (2018). Online And Newsworthy. </a:t>
            </a:r>
            <a:r>
              <a:rPr lang="en-US" i="1" dirty="0">
                <a:latin typeface="Times New Roman" panose="02020603050405020304" pitchFamily="18" charset="0"/>
                <a:cs typeface="Times New Roman" panose="02020603050405020304" pitchFamily="18" charset="0"/>
              </a:rPr>
              <a:t>Digital Journalism, 6</a:t>
            </a:r>
            <a:r>
              <a:rPr lang="en-US" dirty="0">
                <a:latin typeface="Times New Roman" panose="02020603050405020304" pitchFamily="18" charset="0"/>
                <a:cs typeface="Times New Roman" panose="02020603050405020304" pitchFamily="18" charset="0"/>
              </a:rPr>
              <a:t>(7), 798-806.</a:t>
            </a:r>
          </a:p>
          <a:p>
            <a:endParaRPr lang="el-GR" dirty="0"/>
          </a:p>
        </p:txBody>
      </p:sp>
    </p:spTree>
    <p:extLst>
      <p:ext uri="{BB962C8B-B14F-4D97-AF65-F5344CB8AC3E}">
        <p14:creationId xmlns:p14="http://schemas.microsoft.com/office/powerpoint/2010/main" val="33625302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a:spLocks noGrp="1" noRot="1" noChangeAspect="1" noMove="1" noResize="1" noEditPoints="1" noAdjustHandles="1" noChangeArrowheads="1" noChangeShapeType="1" noTextEdit="1"/>
          </p:cNvSpPr>
          <p:nvPr/>
        </p:nvSpPr>
        <p:spPr bwMode="ltGray">
          <a:xfrm>
            <a:off x="336884" y="311449"/>
            <a:ext cx="4332307" cy="6179552"/>
          </a:xfrm>
          <a:prstGeom prst="rect">
            <a:avLst/>
          </a:prstGeom>
          <a:solidFill>
            <a:srgbClr val="404040"/>
          </a:solidFill>
          <a:ln w="127000" cap="sq" cmpd="thinThick">
            <a:solidFill>
              <a:srgbClr val="40404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Τίτλος 1"/>
          <p:cNvSpPr>
            <a:spLocks noGrp="1"/>
          </p:cNvSpPr>
          <p:nvPr>
            <p:ph type="title"/>
          </p:nvPr>
        </p:nvSpPr>
        <p:spPr>
          <a:xfrm>
            <a:off x="742950" y="742950"/>
            <a:ext cx="3625850" cy="5586729"/>
          </a:xfrm>
        </p:spPr>
        <p:txBody>
          <a:bodyPr vert="horz" lIns="91440" tIns="45720" rIns="91440" bIns="45720" rtlCol="0" anchor="ctr">
            <a:normAutofit/>
          </a:bodyPr>
          <a:lstStyle/>
          <a:p>
            <a:pPr algn="ctr">
              <a:lnSpc>
                <a:spcPct val="150000"/>
              </a:lnSpc>
            </a:pPr>
            <a:r>
              <a:rPr lang="el-GR" sz="2500" dirty="0">
                <a:solidFill>
                  <a:srgbClr val="FFFFFF"/>
                </a:solidFill>
                <a:latin typeface="Times New Roman" panose="02020603050405020304" pitchFamily="18" charset="0"/>
                <a:cs typeface="Times New Roman" panose="02020603050405020304" pitchFamily="18" charset="0"/>
              </a:rPr>
              <a:t>ΣΥΓΓΡΑΦΗ ΚΥΡΙΩΣ ΜΕΡΟΥΣ</a:t>
            </a:r>
            <a:endParaRPr lang="en-US" sz="2500" dirty="0">
              <a:solidFill>
                <a:srgbClr val="FFFFFF"/>
              </a:solidFill>
              <a:latin typeface="Times New Roman" panose="02020603050405020304" pitchFamily="18" charset="0"/>
              <a:cs typeface="Times New Roman" panose="02020603050405020304" pitchFamily="18" charset="0"/>
            </a:endParaRPr>
          </a:p>
        </p:txBody>
      </p:sp>
      <p:pic>
        <p:nvPicPr>
          <p:cNvPr id="1026" name="Picture 2" descr="Inside The Economist's editorial meeting | by The Economist | The Economist">
            <a:extLst>
              <a:ext uri="{FF2B5EF4-FFF2-40B4-BE49-F238E27FC236}">
                <a16:creationId xmlns:a16="http://schemas.microsoft.com/office/drawing/2014/main" id="{D33FCA89-1BF4-6E8D-3E06-4540604B535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038090" y="1111885"/>
            <a:ext cx="6667500" cy="45529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178990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angle 16"/>
          <p:cNvSpPr>
            <a:spLocks noGrp="1" noRot="1" noChangeAspect="1" noMove="1" noResize="1" noEditPoints="1" noAdjustHandles="1" noChangeArrowheads="1" noChangeShapeType="1" noTextEdit="1"/>
          </p:cNvSpPr>
          <p:nvPr/>
        </p:nvSpPr>
        <p:spPr>
          <a:xfrm>
            <a:off x="1" y="0"/>
            <a:ext cx="4059079"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Gothic"/>
              <a:ea typeface="+mn-ea"/>
              <a:cs typeface="+mn-cs"/>
            </a:endParaRPr>
          </a:p>
        </p:txBody>
      </p:sp>
      <p:sp>
        <p:nvSpPr>
          <p:cNvPr id="2" name="Τίτλος 1"/>
          <p:cNvSpPr>
            <a:spLocks noGrp="1"/>
          </p:cNvSpPr>
          <p:nvPr>
            <p:ph type="title"/>
          </p:nvPr>
        </p:nvSpPr>
        <p:spPr>
          <a:xfrm>
            <a:off x="1178560" y="3082564"/>
            <a:ext cx="2384149" cy="952107"/>
          </a:xfrm>
        </p:spPr>
        <p:txBody>
          <a:bodyPr vert="horz" lIns="91440" tIns="45720" rIns="91440" bIns="45720" rtlCol="0">
            <a:normAutofit fontScale="90000"/>
          </a:bodyPr>
          <a:lstStyle/>
          <a:p>
            <a:r>
              <a:rPr lang="el-GR" sz="2800" dirty="0">
                <a:solidFill>
                  <a:schemeClr val="bg1"/>
                </a:solidFill>
                <a:latin typeface="Times New Roman" panose="02020603050405020304" pitchFamily="18" charset="0"/>
                <a:cs typeface="Times New Roman" panose="02020603050405020304" pitchFamily="18" charset="0"/>
              </a:rPr>
              <a:t>Γενικοί κανόνες</a:t>
            </a:r>
            <a:br>
              <a:rPr lang="el-GR" sz="2800" dirty="0">
                <a:solidFill>
                  <a:schemeClr val="bg1"/>
                </a:solidFill>
                <a:latin typeface="Century Gothic" panose="020B0502020202020204" pitchFamily="34" charset="0"/>
              </a:rPr>
            </a:br>
            <a:br>
              <a:rPr lang="el-GR" sz="2800" dirty="0">
                <a:solidFill>
                  <a:schemeClr val="bg1"/>
                </a:solidFill>
                <a:latin typeface="Century Gothic" panose="020B0502020202020204" pitchFamily="34" charset="0"/>
              </a:rPr>
            </a:br>
            <a:endParaRPr lang="en-US" sz="2800" dirty="0">
              <a:solidFill>
                <a:schemeClr val="bg1"/>
              </a:solidFill>
              <a:latin typeface="Century Gothic" panose="020B0502020202020204" pitchFamily="34" charset="0"/>
            </a:endParaRPr>
          </a:p>
        </p:txBody>
      </p:sp>
      <p:sp>
        <p:nvSpPr>
          <p:cNvPr id="19" name="Freeform 11"/>
          <p:cNvSpPr>
            <a:spLocks noGrp="1" noRot="1" noChangeAspect="1" noMove="1" noResize="1" noEditPoints="1" noAdjustHandles="1" noChangeArrowheads="1" noChangeShapeType="1" noTextEdit="1"/>
          </p:cNvSpPr>
          <p:nvPr/>
        </p:nvSpPr>
        <p:spPr bwMode="auto">
          <a:xfrm flipV="1">
            <a:off x="-159" y="3179901"/>
            <a:ext cx="1098194" cy="514066"/>
          </a:xfrm>
          <a:custGeom>
            <a:avLst/>
            <a:gdLst>
              <a:gd name="connsiteX0" fmla="*/ 10000 w 10044"/>
              <a:gd name="connsiteY0" fmla="*/ 4701 h 9966"/>
              <a:gd name="connsiteX1" fmla="*/ 8559 w 10044"/>
              <a:gd name="connsiteY1" fmla="*/ 188 h 9966"/>
              <a:gd name="connsiteX2" fmla="*/ 8527 w 10044"/>
              <a:gd name="connsiteY2" fmla="*/ 94 h 9966"/>
              <a:gd name="connsiteX3" fmla="*/ 8438 w 10044"/>
              <a:gd name="connsiteY3" fmla="*/ 0 h 9966"/>
              <a:gd name="connsiteX4" fmla="*/ 7867 w 10044"/>
              <a:gd name="connsiteY4" fmla="*/ 0 h 9966"/>
              <a:gd name="connsiteX5" fmla="*/ 0 w 10044"/>
              <a:gd name="connsiteY5" fmla="*/ 70 h 9966"/>
              <a:gd name="connsiteX6" fmla="*/ 3132 w 10044"/>
              <a:gd name="connsiteY6" fmla="*/ 9763 h 9966"/>
              <a:gd name="connsiteX7" fmla="*/ 7867 w 10044"/>
              <a:gd name="connsiteY7" fmla="*/ 9966 h 9966"/>
              <a:gd name="connsiteX8" fmla="*/ 8438 w 10044"/>
              <a:gd name="connsiteY8" fmla="*/ 9966 h 9966"/>
              <a:gd name="connsiteX9" fmla="*/ 8527 w 10044"/>
              <a:gd name="connsiteY9" fmla="*/ 9872 h 9966"/>
              <a:gd name="connsiteX10" fmla="*/ 8559 w 10044"/>
              <a:gd name="connsiteY10" fmla="*/ 9778 h 9966"/>
              <a:gd name="connsiteX11" fmla="*/ 10000 w 10044"/>
              <a:gd name="connsiteY11" fmla="*/ 5265 h 9966"/>
              <a:gd name="connsiteX12" fmla="*/ 10000 w 10044"/>
              <a:gd name="connsiteY12" fmla="*/ 4701 h 9966"/>
              <a:gd name="connsiteX0-1" fmla="*/ 6839 w 6883"/>
              <a:gd name="connsiteY0-2" fmla="*/ 4885 h 10168"/>
              <a:gd name="connsiteX1-3" fmla="*/ 5405 w 6883"/>
              <a:gd name="connsiteY1-4" fmla="*/ 357 h 10168"/>
              <a:gd name="connsiteX2-5" fmla="*/ 5373 w 6883"/>
              <a:gd name="connsiteY2-6" fmla="*/ 262 h 10168"/>
              <a:gd name="connsiteX3-7" fmla="*/ 5284 w 6883"/>
              <a:gd name="connsiteY3-8" fmla="*/ 168 h 10168"/>
              <a:gd name="connsiteX4-9" fmla="*/ 4716 w 6883"/>
              <a:gd name="connsiteY4-10" fmla="*/ 168 h 10168"/>
              <a:gd name="connsiteX5-11" fmla="*/ 50 w 6883"/>
              <a:gd name="connsiteY5-12" fmla="*/ 0 h 10168"/>
              <a:gd name="connsiteX6-13" fmla="*/ 1 w 6883"/>
              <a:gd name="connsiteY6-14" fmla="*/ 9964 h 10168"/>
              <a:gd name="connsiteX7-15" fmla="*/ 4716 w 6883"/>
              <a:gd name="connsiteY7-16" fmla="*/ 10168 h 10168"/>
              <a:gd name="connsiteX8-17" fmla="*/ 5284 w 6883"/>
              <a:gd name="connsiteY8-18" fmla="*/ 10168 h 10168"/>
              <a:gd name="connsiteX9-19" fmla="*/ 5373 w 6883"/>
              <a:gd name="connsiteY9-20" fmla="*/ 10074 h 10168"/>
              <a:gd name="connsiteX10-21" fmla="*/ 5405 w 6883"/>
              <a:gd name="connsiteY10-22" fmla="*/ 9979 h 10168"/>
              <a:gd name="connsiteX11-23" fmla="*/ 6839 w 6883"/>
              <a:gd name="connsiteY11-24" fmla="*/ 5451 h 10168"/>
              <a:gd name="connsiteX12-25" fmla="*/ 6839 w 6883"/>
              <a:gd name="connsiteY12-26" fmla="*/ 4885 h 10168"/>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 ang="0">
                <a:pos x="connsiteX8-17" y="connsiteY8-18"/>
              </a:cxn>
              <a:cxn ang="0">
                <a:pos x="connsiteX9-19" y="connsiteY9-20"/>
              </a:cxn>
              <a:cxn ang="0">
                <a:pos x="connsiteX10-21" y="connsiteY10-22"/>
              </a:cxn>
              <a:cxn ang="0">
                <a:pos x="connsiteX11-23" y="connsiteY11-24"/>
              </a:cxn>
              <a:cxn ang="0">
                <a:pos x="connsiteX12-25" y="connsiteY12-26"/>
              </a:cxn>
            </a:cxnLst>
            <a:rect l="l" t="t" r="r" b="b"/>
            <a:pathLst>
              <a:path w="6883" h="10168">
                <a:moveTo>
                  <a:pt x="6839" y="4885"/>
                </a:moveTo>
                <a:lnTo>
                  <a:pt x="5405" y="357"/>
                </a:lnTo>
                <a:cubicBezTo>
                  <a:pt x="5395" y="325"/>
                  <a:pt x="5383" y="294"/>
                  <a:pt x="5373" y="262"/>
                </a:cubicBezTo>
                <a:cubicBezTo>
                  <a:pt x="5344" y="168"/>
                  <a:pt x="5314" y="168"/>
                  <a:pt x="5284" y="168"/>
                </a:cubicBezTo>
                <a:lnTo>
                  <a:pt x="4716" y="168"/>
                </a:lnTo>
                <a:lnTo>
                  <a:pt x="50" y="0"/>
                </a:lnTo>
                <a:cubicBezTo>
                  <a:pt x="59" y="3322"/>
                  <a:pt x="-8" y="6643"/>
                  <a:pt x="1" y="9964"/>
                </a:cubicBezTo>
                <a:lnTo>
                  <a:pt x="4716" y="10168"/>
                </a:lnTo>
                <a:lnTo>
                  <a:pt x="5284" y="10168"/>
                </a:lnTo>
                <a:cubicBezTo>
                  <a:pt x="5314" y="10168"/>
                  <a:pt x="5344" y="10074"/>
                  <a:pt x="5373" y="10074"/>
                </a:cubicBezTo>
                <a:cubicBezTo>
                  <a:pt x="5373" y="9979"/>
                  <a:pt x="5405" y="9979"/>
                  <a:pt x="5405" y="9979"/>
                </a:cubicBezTo>
                <a:lnTo>
                  <a:pt x="6839" y="5451"/>
                </a:lnTo>
                <a:cubicBezTo>
                  <a:pt x="6898" y="5262"/>
                  <a:pt x="6898" y="5074"/>
                  <a:pt x="6839" y="4885"/>
                </a:cubicBezTo>
                <a:close/>
              </a:path>
            </a:pathLst>
          </a:custGeom>
          <a:solidFill>
            <a:schemeClr val="accent1"/>
          </a:solid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Gothic"/>
              <a:ea typeface="+mn-ea"/>
              <a:cs typeface="+mn-cs"/>
            </a:endParaRPr>
          </a:p>
        </p:txBody>
      </p:sp>
      <p:sp useBgFill="1">
        <p:nvSpPr>
          <p:cNvPr id="21" name="Rectangle 20"/>
          <p:cNvSpPr>
            <a:spLocks noGrp="1" noRot="1" noChangeAspect="1" noMove="1" noResize="1" noEditPoints="1" noAdjustHandles="1" noChangeArrowheads="1" noChangeShapeType="1" noTextEdit="1"/>
          </p:cNvSpPr>
          <p:nvPr/>
        </p:nvSpPr>
        <p:spPr>
          <a:xfrm>
            <a:off x="4795736" y="0"/>
            <a:ext cx="739626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Gothic"/>
              <a:ea typeface="+mn-ea"/>
              <a:cs typeface="+mn-cs"/>
            </a:endParaRPr>
          </a:p>
        </p:txBody>
      </p:sp>
      <p:sp>
        <p:nvSpPr>
          <p:cNvPr id="5" name="Θέση περιεχομένου 4"/>
          <p:cNvSpPr>
            <a:spLocks noGrp="1"/>
          </p:cNvSpPr>
          <p:nvPr>
            <p:ph idx="1"/>
          </p:nvPr>
        </p:nvSpPr>
        <p:spPr>
          <a:xfrm>
            <a:off x="4394118" y="589721"/>
            <a:ext cx="7396264" cy="5778805"/>
          </a:xfrm>
        </p:spPr>
        <p:txBody>
          <a:bodyPr anchor="ctr">
            <a:normAutofit/>
          </a:bodyPr>
          <a:lstStyle/>
          <a:p>
            <a:pPr algn="just">
              <a:lnSpc>
                <a:spcPct val="150000"/>
              </a:lnSpc>
              <a:buFont typeface="Wingdings" panose="05000000000000000000" pitchFamily="2" charset="2"/>
              <a:buChar char="ü"/>
            </a:pPr>
            <a:r>
              <a:rPr lang="el-GR" sz="2400" dirty="0">
                <a:latin typeface="Times New Roman" panose="02020603050405020304" pitchFamily="18" charset="0"/>
                <a:cs typeface="Times New Roman" panose="02020603050405020304" pitchFamily="18" charset="0"/>
              </a:rPr>
              <a:t>Στο κύριο μέρος της είδησης γράφουμε αναλυτικά και με λεπτομέρειες όλες τις πληροφορίες της είδησης</a:t>
            </a:r>
          </a:p>
          <a:p>
            <a:pPr algn="just">
              <a:lnSpc>
                <a:spcPct val="150000"/>
              </a:lnSpc>
              <a:buFont typeface="Wingdings" panose="05000000000000000000" pitchFamily="2" charset="2"/>
              <a:buChar char="ü"/>
            </a:pPr>
            <a:r>
              <a:rPr lang="el-GR" sz="2400" dirty="0">
                <a:latin typeface="Times New Roman" panose="02020603050405020304" pitchFamily="18" charset="0"/>
                <a:cs typeface="Times New Roman" panose="02020603050405020304" pitchFamily="18" charset="0"/>
              </a:rPr>
              <a:t>Και εδώ, όπως και στην εισαγωγή, αξιολογούμε τα στοιχεία: Ξεκινάμε από τα πιο σημαντικά και συνεχίζουμε με τα πιο ασήμαντα</a:t>
            </a:r>
          </a:p>
          <a:p>
            <a:pPr algn="just">
              <a:lnSpc>
                <a:spcPct val="150000"/>
              </a:lnSpc>
              <a:buFont typeface="Wingdings" panose="05000000000000000000" pitchFamily="2" charset="2"/>
              <a:buChar char="ü"/>
            </a:pPr>
            <a:r>
              <a:rPr lang="el-GR" sz="2400" dirty="0">
                <a:latin typeface="Times New Roman" panose="02020603050405020304" pitchFamily="18" charset="0"/>
                <a:cs typeface="Times New Roman" panose="02020603050405020304" pitchFamily="18" charset="0"/>
              </a:rPr>
              <a:t>Βάζουμε τουλάχιστον δύο πηγές, που μας παρουσιάζουν όλες τις πλευρές της είδησης: Οι πηγές χρησιμεύουν για να πιστοποιήσουν την εγκυρότητα αυτού που γράφουμε (</a:t>
            </a:r>
            <a:r>
              <a:rPr lang="el-GR" sz="2400" dirty="0" err="1">
                <a:latin typeface="Times New Roman" panose="02020603050405020304" pitchFamily="18" charset="0"/>
                <a:cs typeface="Times New Roman" panose="02020603050405020304" pitchFamily="18" charset="0"/>
              </a:rPr>
              <a:t>Πασαλάρης</a:t>
            </a:r>
            <a:r>
              <a:rPr lang="el-GR" sz="2400" dirty="0">
                <a:latin typeface="Times New Roman" panose="02020603050405020304" pitchFamily="18" charset="0"/>
                <a:cs typeface="Times New Roman" panose="02020603050405020304" pitchFamily="18" charset="0"/>
              </a:rPr>
              <a:t>, 1984) </a:t>
            </a:r>
          </a:p>
        </p:txBody>
      </p:sp>
    </p:spTree>
    <p:extLst>
      <p:ext uri="{BB962C8B-B14F-4D97-AF65-F5344CB8AC3E}">
        <p14:creationId xmlns:p14="http://schemas.microsoft.com/office/powerpoint/2010/main" val="3090671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EC5B1F4-F29E-86C1-00BE-432ACE29F37C}"/>
              </a:ext>
            </a:extLst>
          </p:cNvPr>
          <p:cNvSpPr>
            <a:spLocks noGrp="1"/>
          </p:cNvSpPr>
          <p:nvPr>
            <p:ph type="title"/>
          </p:nvPr>
        </p:nvSpPr>
        <p:spPr>
          <a:xfrm>
            <a:off x="612648" y="548640"/>
            <a:ext cx="10653578" cy="892885"/>
          </a:xfrm>
        </p:spPr>
        <p:txBody>
          <a:bodyPr>
            <a:normAutofit/>
          </a:bodyPr>
          <a:lstStyle/>
          <a:p>
            <a:pPr algn="ctr"/>
            <a:r>
              <a:rPr lang="el-GR" sz="4000" dirty="0">
                <a:latin typeface="Times New Roman" panose="02020603050405020304" pitchFamily="18" charset="0"/>
                <a:cs typeface="Times New Roman" panose="02020603050405020304" pitchFamily="18" charset="0"/>
              </a:rPr>
              <a:t>Πώς γράφουμε το κυρίως μέρος</a:t>
            </a:r>
          </a:p>
        </p:txBody>
      </p:sp>
      <p:sp>
        <p:nvSpPr>
          <p:cNvPr id="3" name="Θέση περιεχομένου 2">
            <a:extLst>
              <a:ext uri="{FF2B5EF4-FFF2-40B4-BE49-F238E27FC236}">
                <a16:creationId xmlns:a16="http://schemas.microsoft.com/office/drawing/2014/main" id="{0A420D25-F73B-F902-0F22-165BD7466B12}"/>
              </a:ext>
            </a:extLst>
          </p:cNvPr>
          <p:cNvSpPr>
            <a:spLocks noGrp="1"/>
          </p:cNvSpPr>
          <p:nvPr>
            <p:ph idx="1"/>
          </p:nvPr>
        </p:nvSpPr>
        <p:spPr/>
        <p:txBody>
          <a:bodyPr>
            <a:normAutofit lnSpcReduction="10000"/>
          </a:bodyPr>
          <a:lstStyle/>
          <a:p>
            <a:pPr algn="just"/>
            <a:r>
              <a:rPr lang="el-GR" sz="2100" dirty="0">
                <a:latin typeface="Times New Roman" panose="02020603050405020304" pitchFamily="18" charset="0"/>
                <a:cs typeface="Times New Roman" panose="02020603050405020304" pitchFamily="18" charset="0"/>
              </a:rPr>
              <a:t>Στο κύριο μέρος είναι πολύ σημαντικά δυο πράγματα:  </a:t>
            </a:r>
          </a:p>
          <a:p>
            <a:pPr marL="0" indent="0" algn="just">
              <a:buNone/>
            </a:pPr>
            <a:r>
              <a:rPr lang="el-GR" sz="2100" dirty="0">
                <a:latin typeface="Times New Roman" panose="02020603050405020304" pitchFamily="18" charset="0"/>
                <a:cs typeface="Times New Roman" panose="02020603050405020304" pitchFamily="18" charset="0"/>
              </a:rPr>
              <a:t>1. </a:t>
            </a:r>
            <a:r>
              <a:rPr lang="el-GR" sz="2100" b="1" u="sng" dirty="0">
                <a:latin typeface="Times New Roman" panose="02020603050405020304" pitchFamily="18" charset="0"/>
                <a:cs typeface="Times New Roman" panose="02020603050405020304" pitchFamily="18" charset="0"/>
              </a:rPr>
              <a:t>Η έκταση του κειμένου</a:t>
            </a:r>
            <a:r>
              <a:rPr lang="el-GR" sz="2100" dirty="0">
                <a:latin typeface="Times New Roman" panose="02020603050405020304" pitchFamily="18" charset="0"/>
                <a:cs typeface="Times New Roman" panose="02020603050405020304" pitchFamily="18" charset="0"/>
              </a:rPr>
              <a:t>  </a:t>
            </a:r>
          </a:p>
          <a:p>
            <a:pPr algn="just">
              <a:buFont typeface="Wingdings" panose="05000000000000000000" pitchFamily="2" charset="2"/>
              <a:buChar char="ü"/>
            </a:pPr>
            <a:r>
              <a:rPr lang="el-GR" sz="2100" dirty="0">
                <a:latin typeface="Times New Roman" panose="02020603050405020304" pitchFamily="18" charset="0"/>
                <a:cs typeface="Times New Roman" panose="02020603050405020304" pitchFamily="18" charset="0"/>
              </a:rPr>
              <a:t>Υπάρχει ένας άγραφος κανόνας στη δημοσιογραφία που λέει ότι εάν δεις μεγάλο κείμενο να ξέρεις ότι ο δημοσιογράφος βαριόταν! </a:t>
            </a:r>
            <a:r>
              <a:rPr lang="el-GR" sz="2100" dirty="0">
                <a:latin typeface="Times New Roman" panose="02020603050405020304" pitchFamily="18" charset="0"/>
                <a:cs typeface="Times New Roman" panose="02020603050405020304" pitchFamily="18" charset="0"/>
                <a:sym typeface="Wingdings" panose="05000000000000000000" pitchFamily="2" charset="2"/>
              </a:rPr>
              <a:t> </a:t>
            </a:r>
            <a:r>
              <a:rPr lang="el-GR" sz="2100" dirty="0">
                <a:latin typeface="Times New Roman" panose="02020603050405020304" pitchFamily="18" charset="0"/>
                <a:cs typeface="Times New Roman" panose="02020603050405020304" pitchFamily="18" charset="0"/>
              </a:rPr>
              <a:t> Η έκταση του κειμένου είναι πολύ σημαντική, όχι μόνο για την ποιότητα του αλλά και για πρακτικούς σκοπούς</a:t>
            </a:r>
          </a:p>
          <a:p>
            <a:pPr algn="just">
              <a:buFont typeface="Wingdings" panose="05000000000000000000" pitchFamily="2" charset="2"/>
              <a:buChar char="ü"/>
            </a:pPr>
            <a:r>
              <a:rPr lang="el-GR" sz="2100" u="sng" dirty="0">
                <a:latin typeface="Times New Roman" panose="02020603050405020304" pitchFamily="18" charset="0"/>
                <a:cs typeface="Times New Roman" panose="02020603050405020304" pitchFamily="18" charset="0"/>
              </a:rPr>
              <a:t>Παράδειγμα</a:t>
            </a:r>
            <a:r>
              <a:rPr lang="el-GR" sz="2100" dirty="0">
                <a:latin typeface="Times New Roman" panose="02020603050405020304" pitchFamily="18" charset="0"/>
                <a:cs typeface="Times New Roman" panose="02020603050405020304" pitchFamily="18" charset="0"/>
              </a:rPr>
              <a:t>: Όταν ο αρχισυντάκτης μάς αναθέσει ένα κείμενο 150 λέξεων ή ενός λεπτού σημαίνει ότι έχει σκεφτεί γιατί πρέπει να έχει τη συγκεκριμένη διάρκεια (εξαρτάται από το πόσο σημαντική είναι η είδηση). Επίσης, έχει προβλέψει ένα μονόστηλο για το κείμενο μας στην εφημερίδα ή τον αντίστοιχο χρόνο στο δελτίο ειδήσεων. Εάν εμείς γράψουμε λιγότερες από 150 λέξεις ή (στην περίπτωση του ραδιοφώνου) εκφωνήσουμε ένα κείμενο ενάμισι λεπτού, τότε θα υπάρχει πρακτικό πρόβλημα! </a:t>
            </a:r>
          </a:p>
        </p:txBody>
      </p:sp>
    </p:spTree>
    <p:extLst>
      <p:ext uri="{BB962C8B-B14F-4D97-AF65-F5344CB8AC3E}">
        <p14:creationId xmlns:p14="http://schemas.microsoft.com/office/powerpoint/2010/main" val="19294082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EC5B1F4-F29E-86C1-00BE-432ACE29F37C}"/>
              </a:ext>
            </a:extLst>
          </p:cNvPr>
          <p:cNvSpPr>
            <a:spLocks noGrp="1"/>
          </p:cNvSpPr>
          <p:nvPr>
            <p:ph type="title"/>
          </p:nvPr>
        </p:nvSpPr>
        <p:spPr>
          <a:xfrm>
            <a:off x="612648" y="548640"/>
            <a:ext cx="10653578" cy="892885"/>
          </a:xfrm>
        </p:spPr>
        <p:txBody>
          <a:bodyPr>
            <a:normAutofit/>
          </a:bodyPr>
          <a:lstStyle/>
          <a:p>
            <a:pPr algn="ctr"/>
            <a:r>
              <a:rPr lang="el-GR" sz="4000" dirty="0">
                <a:latin typeface="Times New Roman" panose="02020603050405020304" pitchFamily="18" charset="0"/>
                <a:cs typeface="Times New Roman" panose="02020603050405020304" pitchFamily="18" charset="0"/>
              </a:rPr>
              <a:t>Πώς γράφουμε το κυρίως μέρος</a:t>
            </a:r>
          </a:p>
        </p:txBody>
      </p:sp>
      <p:sp>
        <p:nvSpPr>
          <p:cNvPr id="3" name="Θέση περιεχομένου 2">
            <a:extLst>
              <a:ext uri="{FF2B5EF4-FFF2-40B4-BE49-F238E27FC236}">
                <a16:creationId xmlns:a16="http://schemas.microsoft.com/office/drawing/2014/main" id="{0A420D25-F73B-F902-0F22-165BD7466B12}"/>
              </a:ext>
            </a:extLst>
          </p:cNvPr>
          <p:cNvSpPr>
            <a:spLocks noGrp="1"/>
          </p:cNvSpPr>
          <p:nvPr>
            <p:ph idx="1"/>
          </p:nvPr>
        </p:nvSpPr>
        <p:spPr/>
        <p:txBody>
          <a:bodyPr>
            <a:normAutofit/>
          </a:bodyPr>
          <a:lstStyle/>
          <a:p>
            <a:pPr algn="just"/>
            <a:r>
              <a:rPr lang="el-GR" sz="2100" dirty="0">
                <a:latin typeface="Times New Roman" panose="02020603050405020304" pitchFamily="18" charset="0"/>
                <a:cs typeface="Times New Roman" panose="02020603050405020304" pitchFamily="18" charset="0"/>
              </a:rPr>
              <a:t>Στο κύριο μέρος είναι πολύ σημαντικά δυο πράγματα:  </a:t>
            </a:r>
          </a:p>
          <a:p>
            <a:pPr marL="0" indent="0" algn="just">
              <a:buNone/>
            </a:pPr>
            <a:r>
              <a:rPr lang="el-GR" sz="2100" dirty="0">
                <a:latin typeface="Times New Roman" panose="02020603050405020304" pitchFamily="18" charset="0"/>
                <a:cs typeface="Times New Roman" panose="02020603050405020304" pitchFamily="18" charset="0"/>
              </a:rPr>
              <a:t>2. </a:t>
            </a:r>
            <a:r>
              <a:rPr lang="el-GR" sz="2100" b="1" u="sng" dirty="0">
                <a:latin typeface="Times New Roman" panose="02020603050405020304" pitchFamily="18" charset="0"/>
                <a:cs typeface="Times New Roman" panose="02020603050405020304" pitchFamily="18" charset="0"/>
              </a:rPr>
              <a:t>Οι πηγές που θα επιλέξουμε να βάλουμε  </a:t>
            </a:r>
          </a:p>
          <a:p>
            <a:pPr algn="just">
              <a:buFont typeface="Wingdings" panose="05000000000000000000" pitchFamily="2" charset="2"/>
              <a:buChar char="ü"/>
            </a:pPr>
            <a:r>
              <a:rPr lang="el-GR" sz="2100" dirty="0">
                <a:latin typeface="Times New Roman" panose="02020603050405020304" pitchFamily="18" charset="0"/>
                <a:cs typeface="Times New Roman" panose="02020603050405020304" pitchFamily="18" charset="0"/>
              </a:rPr>
              <a:t>Μπορεί να έχουμε πάρει δηλώσεις από πέντε πηγές πληροφόρησης</a:t>
            </a:r>
          </a:p>
          <a:p>
            <a:pPr algn="just">
              <a:buFont typeface="Wingdings" panose="05000000000000000000" pitchFamily="2" charset="2"/>
              <a:buChar char="ü"/>
            </a:pPr>
            <a:r>
              <a:rPr lang="el-GR" sz="2100" dirty="0">
                <a:latin typeface="Times New Roman" panose="02020603050405020304" pitchFamily="18" charset="0"/>
                <a:cs typeface="Times New Roman" panose="02020603050405020304" pitchFamily="18" charset="0"/>
              </a:rPr>
              <a:t>Αυτό δεν σημαίνει ότι είναι όλες αξιόπιστες ούτε ότι όλα όσα μάς είπαν είναι σημαντικά</a:t>
            </a:r>
          </a:p>
          <a:p>
            <a:pPr algn="just">
              <a:buFont typeface="Wingdings" panose="05000000000000000000" pitchFamily="2" charset="2"/>
              <a:buChar char="ü"/>
            </a:pPr>
            <a:r>
              <a:rPr lang="el-GR" sz="2100" dirty="0">
                <a:latin typeface="Times New Roman" panose="02020603050405020304" pitchFamily="18" charset="0"/>
                <a:cs typeface="Times New Roman" panose="02020603050405020304" pitchFamily="18" charset="0"/>
              </a:rPr>
              <a:t>Για να παραθέσουμε τις πηγές μπορούμε να χρησιμοποιήσουμε πλάγιο ή ευθύ λόγο</a:t>
            </a:r>
          </a:p>
          <a:p>
            <a:pPr algn="just">
              <a:buFont typeface="Wingdings" panose="05000000000000000000" pitchFamily="2" charset="2"/>
              <a:buChar char="Ø"/>
            </a:pPr>
            <a:r>
              <a:rPr lang="el-GR" sz="2100" b="1" u="sng" dirty="0">
                <a:latin typeface="Times New Roman" panose="02020603050405020304" pitchFamily="18" charset="0"/>
                <a:cs typeface="Times New Roman" panose="02020603050405020304" pitchFamily="18" charset="0"/>
              </a:rPr>
              <a:t>Παράδειγμα</a:t>
            </a:r>
            <a:r>
              <a:rPr lang="el-GR" sz="2100" dirty="0">
                <a:latin typeface="Times New Roman" panose="02020603050405020304" pitchFamily="18" charset="0"/>
                <a:cs typeface="Times New Roman" panose="02020603050405020304" pitchFamily="18" charset="0"/>
              </a:rPr>
              <a:t>:  </a:t>
            </a:r>
          </a:p>
          <a:p>
            <a:pPr algn="just">
              <a:buFont typeface="Wingdings" panose="05000000000000000000" pitchFamily="2" charset="2"/>
              <a:buChar char="Ø"/>
            </a:pPr>
            <a:r>
              <a:rPr lang="el-GR" sz="2100" i="1" dirty="0">
                <a:latin typeface="Times New Roman" panose="02020603050405020304" pitchFamily="18" charset="0"/>
                <a:cs typeface="Times New Roman" panose="02020603050405020304" pitchFamily="18" charset="0"/>
              </a:rPr>
              <a:t>Ευθύς λόγος</a:t>
            </a:r>
            <a:r>
              <a:rPr lang="el-GR" sz="2100" dirty="0">
                <a:latin typeface="Times New Roman" panose="02020603050405020304" pitchFamily="18" charset="0"/>
                <a:cs typeface="Times New Roman" panose="02020603050405020304" pitchFamily="18" charset="0"/>
              </a:rPr>
              <a:t>: Σύμφωνα με την κυρία Σούλα, ένοικο της πολυκατοικίας: «….» </a:t>
            </a:r>
          </a:p>
          <a:p>
            <a:pPr algn="just">
              <a:buFont typeface="Wingdings" panose="05000000000000000000" pitchFamily="2" charset="2"/>
              <a:buChar char="Ø"/>
            </a:pPr>
            <a:r>
              <a:rPr lang="el-GR" sz="2100" i="1" dirty="0">
                <a:latin typeface="Times New Roman" panose="02020603050405020304" pitchFamily="18" charset="0"/>
                <a:cs typeface="Times New Roman" panose="02020603050405020304" pitchFamily="18" charset="0"/>
              </a:rPr>
              <a:t>Πλάγιος λόγος</a:t>
            </a:r>
            <a:r>
              <a:rPr lang="el-GR" sz="2100" dirty="0">
                <a:latin typeface="Times New Roman" panose="02020603050405020304" pitchFamily="18" charset="0"/>
                <a:cs typeface="Times New Roman" panose="02020603050405020304" pitchFamily="18" charset="0"/>
              </a:rPr>
              <a:t>: Σύμφωνα με την κυρία Σούλα, ένοικο της πολυκατοικίας, ο ληστής μπήκε από τον φωταγωγό. </a:t>
            </a:r>
          </a:p>
        </p:txBody>
      </p:sp>
    </p:spTree>
    <p:extLst>
      <p:ext uri="{BB962C8B-B14F-4D97-AF65-F5344CB8AC3E}">
        <p14:creationId xmlns:p14="http://schemas.microsoft.com/office/powerpoint/2010/main" val="8227289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575F128-8FA4-D8AD-8983-C78E55FD7D4B}"/>
              </a:ext>
            </a:extLst>
          </p:cNvPr>
          <p:cNvSpPr>
            <a:spLocks noGrp="1"/>
          </p:cNvSpPr>
          <p:nvPr>
            <p:ph type="title"/>
          </p:nvPr>
        </p:nvSpPr>
        <p:spPr>
          <a:xfrm>
            <a:off x="612648" y="548640"/>
            <a:ext cx="10653578" cy="903642"/>
          </a:xfrm>
        </p:spPr>
        <p:txBody>
          <a:bodyPr>
            <a:normAutofit/>
          </a:bodyPr>
          <a:lstStyle/>
          <a:p>
            <a:pPr algn="ctr"/>
            <a:r>
              <a:rPr lang="el-GR" sz="4000" dirty="0">
                <a:latin typeface="Times New Roman" panose="02020603050405020304" pitchFamily="18" charset="0"/>
                <a:cs typeface="Times New Roman" panose="02020603050405020304" pitchFamily="18" charset="0"/>
              </a:rPr>
              <a:t>Πώς γράφουμε το κυρίως μέρος</a:t>
            </a:r>
          </a:p>
        </p:txBody>
      </p:sp>
      <p:sp>
        <p:nvSpPr>
          <p:cNvPr id="3" name="Θέση περιεχομένου 2">
            <a:extLst>
              <a:ext uri="{FF2B5EF4-FFF2-40B4-BE49-F238E27FC236}">
                <a16:creationId xmlns:a16="http://schemas.microsoft.com/office/drawing/2014/main" id="{E71C643F-2DB5-1FF2-B87C-8A5289E63483}"/>
              </a:ext>
            </a:extLst>
          </p:cNvPr>
          <p:cNvSpPr>
            <a:spLocks noGrp="1"/>
          </p:cNvSpPr>
          <p:nvPr>
            <p:ph idx="1"/>
          </p:nvPr>
        </p:nvSpPr>
        <p:spPr/>
        <p:txBody>
          <a:bodyPr>
            <a:normAutofit lnSpcReduction="10000"/>
          </a:bodyPr>
          <a:lstStyle/>
          <a:p>
            <a:pPr algn="just">
              <a:buFont typeface="Wingdings" panose="05000000000000000000" pitchFamily="2" charset="2"/>
              <a:buChar char="ü"/>
            </a:pPr>
            <a:r>
              <a:rPr lang="el-GR" sz="2300" dirty="0">
                <a:latin typeface="Times New Roman" panose="02020603050405020304" pitchFamily="18" charset="0"/>
                <a:cs typeface="Times New Roman" panose="02020603050405020304" pitchFamily="18" charset="0"/>
              </a:rPr>
              <a:t>Όταν χρησιμοποιούμε </a:t>
            </a:r>
            <a:r>
              <a:rPr lang="el-GR" sz="2300" b="1" u="sng" dirty="0">
                <a:latin typeface="Times New Roman" panose="02020603050405020304" pitchFamily="18" charset="0"/>
                <a:cs typeface="Times New Roman" panose="02020603050405020304" pitchFamily="18" charset="0"/>
              </a:rPr>
              <a:t>ευθύ λόγο</a:t>
            </a:r>
            <a:r>
              <a:rPr lang="el-GR" sz="2300" dirty="0">
                <a:latin typeface="Times New Roman" panose="02020603050405020304" pitchFamily="18" charset="0"/>
                <a:cs typeface="Times New Roman" panose="02020603050405020304" pitchFamily="18" charset="0"/>
              </a:rPr>
              <a:t>: </a:t>
            </a:r>
          </a:p>
          <a:p>
            <a:pPr marL="0" indent="0" algn="just">
              <a:buNone/>
            </a:pPr>
            <a:r>
              <a:rPr lang="el-GR" sz="2300" dirty="0">
                <a:latin typeface="Times New Roman" panose="02020603050405020304" pitchFamily="18" charset="0"/>
                <a:cs typeface="Times New Roman" panose="02020603050405020304" pitchFamily="18" charset="0"/>
              </a:rPr>
              <a:t>- Βάζουμε άνω κάτω τελεία </a:t>
            </a:r>
          </a:p>
          <a:p>
            <a:pPr marL="0" indent="0" algn="just">
              <a:buNone/>
            </a:pPr>
            <a:r>
              <a:rPr lang="el-GR" sz="2300" dirty="0">
                <a:latin typeface="Times New Roman" panose="02020603050405020304" pitchFamily="18" charset="0"/>
                <a:cs typeface="Times New Roman" panose="02020603050405020304" pitchFamily="18" charset="0"/>
              </a:rPr>
              <a:t>- Ανοίγουμε εισαγωγικά ( προσοχή τα ελληνικά εισαγωγικά είναι «…» όχι ¨…¨)</a:t>
            </a:r>
          </a:p>
          <a:p>
            <a:pPr marL="0" indent="0" algn="just">
              <a:buNone/>
            </a:pPr>
            <a:r>
              <a:rPr lang="el-GR" sz="2300" dirty="0">
                <a:latin typeface="Times New Roman" panose="02020603050405020304" pitchFamily="18" charset="0"/>
                <a:cs typeface="Times New Roman" panose="02020603050405020304" pitchFamily="18" charset="0"/>
              </a:rPr>
              <a:t>- Αναφέρουμε πάντα δίπλα στη πηγή την ιδιότητα της</a:t>
            </a:r>
          </a:p>
          <a:p>
            <a:pPr marL="0" indent="0" algn="just">
              <a:buNone/>
            </a:pPr>
            <a:r>
              <a:rPr lang="el-GR" sz="2300" dirty="0">
                <a:latin typeface="Times New Roman" panose="02020603050405020304" pitchFamily="18" charset="0"/>
                <a:cs typeface="Times New Roman" panose="02020603050405020304" pitchFamily="18" charset="0"/>
              </a:rPr>
              <a:t>- Δεν αλλάζουμε τα λόγια της πηγής, τα βάζουμε αυτολεξεί ακόμα κι αν έχουν δύσκολες λέξεις  </a:t>
            </a:r>
          </a:p>
          <a:p>
            <a:pPr algn="just">
              <a:buFont typeface="Wingdings" panose="05000000000000000000" pitchFamily="2" charset="2"/>
              <a:buChar char="ü"/>
            </a:pPr>
            <a:r>
              <a:rPr lang="el-GR" sz="2300" dirty="0">
                <a:latin typeface="Times New Roman" panose="02020603050405020304" pitchFamily="18" charset="0"/>
                <a:cs typeface="Times New Roman" panose="02020603050405020304" pitchFamily="18" charset="0"/>
              </a:rPr>
              <a:t>Όταν χρησιμοποιούμε </a:t>
            </a:r>
            <a:r>
              <a:rPr lang="el-GR" sz="2300" b="1" u="sng" dirty="0">
                <a:latin typeface="Times New Roman" panose="02020603050405020304" pitchFamily="18" charset="0"/>
                <a:cs typeface="Times New Roman" panose="02020603050405020304" pitchFamily="18" charset="0"/>
              </a:rPr>
              <a:t>πλάγιο λόγο</a:t>
            </a:r>
            <a:r>
              <a:rPr lang="el-GR" sz="2300" dirty="0">
                <a:latin typeface="Times New Roman" panose="02020603050405020304" pitchFamily="18" charset="0"/>
                <a:cs typeface="Times New Roman" panose="02020603050405020304" pitchFamily="18" charset="0"/>
              </a:rPr>
              <a:t>: </a:t>
            </a:r>
          </a:p>
          <a:p>
            <a:pPr marL="0" indent="0" algn="just">
              <a:buNone/>
            </a:pPr>
            <a:r>
              <a:rPr lang="el-GR" sz="2300" dirty="0">
                <a:latin typeface="Times New Roman" panose="02020603050405020304" pitchFamily="18" charset="0"/>
                <a:cs typeface="Times New Roman" panose="02020603050405020304" pitchFamily="18" charset="0"/>
              </a:rPr>
              <a:t>- Λέμε με δικά μας λόγια την δήλωση της πηγής, πιο συνοπτικά και πιο κατανοητά</a:t>
            </a:r>
          </a:p>
          <a:p>
            <a:pPr marL="0" indent="0" algn="just">
              <a:buNone/>
            </a:pPr>
            <a:r>
              <a:rPr lang="el-GR" sz="2300" dirty="0">
                <a:latin typeface="Times New Roman" panose="02020603050405020304" pitchFamily="18" charset="0"/>
                <a:cs typeface="Times New Roman" panose="02020603050405020304" pitchFamily="18" charset="0"/>
              </a:rPr>
              <a:t>- Αναφέρουμε πάντα δίπλα στη πηγή την ιδιότητα της (</a:t>
            </a:r>
            <a:r>
              <a:rPr lang="el-GR" sz="2300" dirty="0" err="1">
                <a:latin typeface="Times New Roman" panose="02020603050405020304" pitchFamily="18" charset="0"/>
                <a:cs typeface="Times New Roman" panose="02020603050405020304" pitchFamily="18" charset="0"/>
              </a:rPr>
              <a:t>Πασαλάρης</a:t>
            </a:r>
            <a:r>
              <a:rPr lang="el-GR" sz="2300" dirty="0">
                <a:latin typeface="Times New Roman" panose="02020603050405020304" pitchFamily="18" charset="0"/>
                <a:cs typeface="Times New Roman" panose="02020603050405020304" pitchFamily="18" charset="0"/>
              </a:rPr>
              <a:t>, 1984)</a:t>
            </a:r>
            <a:r>
              <a:rPr lang="el-GR" dirty="0">
                <a:latin typeface="Times New Roman" panose="02020603050405020304" pitchFamily="18" charset="0"/>
                <a:cs typeface="Times New Roman" panose="02020603050405020304" pitchFamily="18" charset="0"/>
              </a:rPr>
              <a:t> </a:t>
            </a:r>
          </a:p>
          <a:p>
            <a:pPr marL="0" indent="0">
              <a:buNone/>
            </a:pPr>
            <a:endParaRPr lang="el-GR" dirty="0"/>
          </a:p>
          <a:p>
            <a:pPr marL="0" indent="0">
              <a:buNone/>
            </a:pPr>
            <a:endParaRPr lang="el-GR" dirty="0"/>
          </a:p>
        </p:txBody>
      </p:sp>
    </p:spTree>
    <p:extLst>
      <p:ext uri="{BB962C8B-B14F-4D97-AF65-F5344CB8AC3E}">
        <p14:creationId xmlns:p14="http://schemas.microsoft.com/office/powerpoint/2010/main" val="27516229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F6F7B0-897F-CC0D-E4A5-F18BE967C093}"/>
            </a:ext>
          </a:extLst>
        </p:cNvPr>
        <p:cNvGrpSpPr/>
        <p:nvPr/>
      </p:nvGrpSpPr>
      <p:grpSpPr>
        <a:xfrm>
          <a:off x="0" y="0"/>
          <a:ext cx="0" cy="0"/>
          <a:chOff x="0" y="0"/>
          <a:chExt cx="0" cy="0"/>
        </a:xfrm>
      </p:grpSpPr>
      <p:sp>
        <p:nvSpPr>
          <p:cNvPr id="17" name="Rectangle 16">
            <a:extLst>
              <a:ext uri="{FF2B5EF4-FFF2-40B4-BE49-F238E27FC236}">
                <a16:creationId xmlns:a16="http://schemas.microsoft.com/office/drawing/2014/main" id="{B9F7A9A7-E6B7-551B-B179-B62317401310}"/>
              </a:ext>
            </a:extLst>
          </p:cNvPr>
          <p:cNvSpPr>
            <a:spLocks noGrp="1" noRot="1" noChangeAspect="1" noMove="1" noResize="1" noEditPoints="1" noAdjustHandles="1" noChangeArrowheads="1" noChangeShapeType="1" noTextEdit="1"/>
          </p:cNvSpPr>
          <p:nvPr/>
        </p:nvSpPr>
        <p:spPr>
          <a:xfrm>
            <a:off x="1" y="0"/>
            <a:ext cx="4059079"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Gothic"/>
              <a:ea typeface="+mn-ea"/>
              <a:cs typeface="+mn-cs"/>
            </a:endParaRPr>
          </a:p>
        </p:txBody>
      </p:sp>
      <p:sp>
        <p:nvSpPr>
          <p:cNvPr id="2" name="Τίτλος 1">
            <a:extLst>
              <a:ext uri="{FF2B5EF4-FFF2-40B4-BE49-F238E27FC236}">
                <a16:creationId xmlns:a16="http://schemas.microsoft.com/office/drawing/2014/main" id="{C54330EE-5A0A-42FA-BE1A-136B449514F3}"/>
              </a:ext>
            </a:extLst>
          </p:cNvPr>
          <p:cNvSpPr>
            <a:spLocks noGrp="1"/>
          </p:cNvSpPr>
          <p:nvPr>
            <p:ph type="title"/>
          </p:nvPr>
        </p:nvSpPr>
        <p:spPr>
          <a:xfrm>
            <a:off x="1178560" y="2356702"/>
            <a:ext cx="2384149" cy="2253006"/>
          </a:xfrm>
        </p:spPr>
        <p:txBody>
          <a:bodyPr vert="horz" lIns="91440" tIns="45720" rIns="91440" bIns="45720" rtlCol="0">
            <a:normAutofit/>
          </a:bodyPr>
          <a:lstStyle/>
          <a:p>
            <a:br>
              <a:rPr lang="el-GR" sz="2800" dirty="0">
                <a:solidFill>
                  <a:schemeClr val="bg1"/>
                </a:solidFill>
                <a:latin typeface="Century Gothic" panose="020B0502020202020204" pitchFamily="34" charset="0"/>
              </a:rPr>
            </a:br>
            <a:r>
              <a:rPr lang="el-GR" sz="3100" dirty="0">
                <a:solidFill>
                  <a:schemeClr val="bg1"/>
                </a:solidFill>
                <a:latin typeface="Times New Roman" panose="02020603050405020304" pitchFamily="18" charset="0"/>
                <a:cs typeface="Times New Roman" panose="02020603050405020304" pitchFamily="18" charset="0"/>
              </a:rPr>
              <a:t>Οι πηγές των ειδήσεων</a:t>
            </a:r>
            <a:endParaRPr lang="en-US" sz="3100" dirty="0">
              <a:solidFill>
                <a:schemeClr val="bg1"/>
              </a:solidFill>
              <a:latin typeface="Times New Roman" panose="02020603050405020304" pitchFamily="18" charset="0"/>
              <a:cs typeface="Times New Roman" panose="02020603050405020304" pitchFamily="18" charset="0"/>
            </a:endParaRPr>
          </a:p>
        </p:txBody>
      </p:sp>
      <p:sp>
        <p:nvSpPr>
          <p:cNvPr id="19" name="Freeform 11">
            <a:extLst>
              <a:ext uri="{FF2B5EF4-FFF2-40B4-BE49-F238E27FC236}">
                <a16:creationId xmlns:a16="http://schemas.microsoft.com/office/drawing/2014/main" id="{F51442C9-F934-2D36-D260-0C83220D13EB}"/>
              </a:ext>
            </a:extLst>
          </p:cNvPr>
          <p:cNvSpPr>
            <a:spLocks noGrp="1" noRot="1" noChangeAspect="1" noMove="1" noResize="1" noEditPoints="1" noAdjustHandles="1" noChangeArrowheads="1" noChangeShapeType="1" noTextEdit="1"/>
          </p:cNvSpPr>
          <p:nvPr/>
        </p:nvSpPr>
        <p:spPr bwMode="auto">
          <a:xfrm flipV="1">
            <a:off x="-159" y="3179901"/>
            <a:ext cx="1098194" cy="514066"/>
          </a:xfrm>
          <a:custGeom>
            <a:avLst/>
            <a:gdLst>
              <a:gd name="connsiteX0" fmla="*/ 10000 w 10044"/>
              <a:gd name="connsiteY0" fmla="*/ 4701 h 9966"/>
              <a:gd name="connsiteX1" fmla="*/ 8559 w 10044"/>
              <a:gd name="connsiteY1" fmla="*/ 188 h 9966"/>
              <a:gd name="connsiteX2" fmla="*/ 8527 w 10044"/>
              <a:gd name="connsiteY2" fmla="*/ 94 h 9966"/>
              <a:gd name="connsiteX3" fmla="*/ 8438 w 10044"/>
              <a:gd name="connsiteY3" fmla="*/ 0 h 9966"/>
              <a:gd name="connsiteX4" fmla="*/ 7867 w 10044"/>
              <a:gd name="connsiteY4" fmla="*/ 0 h 9966"/>
              <a:gd name="connsiteX5" fmla="*/ 0 w 10044"/>
              <a:gd name="connsiteY5" fmla="*/ 70 h 9966"/>
              <a:gd name="connsiteX6" fmla="*/ 3132 w 10044"/>
              <a:gd name="connsiteY6" fmla="*/ 9763 h 9966"/>
              <a:gd name="connsiteX7" fmla="*/ 7867 w 10044"/>
              <a:gd name="connsiteY7" fmla="*/ 9966 h 9966"/>
              <a:gd name="connsiteX8" fmla="*/ 8438 w 10044"/>
              <a:gd name="connsiteY8" fmla="*/ 9966 h 9966"/>
              <a:gd name="connsiteX9" fmla="*/ 8527 w 10044"/>
              <a:gd name="connsiteY9" fmla="*/ 9872 h 9966"/>
              <a:gd name="connsiteX10" fmla="*/ 8559 w 10044"/>
              <a:gd name="connsiteY10" fmla="*/ 9778 h 9966"/>
              <a:gd name="connsiteX11" fmla="*/ 10000 w 10044"/>
              <a:gd name="connsiteY11" fmla="*/ 5265 h 9966"/>
              <a:gd name="connsiteX12" fmla="*/ 10000 w 10044"/>
              <a:gd name="connsiteY12" fmla="*/ 4701 h 9966"/>
              <a:gd name="connsiteX0-1" fmla="*/ 6839 w 6883"/>
              <a:gd name="connsiteY0-2" fmla="*/ 4885 h 10168"/>
              <a:gd name="connsiteX1-3" fmla="*/ 5405 w 6883"/>
              <a:gd name="connsiteY1-4" fmla="*/ 357 h 10168"/>
              <a:gd name="connsiteX2-5" fmla="*/ 5373 w 6883"/>
              <a:gd name="connsiteY2-6" fmla="*/ 262 h 10168"/>
              <a:gd name="connsiteX3-7" fmla="*/ 5284 w 6883"/>
              <a:gd name="connsiteY3-8" fmla="*/ 168 h 10168"/>
              <a:gd name="connsiteX4-9" fmla="*/ 4716 w 6883"/>
              <a:gd name="connsiteY4-10" fmla="*/ 168 h 10168"/>
              <a:gd name="connsiteX5-11" fmla="*/ 50 w 6883"/>
              <a:gd name="connsiteY5-12" fmla="*/ 0 h 10168"/>
              <a:gd name="connsiteX6-13" fmla="*/ 1 w 6883"/>
              <a:gd name="connsiteY6-14" fmla="*/ 9964 h 10168"/>
              <a:gd name="connsiteX7-15" fmla="*/ 4716 w 6883"/>
              <a:gd name="connsiteY7-16" fmla="*/ 10168 h 10168"/>
              <a:gd name="connsiteX8-17" fmla="*/ 5284 w 6883"/>
              <a:gd name="connsiteY8-18" fmla="*/ 10168 h 10168"/>
              <a:gd name="connsiteX9-19" fmla="*/ 5373 w 6883"/>
              <a:gd name="connsiteY9-20" fmla="*/ 10074 h 10168"/>
              <a:gd name="connsiteX10-21" fmla="*/ 5405 w 6883"/>
              <a:gd name="connsiteY10-22" fmla="*/ 9979 h 10168"/>
              <a:gd name="connsiteX11-23" fmla="*/ 6839 w 6883"/>
              <a:gd name="connsiteY11-24" fmla="*/ 5451 h 10168"/>
              <a:gd name="connsiteX12-25" fmla="*/ 6839 w 6883"/>
              <a:gd name="connsiteY12-26" fmla="*/ 4885 h 10168"/>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 ang="0">
                <a:pos x="connsiteX8-17" y="connsiteY8-18"/>
              </a:cxn>
              <a:cxn ang="0">
                <a:pos x="connsiteX9-19" y="connsiteY9-20"/>
              </a:cxn>
              <a:cxn ang="0">
                <a:pos x="connsiteX10-21" y="connsiteY10-22"/>
              </a:cxn>
              <a:cxn ang="0">
                <a:pos x="connsiteX11-23" y="connsiteY11-24"/>
              </a:cxn>
              <a:cxn ang="0">
                <a:pos x="connsiteX12-25" y="connsiteY12-26"/>
              </a:cxn>
            </a:cxnLst>
            <a:rect l="l" t="t" r="r" b="b"/>
            <a:pathLst>
              <a:path w="6883" h="10168">
                <a:moveTo>
                  <a:pt x="6839" y="4885"/>
                </a:moveTo>
                <a:lnTo>
                  <a:pt x="5405" y="357"/>
                </a:lnTo>
                <a:cubicBezTo>
                  <a:pt x="5395" y="325"/>
                  <a:pt x="5383" y="294"/>
                  <a:pt x="5373" y="262"/>
                </a:cubicBezTo>
                <a:cubicBezTo>
                  <a:pt x="5344" y="168"/>
                  <a:pt x="5314" y="168"/>
                  <a:pt x="5284" y="168"/>
                </a:cubicBezTo>
                <a:lnTo>
                  <a:pt x="4716" y="168"/>
                </a:lnTo>
                <a:lnTo>
                  <a:pt x="50" y="0"/>
                </a:lnTo>
                <a:cubicBezTo>
                  <a:pt x="59" y="3322"/>
                  <a:pt x="-8" y="6643"/>
                  <a:pt x="1" y="9964"/>
                </a:cubicBezTo>
                <a:lnTo>
                  <a:pt x="4716" y="10168"/>
                </a:lnTo>
                <a:lnTo>
                  <a:pt x="5284" y="10168"/>
                </a:lnTo>
                <a:cubicBezTo>
                  <a:pt x="5314" y="10168"/>
                  <a:pt x="5344" y="10074"/>
                  <a:pt x="5373" y="10074"/>
                </a:cubicBezTo>
                <a:cubicBezTo>
                  <a:pt x="5373" y="9979"/>
                  <a:pt x="5405" y="9979"/>
                  <a:pt x="5405" y="9979"/>
                </a:cubicBezTo>
                <a:lnTo>
                  <a:pt x="6839" y="5451"/>
                </a:lnTo>
                <a:cubicBezTo>
                  <a:pt x="6898" y="5262"/>
                  <a:pt x="6898" y="5074"/>
                  <a:pt x="6839" y="4885"/>
                </a:cubicBezTo>
                <a:close/>
              </a:path>
            </a:pathLst>
          </a:custGeom>
          <a:solidFill>
            <a:schemeClr val="accent1"/>
          </a:solid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Gothic"/>
              <a:ea typeface="+mn-ea"/>
              <a:cs typeface="+mn-cs"/>
            </a:endParaRPr>
          </a:p>
        </p:txBody>
      </p:sp>
      <p:sp useBgFill="1">
        <p:nvSpPr>
          <p:cNvPr id="21" name="Rectangle 20">
            <a:extLst>
              <a:ext uri="{FF2B5EF4-FFF2-40B4-BE49-F238E27FC236}">
                <a16:creationId xmlns:a16="http://schemas.microsoft.com/office/drawing/2014/main" id="{4F82D20D-A65B-D257-746B-D9DEA712F0EB}"/>
              </a:ext>
            </a:extLst>
          </p:cNvPr>
          <p:cNvSpPr>
            <a:spLocks noGrp="1" noRot="1" noChangeAspect="1" noMove="1" noResize="1" noEditPoints="1" noAdjustHandles="1" noChangeArrowheads="1" noChangeShapeType="1" noTextEdit="1"/>
          </p:cNvSpPr>
          <p:nvPr/>
        </p:nvSpPr>
        <p:spPr>
          <a:xfrm>
            <a:off x="4795736" y="0"/>
            <a:ext cx="739626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Gothic"/>
              <a:ea typeface="+mn-ea"/>
              <a:cs typeface="+mn-cs"/>
            </a:endParaRPr>
          </a:p>
        </p:txBody>
      </p:sp>
      <p:sp>
        <p:nvSpPr>
          <p:cNvPr id="5" name="Θέση περιεχομένου 4">
            <a:extLst>
              <a:ext uri="{FF2B5EF4-FFF2-40B4-BE49-F238E27FC236}">
                <a16:creationId xmlns:a16="http://schemas.microsoft.com/office/drawing/2014/main" id="{6C760E42-554B-2348-FC13-EBF445387975}"/>
              </a:ext>
            </a:extLst>
          </p:cNvPr>
          <p:cNvSpPr>
            <a:spLocks noGrp="1"/>
          </p:cNvSpPr>
          <p:nvPr>
            <p:ph idx="1"/>
          </p:nvPr>
        </p:nvSpPr>
        <p:spPr>
          <a:xfrm>
            <a:off x="4394118" y="589721"/>
            <a:ext cx="7396264" cy="5778805"/>
          </a:xfrm>
        </p:spPr>
        <p:txBody>
          <a:bodyPr anchor="ctr">
            <a:normAutofit/>
          </a:bodyPr>
          <a:lstStyle/>
          <a:p>
            <a:pPr algn="just">
              <a:lnSpc>
                <a:spcPct val="150000"/>
              </a:lnSpc>
              <a:buFont typeface="Wingdings" panose="05000000000000000000" pitchFamily="2" charset="2"/>
              <a:buChar char="ü"/>
            </a:pPr>
            <a:r>
              <a:rPr lang="el-GR" sz="2400" dirty="0"/>
              <a:t>Για να υπάρξει </a:t>
            </a:r>
            <a:r>
              <a:rPr lang="el-GR" sz="2400" i="1" dirty="0"/>
              <a:t>είδηση</a:t>
            </a:r>
            <a:r>
              <a:rPr lang="el-GR" sz="2400" dirty="0"/>
              <a:t>, θα πρέπει να υπάρξει γεγονός, ιδέα, μεταβολή ή σύγκρουση</a:t>
            </a:r>
          </a:p>
          <a:p>
            <a:pPr algn="just">
              <a:lnSpc>
                <a:spcPct val="150000"/>
              </a:lnSpc>
              <a:buFont typeface="Wingdings" panose="05000000000000000000" pitchFamily="2" charset="2"/>
              <a:buChar char="ü"/>
            </a:pPr>
            <a:r>
              <a:rPr lang="el-GR" sz="2400" b="1" u="sng" dirty="0"/>
              <a:t>Παραδείγματα</a:t>
            </a:r>
            <a:r>
              <a:rPr lang="el-GR" sz="2400" dirty="0"/>
              <a:t>: Η απεργία των οδοκαθαριστών είναι ένα </a:t>
            </a:r>
            <a:r>
              <a:rPr lang="el-GR" sz="2400" i="1" dirty="0"/>
              <a:t>γεγονός</a:t>
            </a:r>
            <a:r>
              <a:rPr lang="el-GR" sz="2400" dirty="0"/>
              <a:t>, η διαφωνία για το δακτύλιο είναι μια </a:t>
            </a:r>
            <a:r>
              <a:rPr lang="el-GR" sz="2400" i="1" dirty="0"/>
              <a:t>σύγκρουση</a:t>
            </a:r>
            <a:r>
              <a:rPr lang="el-GR" sz="2400" dirty="0"/>
              <a:t>, το μήνυμα του Προέδρου της Δημοκρατίας είναι μια </a:t>
            </a:r>
            <a:r>
              <a:rPr lang="el-GR" sz="2400" i="1" dirty="0"/>
              <a:t>ιδέα</a:t>
            </a:r>
            <a:r>
              <a:rPr lang="el-GR" sz="2400" dirty="0"/>
              <a:t>, η απότομη πτώση της θερμοκρασίας είναι μια </a:t>
            </a:r>
            <a:r>
              <a:rPr lang="el-GR" sz="2400" i="1" dirty="0"/>
              <a:t>μεταβολή</a:t>
            </a:r>
            <a:r>
              <a:rPr lang="el-GR" sz="2400" dirty="0"/>
              <a:t> </a:t>
            </a:r>
          </a:p>
        </p:txBody>
      </p:sp>
    </p:spTree>
    <p:extLst>
      <p:ext uri="{BB962C8B-B14F-4D97-AF65-F5344CB8AC3E}">
        <p14:creationId xmlns:p14="http://schemas.microsoft.com/office/powerpoint/2010/main" val="37920604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F6F7B0-897F-CC0D-E4A5-F18BE967C093}"/>
            </a:ext>
          </a:extLst>
        </p:cNvPr>
        <p:cNvGrpSpPr/>
        <p:nvPr/>
      </p:nvGrpSpPr>
      <p:grpSpPr>
        <a:xfrm>
          <a:off x="0" y="0"/>
          <a:ext cx="0" cy="0"/>
          <a:chOff x="0" y="0"/>
          <a:chExt cx="0" cy="0"/>
        </a:xfrm>
      </p:grpSpPr>
      <p:sp>
        <p:nvSpPr>
          <p:cNvPr id="17" name="Rectangle 16">
            <a:extLst>
              <a:ext uri="{FF2B5EF4-FFF2-40B4-BE49-F238E27FC236}">
                <a16:creationId xmlns:a16="http://schemas.microsoft.com/office/drawing/2014/main" id="{B9F7A9A7-E6B7-551B-B179-B62317401310}"/>
              </a:ext>
            </a:extLst>
          </p:cNvPr>
          <p:cNvSpPr>
            <a:spLocks noGrp="1" noRot="1" noChangeAspect="1" noMove="1" noResize="1" noEditPoints="1" noAdjustHandles="1" noChangeArrowheads="1" noChangeShapeType="1" noTextEdit="1"/>
          </p:cNvSpPr>
          <p:nvPr/>
        </p:nvSpPr>
        <p:spPr>
          <a:xfrm>
            <a:off x="1" y="0"/>
            <a:ext cx="4059079"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Gothic"/>
              <a:ea typeface="+mn-ea"/>
              <a:cs typeface="+mn-cs"/>
            </a:endParaRPr>
          </a:p>
        </p:txBody>
      </p:sp>
      <p:sp>
        <p:nvSpPr>
          <p:cNvPr id="2" name="Τίτλος 1">
            <a:extLst>
              <a:ext uri="{FF2B5EF4-FFF2-40B4-BE49-F238E27FC236}">
                <a16:creationId xmlns:a16="http://schemas.microsoft.com/office/drawing/2014/main" id="{C54330EE-5A0A-42FA-BE1A-136B449514F3}"/>
              </a:ext>
            </a:extLst>
          </p:cNvPr>
          <p:cNvSpPr>
            <a:spLocks noGrp="1"/>
          </p:cNvSpPr>
          <p:nvPr>
            <p:ph type="title"/>
          </p:nvPr>
        </p:nvSpPr>
        <p:spPr>
          <a:xfrm>
            <a:off x="1178560" y="2356701"/>
            <a:ext cx="2384149" cy="4121737"/>
          </a:xfrm>
        </p:spPr>
        <p:txBody>
          <a:bodyPr vert="horz" lIns="91440" tIns="45720" rIns="91440" bIns="45720" rtlCol="0">
            <a:normAutofit/>
          </a:bodyPr>
          <a:lstStyle/>
          <a:p>
            <a:br>
              <a:rPr lang="el-GR" sz="2800" dirty="0">
                <a:solidFill>
                  <a:schemeClr val="bg1"/>
                </a:solidFill>
                <a:latin typeface="Century Gothic" panose="020B0502020202020204" pitchFamily="34" charset="0"/>
              </a:rPr>
            </a:br>
            <a:r>
              <a:rPr lang="el-GR" sz="3100" dirty="0">
                <a:solidFill>
                  <a:schemeClr val="bg1"/>
                </a:solidFill>
                <a:latin typeface="Times New Roman" panose="02020603050405020304" pitchFamily="18" charset="0"/>
                <a:cs typeface="Times New Roman" panose="02020603050405020304" pitchFamily="18" charset="0"/>
              </a:rPr>
              <a:t>Οι πηγές των ειδήσεων</a:t>
            </a:r>
            <a:endParaRPr lang="en-US" sz="3100" dirty="0">
              <a:solidFill>
                <a:schemeClr val="bg1"/>
              </a:solidFill>
              <a:latin typeface="Times New Roman" panose="02020603050405020304" pitchFamily="18" charset="0"/>
              <a:cs typeface="Times New Roman" panose="02020603050405020304" pitchFamily="18" charset="0"/>
            </a:endParaRPr>
          </a:p>
        </p:txBody>
      </p:sp>
      <p:sp>
        <p:nvSpPr>
          <p:cNvPr id="19" name="Freeform 11">
            <a:extLst>
              <a:ext uri="{FF2B5EF4-FFF2-40B4-BE49-F238E27FC236}">
                <a16:creationId xmlns:a16="http://schemas.microsoft.com/office/drawing/2014/main" id="{F51442C9-F934-2D36-D260-0C83220D13EB}"/>
              </a:ext>
            </a:extLst>
          </p:cNvPr>
          <p:cNvSpPr>
            <a:spLocks noGrp="1" noRot="1" noChangeAspect="1" noMove="1" noResize="1" noEditPoints="1" noAdjustHandles="1" noChangeArrowheads="1" noChangeShapeType="1" noTextEdit="1"/>
          </p:cNvSpPr>
          <p:nvPr/>
        </p:nvSpPr>
        <p:spPr bwMode="auto">
          <a:xfrm flipV="1">
            <a:off x="-159" y="3179901"/>
            <a:ext cx="1098194" cy="514066"/>
          </a:xfrm>
          <a:custGeom>
            <a:avLst/>
            <a:gdLst>
              <a:gd name="connsiteX0" fmla="*/ 10000 w 10044"/>
              <a:gd name="connsiteY0" fmla="*/ 4701 h 9966"/>
              <a:gd name="connsiteX1" fmla="*/ 8559 w 10044"/>
              <a:gd name="connsiteY1" fmla="*/ 188 h 9966"/>
              <a:gd name="connsiteX2" fmla="*/ 8527 w 10044"/>
              <a:gd name="connsiteY2" fmla="*/ 94 h 9966"/>
              <a:gd name="connsiteX3" fmla="*/ 8438 w 10044"/>
              <a:gd name="connsiteY3" fmla="*/ 0 h 9966"/>
              <a:gd name="connsiteX4" fmla="*/ 7867 w 10044"/>
              <a:gd name="connsiteY4" fmla="*/ 0 h 9966"/>
              <a:gd name="connsiteX5" fmla="*/ 0 w 10044"/>
              <a:gd name="connsiteY5" fmla="*/ 70 h 9966"/>
              <a:gd name="connsiteX6" fmla="*/ 3132 w 10044"/>
              <a:gd name="connsiteY6" fmla="*/ 9763 h 9966"/>
              <a:gd name="connsiteX7" fmla="*/ 7867 w 10044"/>
              <a:gd name="connsiteY7" fmla="*/ 9966 h 9966"/>
              <a:gd name="connsiteX8" fmla="*/ 8438 w 10044"/>
              <a:gd name="connsiteY8" fmla="*/ 9966 h 9966"/>
              <a:gd name="connsiteX9" fmla="*/ 8527 w 10044"/>
              <a:gd name="connsiteY9" fmla="*/ 9872 h 9966"/>
              <a:gd name="connsiteX10" fmla="*/ 8559 w 10044"/>
              <a:gd name="connsiteY10" fmla="*/ 9778 h 9966"/>
              <a:gd name="connsiteX11" fmla="*/ 10000 w 10044"/>
              <a:gd name="connsiteY11" fmla="*/ 5265 h 9966"/>
              <a:gd name="connsiteX12" fmla="*/ 10000 w 10044"/>
              <a:gd name="connsiteY12" fmla="*/ 4701 h 9966"/>
              <a:gd name="connsiteX0-1" fmla="*/ 6839 w 6883"/>
              <a:gd name="connsiteY0-2" fmla="*/ 4885 h 10168"/>
              <a:gd name="connsiteX1-3" fmla="*/ 5405 w 6883"/>
              <a:gd name="connsiteY1-4" fmla="*/ 357 h 10168"/>
              <a:gd name="connsiteX2-5" fmla="*/ 5373 w 6883"/>
              <a:gd name="connsiteY2-6" fmla="*/ 262 h 10168"/>
              <a:gd name="connsiteX3-7" fmla="*/ 5284 w 6883"/>
              <a:gd name="connsiteY3-8" fmla="*/ 168 h 10168"/>
              <a:gd name="connsiteX4-9" fmla="*/ 4716 w 6883"/>
              <a:gd name="connsiteY4-10" fmla="*/ 168 h 10168"/>
              <a:gd name="connsiteX5-11" fmla="*/ 50 w 6883"/>
              <a:gd name="connsiteY5-12" fmla="*/ 0 h 10168"/>
              <a:gd name="connsiteX6-13" fmla="*/ 1 w 6883"/>
              <a:gd name="connsiteY6-14" fmla="*/ 9964 h 10168"/>
              <a:gd name="connsiteX7-15" fmla="*/ 4716 w 6883"/>
              <a:gd name="connsiteY7-16" fmla="*/ 10168 h 10168"/>
              <a:gd name="connsiteX8-17" fmla="*/ 5284 w 6883"/>
              <a:gd name="connsiteY8-18" fmla="*/ 10168 h 10168"/>
              <a:gd name="connsiteX9-19" fmla="*/ 5373 w 6883"/>
              <a:gd name="connsiteY9-20" fmla="*/ 10074 h 10168"/>
              <a:gd name="connsiteX10-21" fmla="*/ 5405 w 6883"/>
              <a:gd name="connsiteY10-22" fmla="*/ 9979 h 10168"/>
              <a:gd name="connsiteX11-23" fmla="*/ 6839 w 6883"/>
              <a:gd name="connsiteY11-24" fmla="*/ 5451 h 10168"/>
              <a:gd name="connsiteX12-25" fmla="*/ 6839 w 6883"/>
              <a:gd name="connsiteY12-26" fmla="*/ 4885 h 10168"/>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 ang="0">
                <a:pos x="connsiteX8-17" y="connsiteY8-18"/>
              </a:cxn>
              <a:cxn ang="0">
                <a:pos x="connsiteX9-19" y="connsiteY9-20"/>
              </a:cxn>
              <a:cxn ang="0">
                <a:pos x="connsiteX10-21" y="connsiteY10-22"/>
              </a:cxn>
              <a:cxn ang="0">
                <a:pos x="connsiteX11-23" y="connsiteY11-24"/>
              </a:cxn>
              <a:cxn ang="0">
                <a:pos x="connsiteX12-25" y="connsiteY12-26"/>
              </a:cxn>
            </a:cxnLst>
            <a:rect l="l" t="t" r="r" b="b"/>
            <a:pathLst>
              <a:path w="6883" h="10168">
                <a:moveTo>
                  <a:pt x="6839" y="4885"/>
                </a:moveTo>
                <a:lnTo>
                  <a:pt x="5405" y="357"/>
                </a:lnTo>
                <a:cubicBezTo>
                  <a:pt x="5395" y="325"/>
                  <a:pt x="5383" y="294"/>
                  <a:pt x="5373" y="262"/>
                </a:cubicBezTo>
                <a:cubicBezTo>
                  <a:pt x="5344" y="168"/>
                  <a:pt x="5314" y="168"/>
                  <a:pt x="5284" y="168"/>
                </a:cubicBezTo>
                <a:lnTo>
                  <a:pt x="4716" y="168"/>
                </a:lnTo>
                <a:lnTo>
                  <a:pt x="50" y="0"/>
                </a:lnTo>
                <a:cubicBezTo>
                  <a:pt x="59" y="3322"/>
                  <a:pt x="-8" y="6643"/>
                  <a:pt x="1" y="9964"/>
                </a:cubicBezTo>
                <a:lnTo>
                  <a:pt x="4716" y="10168"/>
                </a:lnTo>
                <a:lnTo>
                  <a:pt x="5284" y="10168"/>
                </a:lnTo>
                <a:cubicBezTo>
                  <a:pt x="5314" y="10168"/>
                  <a:pt x="5344" y="10074"/>
                  <a:pt x="5373" y="10074"/>
                </a:cubicBezTo>
                <a:cubicBezTo>
                  <a:pt x="5373" y="9979"/>
                  <a:pt x="5405" y="9979"/>
                  <a:pt x="5405" y="9979"/>
                </a:cubicBezTo>
                <a:lnTo>
                  <a:pt x="6839" y="5451"/>
                </a:lnTo>
                <a:cubicBezTo>
                  <a:pt x="6898" y="5262"/>
                  <a:pt x="6898" y="5074"/>
                  <a:pt x="6839" y="4885"/>
                </a:cubicBezTo>
                <a:close/>
              </a:path>
            </a:pathLst>
          </a:custGeom>
          <a:solidFill>
            <a:schemeClr val="accent1"/>
          </a:solid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Gothic"/>
              <a:ea typeface="+mn-ea"/>
              <a:cs typeface="+mn-cs"/>
            </a:endParaRPr>
          </a:p>
        </p:txBody>
      </p:sp>
      <p:sp useBgFill="1">
        <p:nvSpPr>
          <p:cNvPr id="21" name="Rectangle 20">
            <a:extLst>
              <a:ext uri="{FF2B5EF4-FFF2-40B4-BE49-F238E27FC236}">
                <a16:creationId xmlns:a16="http://schemas.microsoft.com/office/drawing/2014/main" id="{4F82D20D-A65B-D257-746B-D9DEA712F0EB}"/>
              </a:ext>
            </a:extLst>
          </p:cNvPr>
          <p:cNvSpPr>
            <a:spLocks noGrp="1" noRot="1" noChangeAspect="1" noMove="1" noResize="1" noEditPoints="1" noAdjustHandles="1" noChangeArrowheads="1" noChangeShapeType="1" noTextEdit="1"/>
          </p:cNvSpPr>
          <p:nvPr/>
        </p:nvSpPr>
        <p:spPr>
          <a:xfrm>
            <a:off x="4795736" y="0"/>
            <a:ext cx="739626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Gothic"/>
              <a:ea typeface="+mn-ea"/>
              <a:cs typeface="+mn-cs"/>
            </a:endParaRPr>
          </a:p>
        </p:txBody>
      </p:sp>
      <p:sp>
        <p:nvSpPr>
          <p:cNvPr id="5" name="Θέση περιεχομένου 4">
            <a:extLst>
              <a:ext uri="{FF2B5EF4-FFF2-40B4-BE49-F238E27FC236}">
                <a16:creationId xmlns:a16="http://schemas.microsoft.com/office/drawing/2014/main" id="{6C760E42-554B-2348-FC13-EBF445387975}"/>
              </a:ext>
            </a:extLst>
          </p:cNvPr>
          <p:cNvSpPr>
            <a:spLocks noGrp="1"/>
          </p:cNvSpPr>
          <p:nvPr>
            <p:ph idx="1"/>
          </p:nvPr>
        </p:nvSpPr>
        <p:spPr>
          <a:xfrm>
            <a:off x="4394118" y="589721"/>
            <a:ext cx="7396264" cy="5778805"/>
          </a:xfrm>
        </p:spPr>
        <p:txBody>
          <a:bodyPr anchor="ctr">
            <a:normAutofit/>
          </a:bodyPr>
          <a:lstStyle/>
          <a:p>
            <a:pPr algn="just">
              <a:lnSpc>
                <a:spcPct val="150000"/>
              </a:lnSpc>
              <a:buFont typeface="Wingdings" panose="05000000000000000000" pitchFamily="2" charset="2"/>
              <a:buChar char="ü"/>
            </a:pPr>
            <a:r>
              <a:rPr lang="el-GR" sz="2400" dirty="0"/>
              <a:t>Γεγονότα, ιδέες, συγκρούσεις, μεταβολές, δηλαδή ειδήσεις, βγαίνουν καθημερινά από εκατοντάδες «λούκια», που αποκαλούνται «πηγές των ειδήσεων»</a:t>
            </a:r>
          </a:p>
          <a:p>
            <a:pPr algn="just">
              <a:lnSpc>
                <a:spcPct val="150000"/>
              </a:lnSpc>
              <a:buFont typeface="Wingdings" panose="05000000000000000000" pitchFamily="2" charset="2"/>
              <a:buChar char="ü"/>
            </a:pPr>
            <a:r>
              <a:rPr lang="el-GR" sz="2400" dirty="0"/>
              <a:t>Ποιοι-</a:t>
            </a:r>
            <a:r>
              <a:rPr lang="el-GR" sz="2400" dirty="0" err="1"/>
              <a:t>ες</a:t>
            </a:r>
            <a:r>
              <a:rPr lang="el-GR" sz="2400" dirty="0"/>
              <a:t>, όμως, είναι πηγές των ειδήσεων;</a:t>
            </a:r>
          </a:p>
        </p:txBody>
      </p:sp>
    </p:spTree>
    <p:extLst>
      <p:ext uri="{BB962C8B-B14F-4D97-AF65-F5344CB8AC3E}">
        <p14:creationId xmlns:p14="http://schemas.microsoft.com/office/powerpoint/2010/main" val="12792563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theme/theme1.xml><?xml version="1.0" encoding="utf-8"?>
<a:theme xmlns:a="http://schemas.openxmlformats.org/drawingml/2006/main" name="Helena">
  <a:themeElements>
    <a:clrScheme name="Helena">
      <a:dk1>
        <a:sysClr val="windowText" lastClr="000000"/>
      </a:dk1>
      <a:lt1>
        <a:sysClr val="window" lastClr="FFFFFF"/>
      </a:lt1>
      <a:dk2>
        <a:srgbClr val="2C3932"/>
      </a:dk2>
      <a:lt2>
        <a:srgbClr val="FDF6EA"/>
      </a:lt2>
      <a:accent1>
        <a:srgbClr val="169C9A"/>
      </a:accent1>
      <a:accent2>
        <a:srgbClr val="FA9A42"/>
      </a:accent2>
      <a:accent3>
        <a:srgbClr val="E15C3D"/>
      </a:accent3>
      <a:accent4>
        <a:srgbClr val="E78A67"/>
      </a:accent4>
      <a:accent5>
        <a:srgbClr val="A74B40"/>
      </a:accent5>
      <a:accent6>
        <a:srgbClr val="3D9072"/>
      </a:accent6>
      <a:hlink>
        <a:srgbClr val="169C9A"/>
      </a:hlink>
      <a:folHlink>
        <a:srgbClr val="E15C3D"/>
      </a:folHlink>
    </a:clrScheme>
    <a:fontScheme name="Neue Haas">
      <a:majorFont>
        <a:latin typeface="Neue Haas Grotesk Text Pro"/>
        <a:ea typeface=""/>
        <a:cs typeface=""/>
      </a:majorFont>
      <a:minorFont>
        <a:latin typeface="Neue Haas Grotesk Text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Helena" id="{83D43F4A-02D5-42AD-9542-27487597C212}" vid="{14154C61-C2E2-42F2-9833-4EC39495D4C7}"/>
    </a:ext>
  </a:ext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272</TotalTime>
  <Words>1946</Words>
  <Application>Microsoft Office PowerPoint</Application>
  <PresentationFormat>Ευρεία οθόνη</PresentationFormat>
  <Paragraphs>128</Paragraphs>
  <Slides>24</Slides>
  <Notes>0</Notes>
  <HiddenSlides>0</HiddenSlides>
  <MMClips>0</MMClips>
  <ScaleCrop>false</ScaleCrop>
  <HeadingPairs>
    <vt:vector size="6" baseType="variant">
      <vt:variant>
        <vt:lpstr>Γραμματοσειρές που χρησιμοποιούνται</vt:lpstr>
      </vt:variant>
      <vt:variant>
        <vt:i4>7</vt:i4>
      </vt:variant>
      <vt:variant>
        <vt:lpstr>Θέμα</vt:lpstr>
      </vt:variant>
      <vt:variant>
        <vt:i4>1</vt:i4>
      </vt:variant>
      <vt:variant>
        <vt:lpstr>Τίτλοι διαφανειών</vt:lpstr>
      </vt:variant>
      <vt:variant>
        <vt:i4>24</vt:i4>
      </vt:variant>
    </vt:vector>
  </HeadingPairs>
  <TitlesOfParts>
    <vt:vector size="32" baseType="lpstr">
      <vt:lpstr>Aptos</vt:lpstr>
      <vt:lpstr>Arial</vt:lpstr>
      <vt:lpstr>Calibri</vt:lpstr>
      <vt:lpstr>Century Gothic</vt:lpstr>
      <vt:lpstr>Neue Haas Grotesk Text Pro</vt:lpstr>
      <vt:lpstr>Times New Roman</vt:lpstr>
      <vt:lpstr>Wingdings</vt:lpstr>
      <vt:lpstr>Helena</vt:lpstr>
      <vt:lpstr>ΤΜΗΜΑ ΕΠΙΚΟΙΝΩΝΙΑΣ ΚΑΙ ΨΗΦΙΑΚΩΝ ΜΕΣΩΝ ΠΑΝΕΠΙΣΤΗΜΙΟ ΔΥΤΙΚΗΣ ΜΑΚΕΔΟΝΙΑΣ</vt:lpstr>
      <vt:lpstr>  Επανάληψη</vt:lpstr>
      <vt:lpstr>ΣΥΓΓΡΑΦΗ ΚΥΡΙΩΣ ΜΕΡΟΥΣ</vt:lpstr>
      <vt:lpstr>Γενικοί κανόνες  </vt:lpstr>
      <vt:lpstr>Πώς γράφουμε το κυρίως μέρος</vt:lpstr>
      <vt:lpstr>Πώς γράφουμε το κυρίως μέρος</vt:lpstr>
      <vt:lpstr>Πώς γράφουμε το κυρίως μέρος</vt:lpstr>
      <vt:lpstr> Οι πηγές των ειδήσεων</vt:lpstr>
      <vt:lpstr> Οι πηγές των ειδήσεων</vt:lpstr>
      <vt:lpstr> Οι πηγές των ειδήσεων</vt:lpstr>
      <vt:lpstr> Οι πηγές των ειδήσεων</vt:lpstr>
      <vt:lpstr> Η δουλειά του ρεπόρτερ</vt:lpstr>
      <vt:lpstr>Πηγές των ειδήσεων  </vt:lpstr>
      <vt:lpstr>Οι «πρωτάρηδες»  </vt:lpstr>
      <vt:lpstr>Τι ρωτάμε και πώς  </vt:lpstr>
      <vt:lpstr> Το διαδίκτυο ως πηγή πληροφόρησης</vt:lpstr>
      <vt:lpstr> Το διαδίκτυο ως πηγή πληροφόρησης</vt:lpstr>
      <vt:lpstr> Το διαδίκτυο ως πηγή πληροφόρησης</vt:lpstr>
      <vt:lpstr> Το διαδίκτυο ως πηγή πληροφόρησης</vt:lpstr>
      <vt:lpstr> Κριτήρια αξιολόγησης των διαδικτυακών πηγών</vt:lpstr>
      <vt:lpstr> Σκοπός της πηγής</vt:lpstr>
      <vt:lpstr>Αξιοπιστία υπευθυνότητας</vt:lpstr>
      <vt:lpstr>Εξάσκηση μέσα στην τάξη</vt:lpstr>
      <vt:lpstr>Βιβλιογραφικές αναφορές</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ΤΜΗΜΑ ΕΠΙΚΟΙΝΩΝΙΑΣ ΚΑΙ ΨΗΦΙΑΚΩΝ ΜΕΣΩΝ ΠΑΝΕΠΙΣΤΗΜΙΟ ΔΥΤΙΚΗΣ ΜΑΚΕΔΟΝΙΑΣ</dc:title>
  <dc:creator>ΕΛΕΝΗ ΤΣΑΛΚΑΤΙΔΟΥ</dc:creator>
  <cp:lastModifiedBy>ΕΛΕΝΗ ΤΣΑΛΚΑΤΙΔΟΥ</cp:lastModifiedBy>
  <cp:revision>33</cp:revision>
  <dcterms:created xsi:type="dcterms:W3CDTF">2025-10-03T18:35:17Z</dcterms:created>
  <dcterms:modified xsi:type="dcterms:W3CDTF">2025-10-29T18:47:42Z</dcterms:modified>
</cp:coreProperties>
</file>