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5351"/>
    <a:srgbClr val="AE6360"/>
    <a:srgbClr val="5D33BF"/>
    <a:srgbClr val="F36B1F"/>
    <a:srgbClr val="4BC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12391A-507F-4A66-BADD-844ABFB0A651}" v="3" dt="2024-12-23T12:57:57.9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982" y="-96"/>
      </p:cViewPr>
      <p:guideLst>
        <p:guide orient="horz" pos="381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EISIARI CHRISTINA" userId="2b64c097-f595-435a-9479-014958fa04b1" providerId="ADAL" clId="{E512391A-507F-4A66-BADD-844ABFB0A651}"/>
    <pc:docChg chg="custSel modSld">
      <pc:chgData name="KLEISIARI CHRISTINA" userId="2b64c097-f595-435a-9479-014958fa04b1" providerId="ADAL" clId="{E512391A-507F-4A66-BADD-844ABFB0A651}" dt="2024-12-23T12:57:57.917" v="223" actId="164"/>
      <pc:docMkLst>
        <pc:docMk/>
      </pc:docMkLst>
      <pc:sldChg chg="addSp modSp mod">
        <pc:chgData name="KLEISIARI CHRISTINA" userId="2b64c097-f595-435a-9479-014958fa04b1" providerId="ADAL" clId="{E512391A-507F-4A66-BADD-844ABFB0A651}" dt="2024-12-23T12:57:57.917" v="223" actId="164"/>
        <pc:sldMkLst>
          <pc:docMk/>
          <pc:sldMk cId="354385461" sldId="258"/>
        </pc:sldMkLst>
        <pc:spChg chg="add mod">
          <ac:chgData name="KLEISIARI CHRISTINA" userId="2b64c097-f595-435a-9479-014958fa04b1" providerId="ADAL" clId="{E512391A-507F-4A66-BADD-844ABFB0A651}" dt="2024-12-23T12:57:57.917" v="223" actId="164"/>
          <ac:spMkLst>
            <pc:docMk/>
            <pc:sldMk cId="354385461" sldId="258"/>
            <ac:spMk id="3" creationId="{7082863B-1443-6C93-E3DB-375B251C4F62}"/>
          </ac:spMkLst>
        </pc:spChg>
        <pc:spChg chg="mod">
          <ac:chgData name="KLEISIARI CHRISTINA" userId="2b64c097-f595-435a-9479-014958fa04b1" providerId="ADAL" clId="{E512391A-507F-4A66-BADD-844ABFB0A651}" dt="2024-12-23T12:28:25.255" v="80" actId="2711"/>
          <ac:spMkLst>
            <pc:docMk/>
            <pc:sldMk cId="354385461" sldId="258"/>
            <ac:spMk id="4" creationId="{9FEC614A-006D-7DEF-A192-5345ECF7CB8A}"/>
          </ac:spMkLst>
        </pc:spChg>
        <pc:spChg chg="mod">
          <ac:chgData name="KLEISIARI CHRISTINA" userId="2b64c097-f595-435a-9479-014958fa04b1" providerId="ADAL" clId="{E512391A-507F-4A66-BADD-844ABFB0A651}" dt="2024-12-23T12:28:25.255" v="80" actId="2711"/>
          <ac:spMkLst>
            <pc:docMk/>
            <pc:sldMk cId="354385461" sldId="258"/>
            <ac:spMk id="6" creationId="{E28AC24F-FF97-5E0E-4AF8-F21C4FEF86EB}"/>
          </ac:spMkLst>
        </pc:spChg>
        <pc:spChg chg="mod">
          <ac:chgData name="KLEISIARI CHRISTINA" userId="2b64c097-f595-435a-9479-014958fa04b1" providerId="ADAL" clId="{E512391A-507F-4A66-BADD-844ABFB0A651}" dt="2024-12-23T12:28:25.255" v="80" actId="2711"/>
          <ac:spMkLst>
            <pc:docMk/>
            <pc:sldMk cId="354385461" sldId="258"/>
            <ac:spMk id="7" creationId="{69D0D764-8E81-47CE-3B29-24DF88BE6787}"/>
          </ac:spMkLst>
        </pc:spChg>
        <pc:spChg chg="mod">
          <ac:chgData name="KLEISIARI CHRISTINA" userId="2b64c097-f595-435a-9479-014958fa04b1" providerId="ADAL" clId="{E512391A-507F-4A66-BADD-844ABFB0A651}" dt="2024-12-23T12:28:25.255" v="80" actId="2711"/>
          <ac:spMkLst>
            <pc:docMk/>
            <pc:sldMk cId="354385461" sldId="258"/>
            <ac:spMk id="8" creationId="{05CE89C5-64CE-6417-CE57-DDC8263C4C88}"/>
          </ac:spMkLst>
        </pc:spChg>
        <pc:spChg chg="mod">
          <ac:chgData name="KLEISIARI CHRISTINA" userId="2b64c097-f595-435a-9479-014958fa04b1" providerId="ADAL" clId="{E512391A-507F-4A66-BADD-844ABFB0A651}" dt="2024-12-23T12:57:14.757" v="214" actId="113"/>
          <ac:spMkLst>
            <pc:docMk/>
            <pc:sldMk cId="354385461" sldId="258"/>
            <ac:spMk id="9" creationId="{FE544E77-E6BB-CEB3-81C9-D2B84BAEC1E1}"/>
          </ac:spMkLst>
        </pc:spChg>
        <pc:spChg chg="mod">
          <ac:chgData name="KLEISIARI CHRISTINA" userId="2b64c097-f595-435a-9479-014958fa04b1" providerId="ADAL" clId="{E512391A-507F-4A66-BADD-844ABFB0A651}" dt="2024-12-23T12:54:08.585" v="180" actId="20577"/>
          <ac:spMkLst>
            <pc:docMk/>
            <pc:sldMk cId="354385461" sldId="258"/>
            <ac:spMk id="10" creationId="{C27BB933-3A07-F352-3B6F-16D68BD6015E}"/>
          </ac:spMkLst>
        </pc:spChg>
        <pc:spChg chg="mod">
          <ac:chgData name="KLEISIARI CHRISTINA" userId="2b64c097-f595-435a-9479-014958fa04b1" providerId="ADAL" clId="{E512391A-507F-4A66-BADD-844ABFB0A651}" dt="2024-12-23T12:54:24.838" v="186" actId="20577"/>
          <ac:spMkLst>
            <pc:docMk/>
            <pc:sldMk cId="354385461" sldId="258"/>
            <ac:spMk id="14" creationId="{209A65E8-6B1A-89B6-193D-77E6FC7F4EC9}"/>
          </ac:spMkLst>
        </pc:spChg>
        <pc:spChg chg="mod">
          <ac:chgData name="KLEISIARI CHRISTINA" userId="2b64c097-f595-435a-9479-014958fa04b1" providerId="ADAL" clId="{E512391A-507F-4A66-BADD-844ABFB0A651}" dt="2024-12-23T12:56:47.177" v="211" actId="20577"/>
          <ac:spMkLst>
            <pc:docMk/>
            <pc:sldMk cId="354385461" sldId="258"/>
            <ac:spMk id="18" creationId="{E81321CF-2530-560A-629F-0EC882AD3923}"/>
          </ac:spMkLst>
        </pc:spChg>
        <pc:spChg chg="mod">
          <ac:chgData name="KLEISIARI CHRISTINA" userId="2b64c097-f595-435a-9479-014958fa04b1" providerId="ADAL" clId="{E512391A-507F-4A66-BADD-844ABFB0A651}" dt="2024-12-23T12:57:42.300" v="222" actId="20577"/>
          <ac:spMkLst>
            <pc:docMk/>
            <pc:sldMk cId="354385461" sldId="258"/>
            <ac:spMk id="19" creationId="{638DDD4B-C8CE-3263-7BBF-22D3F6658FEE}"/>
          </ac:spMkLst>
        </pc:spChg>
        <pc:spChg chg="mod">
          <ac:chgData name="KLEISIARI CHRISTINA" userId="2b64c097-f595-435a-9479-014958fa04b1" providerId="ADAL" clId="{E512391A-507F-4A66-BADD-844ABFB0A651}" dt="2024-12-23T12:55:49.155" v="198" actId="20577"/>
          <ac:spMkLst>
            <pc:docMk/>
            <pc:sldMk cId="354385461" sldId="258"/>
            <ac:spMk id="20" creationId="{5356DA6B-2DC4-DA45-6C4F-59DCA6B730A2}"/>
          </ac:spMkLst>
        </pc:spChg>
        <pc:spChg chg="mod">
          <ac:chgData name="KLEISIARI CHRISTINA" userId="2b64c097-f595-435a-9479-014958fa04b1" providerId="ADAL" clId="{E512391A-507F-4A66-BADD-844ABFB0A651}" dt="2024-12-23T12:28:25.255" v="80" actId="2711"/>
          <ac:spMkLst>
            <pc:docMk/>
            <pc:sldMk cId="354385461" sldId="258"/>
            <ac:spMk id="21" creationId="{813826D0-5AF6-D613-BA3A-0946C829B801}"/>
          </ac:spMkLst>
        </pc:spChg>
        <pc:grpChg chg="add mod">
          <ac:chgData name="KLEISIARI CHRISTINA" userId="2b64c097-f595-435a-9479-014958fa04b1" providerId="ADAL" clId="{E512391A-507F-4A66-BADD-844ABFB0A651}" dt="2024-12-23T12:57:57.917" v="223" actId="164"/>
          <ac:grpSpMkLst>
            <pc:docMk/>
            <pc:sldMk cId="354385461" sldId="258"/>
            <ac:grpSpMk id="5" creationId="{CC04BA99-F2B1-77B0-D03E-9F67B7F593C6}"/>
          </ac:grpSpMkLst>
        </pc:grpChg>
        <pc:grpChg chg="mod">
          <ac:chgData name="KLEISIARI CHRISTINA" userId="2b64c097-f595-435a-9479-014958fa04b1" providerId="ADAL" clId="{E512391A-507F-4A66-BADD-844ABFB0A651}" dt="2024-12-23T12:57:57.917" v="223" actId="164"/>
          <ac:grpSpMkLst>
            <pc:docMk/>
            <pc:sldMk cId="354385461" sldId="258"/>
            <ac:grpSpMk id="23" creationId="{52E2C646-6C58-0A48-35AA-C35F54B5F75A}"/>
          </ac:grpSpMkLst>
        </pc:grpChg>
        <pc:cxnChg chg="add mod">
          <ac:chgData name="KLEISIARI CHRISTINA" userId="2b64c097-f595-435a-9479-014958fa04b1" providerId="ADAL" clId="{E512391A-507F-4A66-BADD-844ABFB0A651}" dt="2024-12-23T12:26:49.741" v="30" actId="571"/>
          <ac:cxnSpMkLst>
            <pc:docMk/>
            <pc:sldMk cId="354385461" sldId="258"/>
            <ac:cxnSpMk id="2" creationId="{7ADAF6EC-18D4-0532-43D3-88F673C67B9E}"/>
          </ac:cxnSpMkLst>
        </pc:cxnChg>
        <pc:cxnChg chg="mod">
          <ac:chgData name="KLEISIARI CHRISTINA" userId="2b64c097-f595-435a-9479-014958fa04b1" providerId="ADAL" clId="{E512391A-507F-4A66-BADD-844ABFB0A651}" dt="2024-12-23T12:26:49.741" v="30" actId="571"/>
          <ac:cxnSpMkLst>
            <pc:docMk/>
            <pc:sldMk cId="354385461" sldId="258"/>
            <ac:cxnSpMk id="12" creationId="{3FF30778-6127-279A-6A20-4CA963F82D36}"/>
          </ac:cxnSpMkLst>
        </pc:cxnChg>
        <pc:cxnChg chg="mod">
          <ac:chgData name="KLEISIARI CHRISTINA" userId="2b64c097-f595-435a-9479-014958fa04b1" providerId="ADAL" clId="{E512391A-507F-4A66-BADD-844ABFB0A651}" dt="2024-12-23T12:26:49.741" v="30" actId="571"/>
          <ac:cxnSpMkLst>
            <pc:docMk/>
            <pc:sldMk cId="354385461" sldId="258"/>
            <ac:cxnSpMk id="16" creationId="{34186C8B-8CF7-8FF3-C956-B9189984C69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29-057C-4BED-9E1E-2E5103914F83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6328-699F-46AA-9342-0B02F30B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9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29-057C-4BED-9E1E-2E5103914F83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6328-699F-46AA-9342-0B02F30B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051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29-057C-4BED-9E1E-2E5103914F83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6328-699F-46AA-9342-0B02F30B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611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29-057C-4BED-9E1E-2E5103914F83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6328-699F-46AA-9342-0B02F30B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29-057C-4BED-9E1E-2E5103914F83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6328-699F-46AA-9342-0B02F30B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1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29-057C-4BED-9E1E-2E5103914F83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6328-699F-46AA-9342-0B02F30B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61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29-057C-4BED-9E1E-2E5103914F83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6328-699F-46AA-9342-0B02F30B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3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29-057C-4BED-9E1E-2E5103914F83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6328-699F-46AA-9342-0B02F30B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69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29-057C-4BED-9E1E-2E5103914F83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6328-699F-46AA-9342-0B02F30B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98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29-057C-4BED-9E1E-2E5103914F83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6328-699F-46AA-9342-0B02F30B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63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29-057C-4BED-9E1E-2E5103914F83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6328-699F-46AA-9342-0B02F30B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075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ECC29-057C-4BED-9E1E-2E5103914F83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B6328-699F-46AA-9342-0B02F30B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05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D897A721-CC47-7A4F-DA23-AA32E77807EA}"/>
              </a:ext>
            </a:extLst>
          </p:cNvPr>
          <p:cNvGrpSpPr/>
          <p:nvPr/>
        </p:nvGrpSpPr>
        <p:grpSpPr>
          <a:xfrm>
            <a:off x="1431913" y="4670582"/>
            <a:ext cx="4039001" cy="2611627"/>
            <a:chOff x="2433863" y="1198265"/>
            <a:chExt cx="6899868" cy="446147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6DA9CA5B-530B-36E0-CCFC-68F2C610A675}"/>
                </a:ext>
              </a:extLst>
            </p:cNvPr>
            <p:cNvSpPr/>
            <p:nvPr/>
          </p:nvSpPr>
          <p:spPr>
            <a:xfrm>
              <a:off x="2433863" y="1198266"/>
              <a:ext cx="4461469" cy="4461469"/>
            </a:xfrm>
            <a:prstGeom prst="ellipse">
              <a:avLst/>
            </a:prstGeom>
            <a:solidFill>
              <a:srgbClr val="5D33BF">
                <a:alpha val="9804"/>
              </a:srgbClr>
            </a:solidFill>
            <a:ln w="76200">
              <a:solidFill>
                <a:srgbClr val="5D33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50D5015E-B1FD-05DE-9013-64A78041EED7}"/>
                </a:ext>
              </a:extLst>
            </p:cNvPr>
            <p:cNvSpPr/>
            <p:nvPr/>
          </p:nvSpPr>
          <p:spPr>
            <a:xfrm>
              <a:off x="4872262" y="1198265"/>
              <a:ext cx="4461469" cy="4461469"/>
            </a:xfrm>
            <a:prstGeom prst="ellipse">
              <a:avLst/>
            </a:prstGeom>
            <a:solidFill>
              <a:srgbClr val="F36B1F">
                <a:alpha val="10000"/>
              </a:srgbClr>
            </a:solidFill>
            <a:ln w="76200">
              <a:solidFill>
                <a:srgbClr val="F36B1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628A09DD-D268-1713-9FA6-30DC811EA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2309" y="4294463"/>
            <a:ext cx="1264444" cy="44469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0CF28FB-853B-4816-0F22-BBF613331C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3953" y="4739162"/>
            <a:ext cx="830461" cy="337542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EE500C-5B71-45B6-0CAE-8AA74263546B}"/>
              </a:ext>
            </a:extLst>
          </p:cNvPr>
          <p:cNvCxnSpPr>
            <a:cxnSpLocks/>
          </p:cNvCxnSpPr>
          <p:nvPr/>
        </p:nvCxnSpPr>
        <p:spPr>
          <a:xfrm>
            <a:off x="1411559" y="7499362"/>
            <a:ext cx="4059355" cy="0"/>
          </a:xfrm>
          <a:prstGeom prst="line">
            <a:avLst/>
          </a:prstGeom>
          <a:ln w="57150">
            <a:solidFill>
              <a:srgbClr val="0B53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8D6D675-A3B5-A729-A2E0-0FA023A89174}"/>
              </a:ext>
            </a:extLst>
          </p:cNvPr>
          <p:cNvSpPr txBox="1"/>
          <p:nvPr/>
        </p:nvSpPr>
        <p:spPr>
          <a:xfrm>
            <a:off x="1800225" y="5224463"/>
            <a:ext cx="1171575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13" b="1" dirty="0">
                <a:solidFill>
                  <a:srgbClr val="5D33BF"/>
                </a:solidFill>
                <a:latin typeface="Arial Nova" panose="020B0504020202020204" pitchFamily="34" charset="0"/>
              </a:rPr>
              <a:t>Web of Science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74306C8-BB37-96C3-56FC-281B7BF38139}"/>
              </a:ext>
            </a:extLst>
          </p:cNvPr>
          <p:cNvSpPr txBox="1"/>
          <p:nvPr/>
        </p:nvSpPr>
        <p:spPr>
          <a:xfrm>
            <a:off x="4399175" y="5224463"/>
            <a:ext cx="572635" cy="40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13" b="1" dirty="0">
                <a:solidFill>
                  <a:srgbClr val="F36B1F"/>
                </a:solidFill>
                <a:latin typeface="Arial Nova" panose="020B0504020202020204" pitchFamily="34" charset="0"/>
              </a:rPr>
              <a:t>Scopus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B3BD87F-2346-972A-37CC-9382BA08C56F}"/>
              </a:ext>
            </a:extLst>
          </p:cNvPr>
          <p:cNvSpPr txBox="1"/>
          <p:nvPr/>
        </p:nvSpPr>
        <p:spPr>
          <a:xfrm>
            <a:off x="1940919" y="5660845"/>
            <a:ext cx="529708" cy="3347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75" b="1" dirty="0">
                <a:solidFill>
                  <a:srgbClr val="5D33BF"/>
                </a:solidFill>
                <a:latin typeface="Arial Nova" panose="020B0504020202020204" pitchFamily="34" charset="0"/>
              </a:rPr>
              <a:t>148     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4A2B69-0CE3-4E75-3307-E369C1B6F373}"/>
              </a:ext>
            </a:extLst>
          </p:cNvPr>
          <p:cNvSpPr txBox="1"/>
          <p:nvPr/>
        </p:nvSpPr>
        <p:spPr>
          <a:xfrm>
            <a:off x="4420638" y="5660845"/>
            <a:ext cx="529708" cy="3347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75" b="1" dirty="0">
                <a:solidFill>
                  <a:srgbClr val="F36B1F"/>
                </a:solidFill>
                <a:latin typeface="Arial Nova" panose="020B0504020202020204" pitchFamily="34" charset="0"/>
              </a:rPr>
              <a:t>51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7BCBCA-8B21-BF28-F010-37B9A335FA6A}"/>
              </a:ext>
            </a:extLst>
          </p:cNvPr>
          <p:cNvSpPr txBox="1"/>
          <p:nvPr/>
        </p:nvSpPr>
        <p:spPr>
          <a:xfrm>
            <a:off x="1940919" y="6183115"/>
            <a:ext cx="529708" cy="334707"/>
          </a:xfrm>
          <a:prstGeom prst="rect">
            <a:avLst/>
          </a:prstGeom>
          <a:noFill/>
          <a:ln>
            <a:solidFill>
              <a:srgbClr val="5D33B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75" b="1" dirty="0">
                <a:solidFill>
                  <a:srgbClr val="5D33BF"/>
                </a:solidFill>
                <a:latin typeface="Arial Nova" panose="020B0504020202020204" pitchFamily="34" charset="0"/>
              </a:rPr>
              <a:t>117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2013B2F-F884-70A8-7662-4E72D7B68DDC}"/>
              </a:ext>
            </a:extLst>
          </p:cNvPr>
          <p:cNvSpPr txBox="1"/>
          <p:nvPr/>
        </p:nvSpPr>
        <p:spPr>
          <a:xfrm>
            <a:off x="4420638" y="6172309"/>
            <a:ext cx="529708" cy="334707"/>
          </a:xfrm>
          <a:prstGeom prst="rect">
            <a:avLst/>
          </a:prstGeom>
          <a:noFill/>
          <a:ln>
            <a:solidFill>
              <a:srgbClr val="F36B1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1575" b="1" dirty="0">
                <a:solidFill>
                  <a:srgbClr val="F36B1F"/>
                </a:solidFill>
                <a:latin typeface="Arial Nova" panose="020B0504020202020204" pitchFamily="34" charset="0"/>
              </a:rPr>
              <a:t>20</a:t>
            </a:r>
            <a:endParaRPr lang="en-US" sz="1575" b="1" dirty="0">
              <a:solidFill>
                <a:srgbClr val="F36B1F"/>
              </a:solidFill>
              <a:latin typeface="Arial Nova" panose="020B05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E2515B9-F50D-0193-D2CB-AC66871384FC}"/>
              </a:ext>
            </a:extLst>
          </p:cNvPr>
          <p:cNvSpPr txBox="1"/>
          <p:nvPr/>
        </p:nvSpPr>
        <p:spPr>
          <a:xfrm>
            <a:off x="3185829" y="6172309"/>
            <a:ext cx="529708" cy="334707"/>
          </a:xfrm>
          <a:prstGeom prst="rect">
            <a:avLst/>
          </a:prstGeom>
          <a:noFill/>
          <a:ln>
            <a:solidFill>
              <a:srgbClr val="AE63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75" b="1" dirty="0">
                <a:solidFill>
                  <a:srgbClr val="AE6360"/>
                </a:solidFill>
                <a:latin typeface="Arial Nova" panose="020B0504020202020204" pitchFamily="34" charset="0"/>
              </a:rPr>
              <a:t>31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E140DB1-B009-1BE9-79AB-620B8F2F4864}"/>
              </a:ext>
            </a:extLst>
          </p:cNvPr>
          <p:cNvSpPr txBox="1"/>
          <p:nvPr/>
        </p:nvSpPr>
        <p:spPr>
          <a:xfrm>
            <a:off x="2858929" y="7606129"/>
            <a:ext cx="1140143" cy="40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13" b="1" dirty="0">
                <a:solidFill>
                  <a:srgbClr val="0B5351"/>
                </a:solidFill>
                <a:latin typeface="Arial Nova" panose="020B0504020202020204" pitchFamily="34" charset="0"/>
              </a:rPr>
              <a:t>Total</a:t>
            </a:r>
            <a:r>
              <a:rPr lang="el-GR" sz="1013" b="1" dirty="0">
                <a:solidFill>
                  <a:srgbClr val="0B5351"/>
                </a:solidFill>
                <a:latin typeface="Arial Nova" panose="020B0504020202020204" pitchFamily="34" charset="0"/>
              </a:rPr>
              <a:t>: 168</a:t>
            </a:r>
            <a:r>
              <a:rPr lang="en-US" sz="1013" b="1" dirty="0">
                <a:solidFill>
                  <a:srgbClr val="0B5351"/>
                </a:solidFill>
                <a:latin typeface="Arial Nova" panose="020B0504020202020204" pitchFamily="34" charset="0"/>
              </a:rPr>
              <a:t> papers</a:t>
            </a:r>
          </a:p>
        </p:txBody>
      </p:sp>
    </p:spTree>
    <p:extLst>
      <p:ext uri="{BB962C8B-B14F-4D97-AF65-F5344CB8AC3E}">
        <p14:creationId xmlns:p14="http://schemas.microsoft.com/office/powerpoint/2010/main" val="787773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28A09DD-D268-1713-9FA6-30DC811EA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2309" y="4294463"/>
            <a:ext cx="1264444" cy="44469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0CF28FB-853B-4816-0F22-BBF613331C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3953" y="4739162"/>
            <a:ext cx="830461" cy="337542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1B711D9-C2D5-0F9D-9141-B23EABD21D1C}"/>
              </a:ext>
            </a:extLst>
          </p:cNvPr>
          <p:cNvGrpSpPr/>
          <p:nvPr/>
        </p:nvGrpSpPr>
        <p:grpSpPr>
          <a:xfrm>
            <a:off x="1411559" y="4278917"/>
            <a:ext cx="4059355" cy="3686425"/>
            <a:chOff x="2509438" y="198631"/>
            <a:chExt cx="7216631" cy="655364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6DA9CA5B-530B-36E0-CCFC-68F2C610A675}"/>
                </a:ext>
              </a:extLst>
            </p:cNvPr>
            <p:cNvSpPr/>
            <p:nvPr/>
          </p:nvSpPr>
          <p:spPr>
            <a:xfrm>
              <a:off x="2545622" y="894923"/>
              <a:ext cx="4642892" cy="4642892"/>
            </a:xfrm>
            <a:prstGeom prst="ellipse">
              <a:avLst/>
            </a:prstGeom>
            <a:solidFill>
              <a:srgbClr val="5D33BF">
                <a:alpha val="9804"/>
              </a:srgbClr>
            </a:solidFill>
            <a:ln w="9525">
              <a:solidFill>
                <a:srgbClr val="5D33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50D5015E-B1FD-05DE-9013-64A78041EED7}"/>
                </a:ext>
              </a:extLst>
            </p:cNvPr>
            <p:cNvSpPr/>
            <p:nvPr/>
          </p:nvSpPr>
          <p:spPr>
            <a:xfrm>
              <a:off x="5083177" y="894922"/>
              <a:ext cx="4642892" cy="4642892"/>
            </a:xfrm>
            <a:prstGeom prst="ellipse">
              <a:avLst/>
            </a:prstGeom>
            <a:solidFill>
              <a:srgbClr val="F36B1F">
                <a:alpha val="10000"/>
              </a:srgbClr>
            </a:solidFill>
            <a:ln w="9525">
              <a:solidFill>
                <a:srgbClr val="F36B1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4EE500C-5B71-45B6-0CAE-8AA74263546B}"/>
                </a:ext>
              </a:extLst>
            </p:cNvPr>
            <p:cNvCxnSpPr>
              <a:cxnSpLocks/>
            </p:cNvCxnSpPr>
            <p:nvPr/>
          </p:nvCxnSpPr>
          <p:spPr>
            <a:xfrm>
              <a:off x="2509438" y="5923865"/>
              <a:ext cx="7216631" cy="0"/>
            </a:xfrm>
            <a:prstGeom prst="line">
              <a:avLst/>
            </a:prstGeom>
            <a:ln w="952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8D6D675-A3B5-A729-A2E0-0FA023A89174}"/>
                </a:ext>
              </a:extLst>
            </p:cNvPr>
            <p:cNvSpPr txBox="1"/>
            <p:nvPr/>
          </p:nvSpPr>
          <p:spPr>
            <a:xfrm>
              <a:off x="3200400" y="1879600"/>
              <a:ext cx="2082800" cy="4719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25" b="1" dirty="0">
                  <a:solidFill>
                    <a:srgbClr val="5D33B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Web of Science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74306C8-BB37-96C3-56FC-281B7BF38139}"/>
                </a:ext>
              </a:extLst>
            </p:cNvPr>
            <p:cNvSpPr txBox="1"/>
            <p:nvPr/>
          </p:nvSpPr>
          <p:spPr>
            <a:xfrm>
              <a:off x="7847989" y="1879600"/>
              <a:ext cx="1018018" cy="779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25" b="1" dirty="0">
                  <a:solidFill>
                    <a:srgbClr val="F36B1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Scopus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17BCBCA-8B21-BF28-F010-37B9A335FA6A}"/>
                </a:ext>
              </a:extLst>
            </p:cNvPr>
            <p:cNvSpPr txBox="1"/>
            <p:nvPr/>
          </p:nvSpPr>
          <p:spPr>
            <a:xfrm>
              <a:off x="3450522" y="2933631"/>
              <a:ext cx="941703" cy="595035"/>
            </a:xfrm>
            <a:prstGeom prst="rect">
              <a:avLst/>
            </a:prstGeom>
            <a:noFill/>
            <a:ln>
              <a:solidFill>
                <a:srgbClr val="5D33B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75" b="1" dirty="0">
                  <a:solidFill>
                    <a:srgbClr val="5D33B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117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2013B2F-F884-70A8-7662-4E72D7B68DDC}"/>
                </a:ext>
              </a:extLst>
            </p:cNvPr>
            <p:cNvSpPr txBox="1"/>
            <p:nvPr/>
          </p:nvSpPr>
          <p:spPr>
            <a:xfrm>
              <a:off x="7858912" y="2914421"/>
              <a:ext cx="941703" cy="595035"/>
            </a:xfrm>
            <a:prstGeom prst="rect">
              <a:avLst/>
            </a:prstGeom>
            <a:noFill/>
            <a:ln>
              <a:solidFill>
                <a:srgbClr val="F36B1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575" b="1" dirty="0">
                  <a:solidFill>
                    <a:srgbClr val="F36B1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</a:t>
              </a:r>
              <a:endParaRPr lang="en-US" sz="1575" b="1" dirty="0">
                <a:solidFill>
                  <a:srgbClr val="F36B1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E2515B9-F50D-0193-D2CB-AC66871384FC}"/>
                </a:ext>
              </a:extLst>
            </p:cNvPr>
            <p:cNvSpPr txBox="1"/>
            <p:nvPr/>
          </p:nvSpPr>
          <p:spPr>
            <a:xfrm>
              <a:off x="5663696" y="2914421"/>
              <a:ext cx="941703" cy="595035"/>
            </a:xfrm>
            <a:prstGeom prst="rect">
              <a:avLst/>
            </a:prstGeom>
            <a:noFill/>
            <a:ln>
              <a:solidFill>
                <a:srgbClr val="AE63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75" b="1" dirty="0">
                  <a:solidFill>
                    <a:srgbClr val="AE63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31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E140DB1-B009-1BE9-79AB-620B8F2F4864}"/>
                </a:ext>
              </a:extLst>
            </p:cNvPr>
            <p:cNvSpPr txBox="1"/>
            <p:nvPr/>
          </p:nvSpPr>
          <p:spPr>
            <a:xfrm>
              <a:off x="5283200" y="6033901"/>
              <a:ext cx="2026921" cy="718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Total</a:t>
              </a:r>
              <a:r>
                <a:rPr lang="el-GR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168</a:t>
              </a:r>
              <a:r>
                <a:rPr lang="en-US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papers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6D2692DA-6D3F-F20A-93AE-9F32CD7DBFE7}"/>
                </a:ext>
              </a:extLst>
            </p:cNvPr>
            <p:cNvSpPr txBox="1"/>
            <p:nvPr/>
          </p:nvSpPr>
          <p:spPr>
            <a:xfrm>
              <a:off x="2545623" y="198631"/>
              <a:ext cx="7180446" cy="718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Terms</a:t>
              </a:r>
              <a:r>
                <a:rPr lang="el-GR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DEA</a:t>
              </a:r>
              <a:r>
                <a:rPr lang="el-GR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l-GR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sustainability</a:t>
              </a:r>
              <a:r>
                <a:rPr lang="el-GR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l-GR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agriculture</a:t>
              </a:r>
              <a:br>
                <a:rPr lang="en-US" sz="1013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013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Selected years</a:t>
              </a:r>
              <a:r>
                <a:rPr lang="el-GR" sz="1013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2017-2022</a:t>
              </a:r>
              <a:endParaRPr lang="en-US" sz="1013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49F1E621-D052-E8F0-B066-533516DC79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15142" y="5776545"/>
              <a:ext cx="0" cy="315545"/>
            </a:xfrm>
            <a:prstGeom prst="line">
              <a:avLst/>
            </a:prstGeom>
            <a:ln w="952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1546F6C-CC85-657F-F6CA-CFBEFA7AB7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26069" y="5776545"/>
              <a:ext cx="0" cy="315545"/>
            </a:xfrm>
            <a:prstGeom prst="line">
              <a:avLst/>
            </a:prstGeom>
            <a:ln w="952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98604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C04BA99-F2B1-77B0-D03E-9F67B7F593C6}"/>
              </a:ext>
            </a:extLst>
          </p:cNvPr>
          <p:cNvGrpSpPr/>
          <p:nvPr/>
        </p:nvGrpSpPr>
        <p:grpSpPr>
          <a:xfrm>
            <a:off x="567157" y="857272"/>
            <a:ext cx="5723684" cy="5488551"/>
            <a:chOff x="567157" y="857272"/>
            <a:chExt cx="5723684" cy="5488551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2E2C646-6C58-0A48-35AA-C35F54B5F75A}"/>
                </a:ext>
              </a:extLst>
            </p:cNvPr>
            <p:cNvGrpSpPr/>
            <p:nvPr/>
          </p:nvGrpSpPr>
          <p:grpSpPr>
            <a:xfrm>
              <a:off x="567157" y="1770927"/>
              <a:ext cx="5723684" cy="4574896"/>
              <a:chOff x="567157" y="1770927"/>
              <a:chExt cx="5723684" cy="4574896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9FEC614A-006D-7DEF-A192-5345ECF7CB8A}"/>
                  </a:ext>
                </a:extLst>
              </p:cNvPr>
              <p:cNvSpPr/>
              <p:nvPr/>
            </p:nvSpPr>
            <p:spPr>
              <a:xfrm rot="16200000">
                <a:off x="199181" y="2138906"/>
                <a:ext cx="1048473" cy="312516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Identification</a:t>
                </a:r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E28AC24F-FF97-5E0E-4AF8-F21C4FEF86EB}"/>
                  </a:ext>
                </a:extLst>
              </p:cNvPr>
              <p:cNvSpPr/>
              <p:nvPr/>
            </p:nvSpPr>
            <p:spPr>
              <a:xfrm rot="16200000">
                <a:off x="14755" y="3503335"/>
                <a:ext cx="1417322" cy="312518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Screening</a:t>
                </a:r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69D0D764-8E81-47CE-3B29-24DF88BE6787}"/>
                  </a:ext>
                </a:extLst>
              </p:cNvPr>
              <p:cNvSpPr/>
              <p:nvPr/>
            </p:nvSpPr>
            <p:spPr>
              <a:xfrm rot="16200000">
                <a:off x="278643" y="4802444"/>
                <a:ext cx="889546" cy="312517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Eligibility</a:t>
                </a:r>
              </a:p>
            </p:txBody>
          </p:sp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05CE89C5-64CE-6417-CE57-DDC8263C4C88}"/>
                  </a:ext>
                </a:extLst>
              </p:cNvPr>
              <p:cNvSpPr/>
              <p:nvPr/>
            </p:nvSpPr>
            <p:spPr>
              <a:xfrm rot="16200000">
                <a:off x="325080" y="5791228"/>
                <a:ext cx="796673" cy="312518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Included</a:t>
                </a:r>
              </a:p>
            </p:txBody>
          </p:sp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FE544E77-E6BB-CEB3-81C9-D2B84BAEC1E1}"/>
                  </a:ext>
                </a:extLst>
              </p:cNvPr>
              <p:cNvSpPr/>
              <p:nvPr/>
            </p:nvSpPr>
            <p:spPr>
              <a:xfrm>
                <a:off x="1065255" y="1770927"/>
                <a:ext cx="5225585" cy="697954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Records identified through database screening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 (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n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=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300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):</a:t>
                </a:r>
                <a:endParaRPr 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Times New Roman" panose="02020603050405020304" pitchFamily="18" charset="0"/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Web of Science</a:t>
                </a:r>
                <a:r>
                  <a:rPr lang="el-G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(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n=147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)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 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Scopus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(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n=153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)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 </a:t>
                </a:r>
              </a:p>
              <a:p>
                <a:pPr marL="171450" indent="-171450" algn="ctr">
                  <a:buFont typeface="Arial" panose="020B0604020202020204" pitchFamily="34" charset="0"/>
                  <a:buChar char="•"/>
                </a:pPr>
                <a:endParaRPr 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C27BB933-3A07-F352-3B6F-16D68BD6015E}"/>
                  </a:ext>
                </a:extLst>
              </p:cNvPr>
              <p:cNvSpPr/>
              <p:nvPr/>
            </p:nvSpPr>
            <p:spPr>
              <a:xfrm>
                <a:off x="1065252" y="2950933"/>
                <a:ext cx="5225586" cy="285027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Duplicate records removed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 (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n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=62)</a:t>
                </a:r>
                <a:endParaRPr 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3FF30778-6127-279A-6A20-4CA963F82D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9697" y="3235960"/>
                <a:ext cx="0" cy="213360"/>
              </a:xfrm>
              <a:prstGeom prst="straightConnector1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209A65E8-6B1A-89B6-193D-77E6FC7F4EC9}"/>
                  </a:ext>
                </a:extLst>
              </p:cNvPr>
              <p:cNvSpPr/>
              <p:nvPr/>
            </p:nvSpPr>
            <p:spPr>
              <a:xfrm>
                <a:off x="1065252" y="3449320"/>
                <a:ext cx="1868443" cy="285027"/>
              </a:xfrm>
              <a:prstGeom prst="roundRect">
                <a:avLst/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Screened records 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(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n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=238)</a:t>
                </a:r>
                <a:endParaRPr 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34186C8B-8CF7-8FF3-C956-B9189984C6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33695" y="3612427"/>
                <a:ext cx="365761" cy="0"/>
              </a:xfrm>
              <a:prstGeom prst="straightConnector1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E81321CF-2530-560A-629F-0EC882AD3923}"/>
                  </a:ext>
                </a:extLst>
              </p:cNvPr>
              <p:cNvSpPr/>
              <p:nvPr/>
            </p:nvSpPr>
            <p:spPr>
              <a:xfrm>
                <a:off x="3337556" y="3449320"/>
                <a:ext cx="2953284" cy="918935"/>
              </a:xfrm>
              <a:prstGeom prst="roundRect">
                <a:avLst>
                  <a:gd name="adj" fmla="val 4041"/>
                </a:avLst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Excluded records 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(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n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=91):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Out of scope (n=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4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2)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Non-English (n =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38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)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Review papers (n=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11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)</a:t>
                </a:r>
              </a:p>
              <a:p>
                <a:pPr marL="171450" indent="-171450" algn="ctr">
                  <a:buFont typeface="Arial" panose="020B0604020202020204" pitchFamily="34" charset="0"/>
                  <a:buChar char="•"/>
                </a:pPr>
                <a:endParaRPr 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Times New Roman" panose="02020603050405020304" pitchFamily="18" charset="0"/>
                </a:endParaRPr>
              </a:p>
              <a:p>
                <a:pPr algn="ctr"/>
                <a:endParaRPr 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638DDD4B-C8CE-3263-7BBF-22D3F6658FEE}"/>
                  </a:ext>
                </a:extLst>
              </p:cNvPr>
              <p:cNvSpPr/>
              <p:nvPr/>
            </p:nvSpPr>
            <p:spPr>
              <a:xfrm>
                <a:off x="3337557" y="4513931"/>
                <a:ext cx="2953284" cy="672122"/>
              </a:xfrm>
              <a:prstGeom prst="roundRect">
                <a:avLst>
                  <a:gd name="adj" fmla="val 5245"/>
                </a:avLst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Excluded full-texts 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(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n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=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2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5):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Not available full-text (n=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8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)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Minor contribution on the topic (n=1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7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)</a:t>
                </a:r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5356DA6B-2DC4-DA45-6C4F-59DCA6B730A2}"/>
                  </a:ext>
                </a:extLst>
              </p:cNvPr>
              <p:cNvSpPr/>
              <p:nvPr/>
            </p:nvSpPr>
            <p:spPr>
              <a:xfrm>
                <a:off x="1065252" y="4526083"/>
                <a:ext cx="1868443" cy="285027"/>
              </a:xfrm>
              <a:prstGeom prst="roundRect">
                <a:avLst>
                  <a:gd name="adj" fmla="val 7867"/>
                </a:avLst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Full-texts assessed 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(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n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=147)</a:t>
                </a:r>
              </a:p>
            </p:txBody>
          </p:sp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813826D0-5AF6-D613-BA3A-0946C829B801}"/>
                  </a:ext>
                </a:extLst>
              </p:cNvPr>
              <p:cNvSpPr/>
              <p:nvPr/>
            </p:nvSpPr>
            <p:spPr>
              <a:xfrm>
                <a:off x="1065252" y="5549150"/>
                <a:ext cx="1868442" cy="736245"/>
              </a:xfrm>
              <a:prstGeom prst="roundRect">
                <a:avLst>
                  <a:gd name="adj" fmla="val 5245"/>
                </a:avLst>
              </a:prstGeom>
              <a:no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Studies included in this systematic review</a:t>
                </a:r>
                <a:endParaRPr lang="el-G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Times New Roman" panose="02020603050405020304" pitchFamily="18" charset="0"/>
                </a:endParaRPr>
              </a:p>
              <a:p>
                <a:pPr algn="ctr"/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(</a:t>
                </a:r>
                <a:r>
                  <a:rPr lang="en-US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n=</a:t>
                </a:r>
                <a:r>
                  <a:rPr lang="el-G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Times New Roman" panose="02020603050405020304" pitchFamily="18" charset="0"/>
                  </a:rPr>
                  <a:t>122)</a:t>
                </a:r>
              </a:p>
            </p:txBody>
          </p:sp>
          <p:cxnSp>
            <p:nvCxnSpPr>
              <p:cNvPr id="2" name="Straight Arrow Connector 1">
                <a:extLst>
                  <a:ext uri="{FF2B5EF4-FFF2-40B4-BE49-F238E27FC236}">
                    <a16:creationId xmlns:a16="http://schemas.microsoft.com/office/drawing/2014/main" id="{7ADAF6EC-18D4-0532-43D3-88F673C67B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33694" y="4717327"/>
                <a:ext cx="365761" cy="0"/>
              </a:xfrm>
              <a:prstGeom prst="straightConnector1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7082863B-1443-6C93-E3DB-375B251C4F62}"/>
                </a:ext>
              </a:extLst>
            </p:cNvPr>
            <p:cNvSpPr txBox="1"/>
            <p:nvPr/>
          </p:nvSpPr>
          <p:spPr>
            <a:xfrm>
              <a:off x="1038576" y="857272"/>
              <a:ext cx="514783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Terms: consumer behavior, agroecological practices, sustainable agriculture</a:t>
              </a:r>
            </a:p>
            <a:p>
              <a:r>
                <a:rPr lang="en-US" sz="1400" dirty="0"/>
                <a:t>Selected years: 2013-2024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385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798</TotalTime>
  <Words>167</Words>
  <Application>Microsoft Office PowerPoint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Nova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KYRGIAKOS LEONIDAS-SOTIRIOS</dc:creator>
  <cp:lastModifiedBy>KLEISIARI CHRISTINA</cp:lastModifiedBy>
  <cp:revision>1</cp:revision>
  <dcterms:created xsi:type="dcterms:W3CDTF">2022-10-31T08:09:44Z</dcterms:created>
  <dcterms:modified xsi:type="dcterms:W3CDTF">2024-12-23T12:58:08Z</dcterms:modified>
</cp:coreProperties>
</file>