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D153D0-03B9-9D4B-6333-CA73250EF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8E8C7AD-FB13-232E-956E-1831007DB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FA48BE9-9445-D4E6-A258-ACFD49A1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9E8F-94FB-49F1-98BD-E0666A754C87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AFCC34-8EEE-7E30-6C4B-13B261EED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8825730-6D76-D8A3-9CB7-B5735542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7DE-E49C-447E-A9EB-7F321C89BE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919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DA4B36-552E-BEDD-CD1D-5CCFB9045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3D4352A-E18F-1355-44EC-9108BF3E9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B8EF8A-0A51-8D0D-C850-3A2CD3E9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9E8F-94FB-49F1-98BD-E0666A754C87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80F0CE2-3C22-752A-A00C-F21C7BEF9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643AA0-3D8D-33D4-13CA-881357A1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7DE-E49C-447E-A9EB-7F321C89BE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51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A4F3136-3726-4B96-A48E-98F34807E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9D57B07-5C38-1DB1-B9BE-8EFF46C4E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81DE51F-BF48-828B-DAF1-FDF2E320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9E8F-94FB-49F1-98BD-E0666A754C87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218F4B-A3B6-968B-9060-252E4A9A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6E7973-AA3B-9AF5-3B8E-EE8D5D48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7DE-E49C-447E-A9EB-7F321C89BE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17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852EDB-17D7-71F2-B578-FD752A51A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C464FB-983E-3115-F64B-09B37DEE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133ED7-15D2-FB71-C743-94F68E49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9E8F-94FB-49F1-98BD-E0666A754C87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50CDE8C-056D-E3F7-B01D-254978FA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40B2EAB-6108-8673-B263-372F3340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7DE-E49C-447E-A9EB-7F321C89BE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65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073E47-6842-D58F-A939-98A1FCF4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3B5C1BE-CDF4-4546-3E83-C0D81F1D2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BF6862C-116B-1E26-C58E-3BB361C4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9E8F-94FB-49F1-98BD-E0666A754C87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97A701E-FE8F-AA43-94F6-D285875F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6196C4A-6A9B-34A8-2128-C7861D6B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7DE-E49C-447E-A9EB-7F321C89BE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507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35CEC2-374A-C65B-FE04-22C29338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C946FB-6728-2D77-ABB9-78E317364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1DE3182-F5A8-1C4F-88CD-8479F2E51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61B9957-BFFF-0658-B40C-441B8466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9E8F-94FB-49F1-98BD-E0666A754C87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3992C5F-D54D-2FF6-7049-BC5CF1A4A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95ACBBB-83D6-3695-5E7B-587CA014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7DE-E49C-447E-A9EB-7F321C89BE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37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C41087-4DA0-C2D1-50EA-F3E63F7D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8F88D7F-EFDA-6B37-0216-7079609A6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4DCD898-2F7F-D8B3-E7E8-63E9E9928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9DAEA85-7487-3F95-B6EA-0C9BEF4F1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655BDB0-ACCB-D7BB-8279-EC34DF884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223A578-7795-AFC6-B5A1-C29CD6DD1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9E8F-94FB-49F1-98BD-E0666A754C87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47459FA-CECC-09EC-A19E-28CE4016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AE884B8-FB31-9FE6-ACCE-C7512AA3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7DE-E49C-447E-A9EB-7F321C89BE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76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ACD3D3-25A8-7868-326C-5F71926C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95A4069-88D9-B9AA-A543-F498C28C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9E8F-94FB-49F1-98BD-E0666A754C87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F7BF2D8-7072-755E-FCA1-5430B8CD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848572D-7612-1B27-C62B-110324D5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7DE-E49C-447E-A9EB-7F321C89BE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29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E5D7524-5806-6ED0-3D7A-36D3306C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9E8F-94FB-49F1-98BD-E0666A754C87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47EFBE9-C417-7F3D-5708-1D41D86D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CD475A8-B9C4-6DEF-856A-634C5DE6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7DE-E49C-447E-A9EB-7F321C89BE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930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3C3B6C-920B-2550-7C68-1A8132C3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CFB114-9408-094A-BA70-0C840839A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C2F932C-1A34-BA45-35A3-3AD8BC78F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A67CE90-B909-0EFD-D68D-39B87272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9E8F-94FB-49F1-98BD-E0666A754C87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F0FEA2-EFF0-9E56-1694-D376D5F3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208144D-2EB3-6455-9F70-0BF1F249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7DE-E49C-447E-A9EB-7F321C89BE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051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FEB9A8-B16E-44C3-0274-F80BB231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25BDB3A-2941-2B1A-CE10-767105EEB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306352D-1069-3F05-9F83-06E830EDF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767E498-37BE-2791-3747-A2C2D181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9E8F-94FB-49F1-98BD-E0666A754C87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793DA25-6CFF-2333-A304-53B987A2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A005F5F-D938-17C3-906B-042AFF68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667DE-E49C-447E-A9EB-7F321C89BE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119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AA86630-6BE7-FE4C-0968-7826006E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BE21355-2625-C894-E30C-15E868B89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BCF0F87-1E74-3C48-1C2B-84FEFF883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49E8F-94FB-49F1-98BD-E0666A754C87}" type="datetimeFigureOut">
              <a:rPr lang="el-GR" smtClean="0"/>
              <a:t>21/10/2023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98C8022-CD24-A0ED-29C1-4A9D98A87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56E81F-DDE3-49DB-AF08-96DCAFD91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67DE-E49C-447E-A9EB-7F321C89BE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499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D52F00-5B86-1107-F213-ADA6B06C3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5900" b="1" u="sng" dirty="0">
                <a:solidFill>
                  <a:srgbClr val="009242"/>
                </a:solidFill>
              </a:rPr>
              <a:t>Εργασία Εξαμήνου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7600D980-6ACA-30A5-BCFF-30ABB23587A8}"/>
              </a:ext>
            </a:extLst>
          </p:cNvPr>
          <p:cNvSpPr>
            <a:spLocks noGrp="1"/>
          </p:cNvSpPr>
          <p:nvPr/>
        </p:nvSpPr>
        <p:spPr>
          <a:xfrm>
            <a:off x="1524000" y="3581181"/>
            <a:ext cx="9144000" cy="2594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l-GR" sz="2900" b="1" dirty="0"/>
              <a:t>ΑΓΡΟΤΙΚΗ ΚΟΙΝΩΝΙΟΛΟΓΙΑ </a:t>
            </a:r>
            <a:r>
              <a:rPr lang="tr-TR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GEB0308-2</a:t>
            </a:r>
            <a:endParaRPr lang="el-GR" sz="2900" b="1" dirty="0"/>
          </a:p>
          <a:p>
            <a:pPr algn="r">
              <a:spcBef>
                <a:spcPts val="0"/>
              </a:spcBef>
            </a:pPr>
            <a:r>
              <a:rPr lang="el-GR" sz="1800" i="1" dirty="0"/>
              <a:t>μάθημα επιλογής 3</a:t>
            </a:r>
            <a:r>
              <a:rPr lang="el-GR" sz="1800" i="1" baseline="30000" dirty="0"/>
              <a:t>ου</a:t>
            </a:r>
            <a:r>
              <a:rPr lang="el-GR" sz="1800" i="1" dirty="0"/>
              <a:t> εξαμήνου</a:t>
            </a:r>
          </a:p>
          <a:p>
            <a:pPr algn="r">
              <a:spcBef>
                <a:spcPts val="0"/>
              </a:spcBef>
            </a:pPr>
            <a:endParaRPr lang="el-GR" sz="1800" i="1" dirty="0"/>
          </a:p>
          <a:p>
            <a:pPr algn="r"/>
            <a:endParaRPr lang="el-GR" sz="1800" b="1" dirty="0"/>
          </a:p>
          <a:p>
            <a:pPr algn="r"/>
            <a:endParaRPr lang="el-GR" dirty="0"/>
          </a:p>
          <a:p>
            <a:pPr algn="r"/>
            <a:endParaRPr lang="el-GR" dirty="0"/>
          </a:p>
          <a:p>
            <a:pPr algn="r"/>
            <a:endParaRPr lang="el-GR" dirty="0"/>
          </a:p>
          <a:p>
            <a:pPr>
              <a:spcBef>
                <a:spcPts val="0"/>
              </a:spcBef>
            </a:pPr>
            <a:r>
              <a:rPr lang="el-GR" sz="1900" dirty="0"/>
              <a:t>ΠΑΝΕΠΙΣΤΗΜΙΟ ΔΥΤΙΚΗΣ ΜΑΚΕΔΟΝΙΑΣ</a:t>
            </a:r>
          </a:p>
          <a:p>
            <a:pPr>
              <a:spcBef>
                <a:spcPts val="0"/>
              </a:spcBef>
            </a:pPr>
            <a:r>
              <a:rPr lang="el-GR" sz="1900" dirty="0"/>
              <a:t>ΤΜΗΜΑ ΓΕΩΠΟΝΙΑΣ</a:t>
            </a:r>
          </a:p>
          <a:p>
            <a:pPr>
              <a:spcBef>
                <a:spcPts val="0"/>
              </a:spcBef>
            </a:pPr>
            <a:r>
              <a:rPr lang="el-GR" sz="1900" dirty="0"/>
              <a:t>ΦΛΩΡΙΝΑ</a:t>
            </a:r>
          </a:p>
        </p:txBody>
      </p:sp>
    </p:spTree>
    <p:extLst>
      <p:ext uri="{BB962C8B-B14F-4D97-AF65-F5344CB8AC3E}">
        <p14:creationId xmlns:p14="http://schemas.microsoft.com/office/powerpoint/2010/main" val="24090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346D11-3CBD-6E3D-0716-9BFA2AFC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886" y="950134"/>
            <a:ext cx="9082876" cy="56841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300" dirty="0"/>
              <a:t>Θέμα εργασίας: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endParaRPr lang="el-GR" sz="3400" dirty="0"/>
          </a:p>
          <a:p>
            <a:pPr marL="0" indent="0">
              <a:buNone/>
            </a:pPr>
            <a:endParaRPr lang="el-GR" sz="3400" dirty="0"/>
          </a:p>
          <a:p>
            <a:pPr marL="0" indent="0">
              <a:buNone/>
            </a:pPr>
            <a:endParaRPr lang="el-GR" sz="3400" dirty="0"/>
          </a:p>
          <a:p>
            <a:pPr marL="0" indent="0">
              <a:buNone/>
            </a:pPr>
            <a:endParaRPr lang="el-GR" sz="3400" dirty="0"/>
          </a:p>
          <a:p>
            <a:pPr marL="0" indent="0">
              <a:buNone/>
            </a:pPr>
            <a:endParaRPr lang="el-GR" sz="3400" dirty="0"/>
          </a:p>
          <a:p>
            <a:pPr marL="0" indent="0">
              <a:buNone/>
            </a:pPr>
            <a:endParaRPr lang="el-GR" sz="3400" dirty="0"/>
          </a:p>
          <a:p>
            <a:pPr marL="0" indent="0">
              <a:buNone/>
            </a:pPr>
            <a:endParaRPr lang="el-GR" sz="3400" dirty="0"/>
          </a:p>
          <a:p>
            <a:pPr marL="0" indent="0">
              <a:buNone/>
            </a:pPr>
            <a:endParaRPr lang="el-GR" sz="3400" dirty="0"/>
          </a:p>
          <a:p>
            <a:pPr marL="0" indent="0">
              <a:buNone/>
            </a:pPr>
            <a:endParaRPr lang="el-GR" sz="3400" dirty="0"/>
          </a:p>
          <a:p>
            <a:pPr marL="0" indent="0">
              <a:buNone/>
            </a:pPr>
            <a:endParaRPr lang="el-GR" sz="3400" dirty="0"/>
          </a:p>
          <a:p>
            <a:pPr marL="0" indent="0" algn="ctr">
              <a:buNone/>
            </a:pPr>
            <a:r>
              <a:rPr lang="el-GR" sz="3400" dirty="0"/>
              <a:t>         </a:t>
            </a:r>
            <a:r>
              <a:rPr lang="el-GR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«Ιστορίες διατροφής» 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F1B7B6B-0A42-9CF9-1D22-931FA7975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5243" y="202391"/>
            <a:ext cx="457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1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046A59-C509-C343-1B5B-28E41F83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ιστορία μπορεί να είναι: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A055E69-317E-80A5-C02F-0A5E2890B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697" y="1613168"/>
            <a:ext cx="4748719" cy="458334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7ED161D7-5A19-1E0D-8160-D8262086C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93" y="1613169"/>
            <a:ext cx="4401563" cy="4583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07DE63-25BA-B37A-BDEA-11674F57577A}"/>
              </a:ext>
            </a:extLst>
          </p:cNvPr>
          <p:cNvSpPr txBox="1"/>
          <p:nvPr/>
        </p:nvSpPr>
        <p:spPr>
          <a:xfrm>
            <a:off x="5747539" y="3328049"/>
            <a:ext cx="69692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i="1" dirty="0">
                <a:solidFill>
                  <a:srgbClr val="7030A0"/>
                </a:solidFill>
              </a:rPr>
              <a:t>Vs </a:t>
            </a:r>
            <a:endParaRPr lang="el-GR" sz="3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2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CB3D9C-F8A8-6367-D13F-B8E3AC15D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400" u="sng" dirty="0"/>
              <a:t>Η παρουσίασή μου θα πρέπει να περιλαμβάνει: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963874-CAE3-22FF-3667-9BEF14366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Τίτλο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Ροή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Μια συνέντευξη ή έρευνα γραφείου…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Να είναι τοποθετημένη στον αγροτικό χώρο και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Να έχει εικόνες, φωτογραφίες, χάρτες, ήχο κ.α.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el-GR" sz="1700" i="1" dirty="0"/>
              <a:t>χωρίς να παραβιάζω πνευματικά δικαιώματα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el-GR" sz="1700" i="1" dirty="0"/>
              <a:t>Χρησιμοποιώ βιβλιογραφικές αναφορές όπου χρειάζεται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6572C76-5072-DAAE-C71D-73234099B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936" y="5209160"/>
            <a:ext cx="3039489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8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7D3249-73E3-E712-E996-A4E160948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25" b="13544"/>
          <a:stretch/>
        </p:blipFill>
        <p:spPr>
          <a:xfrm>
            <a:off x="3469532" y="1434088"/>
            <a:ext cx="5252936" cy="35433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E51E3D7-8A41-6837-E08D-894ACBC2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Απαιτούμενος χρόνος παρουσίασης: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CE7312-36B3-0EA1-A928-D9C77758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355" y="4945670"/>
            <a:ext cx="7657289" cy="9564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/>
              <a:t>Η χρονική διάρκεια της παρουσίασής είναι 10 -20’</a:t>
            </a:r>
          </a:p>
          <a:p>
            <a:pPr marL="0" indent="0" algn="ctr">
              <a:buNone/>
            </a:pPr>
            <a:r>
              <a:rPr lang="el-GR" dirty="0"/>
              <a:t>Η απόκλιση χρόνου βαθμολογείται αρνητικά…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106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93E696-04E6-3AE4-16A8-23DC8C7D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Χρόνος παρουσίασης…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449D61-25BD-F7F9-CBE5-4242C6F6B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244" y="1421589"/>
            <a:ext cx="5601511" cy="538197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Στο τελευταίο μάθημα του εξαμήνου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956EBAC-E900-0672-AE18-1D2216F50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959786"/>
            <a:ext cx="5584487" cy="432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7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AC1A28D-42D0-7025-2276-9C1D278F8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375" y="933856"/>
            <a:ext cx="7904027" cy="481925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Left"/>
            <a:lightRig rig="threePt" dir="t"/>
          </a:scene3d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C759FF1-0FAE-AD2B-4AD1-EBF0E5E3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Το πιο σημαντικό!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7CC18B-C9B3-1D1F-C877-D3F7136E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42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Παρουσίαση της μεθοδολογίας: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Από ποια περιοχή αντλήσατε στοιχεία; </a:t>
            </a:r>
            <a:r>
              <a:rPr lang="el-GR" sz="1900" i="1" dirty="0"/>
              <a:t>συνοδεία χάρτη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Από ποιόν πήρατε πληροφορίες;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Πόσο χρόνο διήρκησε η συγκέντρωση των στοιχείων;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Με ποιον τρόπο αποθηκεύσατε τα στοιχεία;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Συναντήσατε κάποια δυσκολία; Αν ναι, ποια;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364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1FD7F3-63EA-B8F4-7620-C9B6DA1F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105"/>
          </a:xfrm>
        </p:spPr>
        <p:txBody>
          <a:bodyPr/>
          <a:lstStyle/>
          <a:p>
            <a:r>
              <a:rPr lang="el-GR" u="sng" dirty="0"/>
              <a:t>Υπενθύμιση!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9B50B8-B8D0-06CF-C18A-A6AF93BF5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230"/>
            <a:ext cx="10515600" cy="514593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l-GR" sz="2500" dirty="0"/>
              <a:t>Η εργασία είναι υποχρεωτική για να μπορέσετε να συμμετάσχετε στην εξεταστική του Φεβρουαρίου.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l-GR" sz="25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500" dirty="0"/>
              <a:t>Ο μέγιστος βαθμός που μπορείτε να λάβετε είναι 3 μονάδες.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l-GR" sz="25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500" dirty="0"/>
              <a:t>Στην εξεταστική ο μέγιστος βαθμός θα είναι 7 μονάδες.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l-GR" sz="25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2500" dirty="0"/>
              <a:t>Στην εξεταστική του Σεπτεμβρίου μπορούν να συμμετέχουν όλοι με άριστα το 7 και διατηρώντας το βαθμό της εργασίας όσοι έκαναν!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l-GR" sz="25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325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F590A94-8E30-173B-C5F5-22D990E39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19" y="725926"/>
            <a:ext cx="9610927" cy="5406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84396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207</Words>
  <Application>Microsoft Office PowerPoint</Application>
  <PresentationFormat>Ευρεία οθόνη</PresentationFormat>
  <Paragraphs>54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Θέμα του Office</vt:lpstr>
      <vt:lpstr>Εργασία Εξαμήνου</vt:lpstr>
      <vt:lpstr>Παρουσίαση του PowerPoint</vt:lpstr>
      <vt:lpstr>Η ιστορία μπορεί να είναι:</vt:lpstr>
      <vt:lpstr>Η παρουσίασή μου θα πρέπει να περιλαμβάνει:</vt:lpstr>
      <vt:lpstr>Απαιτούμενος χρόνος παρουσίασης:</vt:lpstr>
      <vt:lpstr>Χρόνος παρουσίασης…</vt:lpstr>
      <vt:lpstr>Το πιο σημαντικό!</vt:lpstr>
      <vt:lpstr>Υπενθύμιση!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Εργασία Εξαμήνου</dc:title>
  <dc:creator>user</dc:creator>
  <cp:lastModifiedBy>user</cp:lastModifiedBy>
  <cp:revision>6</cp:revision>
  <dcterms:created xsi:type="dcterms:W3CDTF">2023-10-19T18:22:23Z</dcterms:created>
  <dcterms:modified xsi:type="dcterms:W3CDTF">2023-10-21T18:12:58Z</dcterms:modified>
</cp:coreProperties>
</file>