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5D5535-50CD-D64E-3198-0E3197980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B329A7B-D0A7-ABB8-7792-34E5C8B8A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8DE039-7431-2CA5-611C-4C9FE290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96C1F31-6D80-4906-DCC2-5EC54F11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FF6673-DD30-0856-6289-210A5F01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263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77FAA-6D3C-4B80-9F57-15685F67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C619CB5-FB39-71AE-C574-0384E973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80521E-7379-79B8-171B-53C7E901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23E310-29C9-2B24-5CA5-0DEE92B9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07B231-F6FD-BBDC-5F39-70A961E8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14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9573717-1F56-707B-B0CF-2CECB756D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C642FB5-E7D3-9400-BE90-AAE7B9C0B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37BC20-0908-BCFC-4C26-D5C9FE34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F5EF8C-A89C-699D-89F4-DB6C630A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E3419E-DEE9-CACF-879A-5F7B4671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3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5539BB-4E28-9BE8-F7F4-14B02F2D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45A285-6C7F-1DA6-4569-1E74D3143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22D67E-4EE2-3DEA-08E8-6861CF8B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D72620-C5AF-BA12-661E-92445CE7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92A53E-DDC5-8243-85EB-4C29F229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1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F18FD9-F660-AA39-6CEB-21CC8283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D82A84-555C-ED96-4EFF-2525D6FB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D6FD3C-6806-4B75-4CC9-FCD700D5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F69564-3C5B-7964-0E75-D580B62D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F8D81B-F5BC-9525-70B3-C97015B6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24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4BC7E1-05CE-36A6-1CBB-CD07238E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11EBAD-A7BD-B027-465F-2B07C521F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CD6673-54DD-CEFA-E7DD-A4C75D82B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A94DF17-0B4A-A7B9-0015-117AC26F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82001F1-9485-6074-CCA4-559C5C32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D27032B-6C47-4002-7200-24A51341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83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3C3D56-86FA-67B5-FC71-056CCB68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659BC9-C442-1376-D4E4-FB156400E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BC93E3-83A4-4C17-1F37-437555E0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0AC3285-43B0-D4AE-3D76-38641A1DC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69769A3-CEAC-B95C-9A3D-8F4D2DE01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7115378-0DA3-6729-9DAA-92DF980A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286A449-199B-EEAA-7908-5A03F00C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0330D75-C713-FB80-3EAE-09B34A61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74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72036-E40F-8B02-3144-66337F0D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56DFFB-E31D-5BFE-7F55-D9FE86E5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17874C5-F86F-0E21-8835-DCC06FF4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82B620-4728-CD95-DA34-FB1D64FB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89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7502201-D6D7-D785-3381-C9C0E489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AB5582D-60DB-CE07-85CA-DA552FB4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916E7C-725F-E923-C9C7-6B4E3067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79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6BEFE6-7FE7-2D30-9E2A-897832E1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1DFCFE-764D-851F-864F-0BDB4E2D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7EFFE97-0E28-AF29-A846-735AF0F5A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C943666-3BF1-25A5-8D55-6831811C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C71E190-812D-F420-1AEA-6FAA6768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4EC44C9-D7E0-B3A7-8512-B0D96318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00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86D6ED-B0FA-73C7-328E-B130782F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3A2F07A-F05B-F447-C500-0496565A9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70CDA78-5569-22BF-50FF-BEECE03C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A6B3EE-23B9-5D88-762F-F900F59F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7E466A5-9966-FE06-E44D-CA88F807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98997E9-D021-5212-DA7C-36A05944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2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CCCDF95-FF19-151D-8928-1D5CE311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D4F7A2-FEAF-AC21-100C-D707C5E4D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FC4230-FEA0-DCC1-12B6-AC2D164CE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4B1E-2B5A-4E4C-88C8-AA3EC10AB3CF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112378-9D2B-4229-368D-5E1790D48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E951A5-3D8C-029C-0BE9-32CC52CB2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C3C6-021F-4AE2-A072-9119C92E36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6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ro.uowm.gr/outlines/outline.php?code=GEB0308-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CD9C20-D87B-C968-F75C-F3CEE408F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l-GR" u="sng" dirty="0"/>
              <a:t>Πληροφορίες Μαθήματος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600D980-6ACA-30A5-BCFF-30ABB2358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448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l-GR" sz="2900" b="1" dirty="0"/>
              <a:t>ΑΓΡΟΤΙΚΗ ΚΟΙΝΩΝΙΟΛΟΓΙΑ </a:t>
            </a:r>
            <a:r>
              <a:rPr lang="tr-T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GEB0308-2</a:t>
            </a:r>
            <a:endParaRPr lang="el-GR" sz="2900" b="1" dirty="0"/>
          </a:p>
          <a:p>
            <a:pPr algn="r">
              <a:spcBef>
                <a:spcPts val="0"/>
              </a:spcBef>
            </a:pPr>
            <a:r>
              <a:rPr lang="el-GR" sz="1800" i="1" dirty="0"/>
              <a:t>μάθημα επιλογής 3</a:t>
            </a:r>
            <a:r>
              <a:rPr lang="el-GR" sz="1800" i="1" baseline="30000" dirty="0"/>
              <a:t>ου</a:t>
            </a:r>
            <a:r>
              <a:rPr lang="el-GR" sz="1800" i="1" dirty="0"/>
              <a:t> εξαμήνου</a:t>
            </a:r>
          </a:p>
          <a:p>
            <a:pPr algn="r">
              <a:spcBef>
                <a:spcPts val="0"/>
              </a:spcBef>
            </a:pPr>
            <a:endParaRPr lang="el-GR" sz="1800" i="1" dirty="0"/>
          </a:p>
          <a:p>
            <a:pPr algn="r"/>
            <a:endParaRPr lang="el-GR" sz="1800" b="1" dirty="0"/>
          </a:p>
          <a:p>
            <a:pPr algn="r"/>
            <a:endParaRPr lang="el-GR" dirty="0"/>
          </a:p>
          <a:p>
            <a:pPr algn="r"/>
            <a:endParaRPr lang="el-GR" dirty="0"/>
          </a:p>
          <a:p>
            <a:pPr algn="r"/>
            <a:endParaRPr lang="el-GR" dirty="0"/>
          </a:p>
          <a:p>
            <a:pPr>
              <a:spcBef>
                <a:spcPts val="0"/>
              </a:spcBef>
            </a:pPr>
            <a:r>
              <a:rPr lang="el-GR" sz="1900" dirty="0"/>
              <a:t>ΠΑΝΕΠΙΣΤΗΜΙΟ ΔΥΤΙΚΗΣ ΜΑΚΕΔΟΝΙΑΣ</a:t>
            </a:r>
          </a:p>
          <a:p>
            <a:pPr>
              <a:spcBef>
                <a:spcPts val="0"/>
              </a:spcBef>
            </a:pPr>
            <a:r>
              <a:rPr lang="el-GR" sz="1900" dirty="0"/>
              <a:t>ΤΜΗΜΑ ΓΕΩΠΟΝΙΑΣ</a:t>
            </a:r>
          </a:p>
          <a:p>
            <a:pPr>
              <a:spcBef>
                <a:spcPts val="0"/>
              </a:spcBef>
            </a:pPr>
            <a:r>
              <a:rPr lang="el-GR" sz="1900" dirty="0"/>
              <a:t>ΦΛΩΡΙΝΑ</a:t>
            </a:r>
          </a:p>
        </p:txBody>
      </p:sp>
    </p:spTree>
    <p:extLst>
      <p:ext uri="{BB962C8B-B14F-4D97-AF65-F5344CB8AC3E}">
        <p14:creationId xmlns:p14="http://schemas.microsoft.com/office/powerpoint/2010/main" val="82033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7E8B96-2976-32A4-ACB8-AFF20902D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13617" r="16782" b="31489"/>
          <a:stretch/>
        </p:blipFill>
        <p:spPr>
          <a:xfrm>
            <a:off x="1128410" y="700391"/>
            <a:ext cx="9737386" cy="45914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104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FE6DAC-5CDB-6631-D1BF-934F9B7F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13476" r="11516" b="31205"/>
          <a:stretch/>
        </p:blipFill>
        <p:spPr>
          <a:xfrm>
            <a:off x="1021404" y="924128"/>
            <a:ext cx="9766570" cy="37937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A89165-FA60-16F4-73AF-0445AB1B64A9}"/>
              </a:ext>
            </a:extLst>
          </p:cNvPr>
          <p:cNvSpPr txBox="1"/>
          <p:nvPr/>
        </p:nvSpPr>
        <p:spPr>
          <a:xfrm>
            <a:off x="10048673" y="5933872"/>
            <a:ext cx="1923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End…</a:t>
            </a:r>
            <a:endParaRPr lang="el-GR" sz="3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A2F59C-4166-69FD-DA4A-E2CC5B30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Περίγραμμα Μαθήματος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9664308-DAA2-7548-D835-1F43D638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35" y="1380526"/>
            <a:ext cx="10444466" cy="51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BEA2E7-F088-FDC1-15C4-B35D8F18F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19858" r="48936" b="41561"/>
          <a:stretch/>
        </p:blipFill>
        <p:spPr>
          <a:xfrm>
            <a:off x="622572" y="680934"/>
            <a:ext cx="11274356" cy="51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FB2D6A-984C-BD04-55C7-C17DC3E00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14216" r="50000" b="25815"/>
          <a:stretch/>
        </p:blipFill>
        <p:spPr>
          <a:xfrm>
            <a:off x="858981" y="481224"/>
            <a:ext cx="10603346" cy="60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5BEF61-B4F3-D5A0-9D14-8497A0AFB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r="50000" b="31987"/>
          <a:stretch/>
        </p:blipFill>
        <p:spPr>
          <a:xfrm>
            <a:off x="812799" y="427138"/>
            <a:ext cx="10400145" cy="600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AC4B349-CEC0-1703-A725-2BB6C3D7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30" y="310625"/>
            <a:ext cx="8870449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8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0516DB-DF3E-4A5F-76B8-1FC5C88D8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5" r="49242" b="4916"/>
          <a:stretch/>
        </p:blipFill>
        <p:spPr>
          <a:xfrm>
            <a:off x="341744" y="378691"/>
            <a:ext cx="10945091" cy="4149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8487-F1A8-CFE6-BBA2-FF4ADE441598}"/>
              </a:ext>
            </a:extLst>
          </p:cNvPr>
          <p:cNvSpPr txBox="1"/>
          <p:nvPr/>
        </p:nvSpPr>
        <p:spPr>
          <a:xfrm>
            <a:off x="3261198" y="6109977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https://agro.uowm.gr/outlines/outline.php?code=GEB0308-2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075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CED5000-FFFB-10B1-94DC-69C2F0360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27801" r="15266" b="20284"/>
          <a:stretch/>
        </p:blipFill>
        <p:spPr>
          <a:xfrm>
            <a:off x="1596958" y="1274321"/>
            <a:ext cx="8745165" cy="35603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02BCE-3CCB-B116-360D-1C04CC2D63D1}"/>
              </a:ext>
            </a:extLst>
          </p:cNvPr>
          <p:cNvSpPr txBox="1"/>
          <p:nvPr/>
        </p:nvSpPr>
        <p:spPr>
          <a:xfrm>
            <a:off x="719847" y="408561"/>
            <a:ext cx="429277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Συγγράμματα - Εύδοξος</a:t>
            </a:r>
          </a:p>
        </p:txBody>
      </p:sp>
    </p:spTree>
    <p:extLst>
      <p:ext uri="{BB962C8B-B14F-4D97-AF65-F5344CB8AC3E}">
        <p14:creationId xmlns:p14="http://schemas.microsoft.com/office/powerpoint/2010/main" val="18328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A3ED65-2C68-DBE5-2C1B-E0ED8B23B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25674" r="12552" b="20000"/>
          <a:stretch/>
        </p:blipFill>
        <p:spPr>
          <a:xfrm>
            <a:off x="1050588" y="1089496"/>
            <a:ext cx="9931940" cy="42607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254782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</Words>
  <Application>Microsoft Office PowerPoint</Application>
  <PresentationFormat>Ευρεία οθόνη</PresentationFormat>
  <Paragraphs>15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Θέμα του Office</vt:lpstr>
      <vt:lpstr>Πληροφορίες Μαθήματος</vt:lpstr>
      <vt:lpstr>Περίγραμμα Μαθήματος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Πληροφορίες &amp; Εργασίες </dc:title>
  <dc:creator>user</dc:creator>
  <cp:lastModifiedBy>user</cp:lastModifiedBy>
  <cp:revision>4</cp:revision>
  <dcterms:created xsi:type="dcterms:W3CDTF">2023-10-19T17:58:06Z</dcterms:created>
  <dcterms:modified xsi:type="dcterms:W3CDTF">2023-10-21T18:06:50Z</dcterms:modified>
</cp:coreProperties>
</file>