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2.xml" ContentType="application/vnd.openxmlformats-officedocument.theme+xml"/>
  <Override PartName="/ppt/tags/tag30.xml" ContentType="application/vnd.openxmlformats-officedocument.presentationml.tags+xml"/>
  <Override PartName="/ppt/notesSlides/notesSlide1.xml" ContentType="application/vnd.openxmlformats-officedocument.presentationml.notesSlide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tags/tag32.xml" ContentType="application/vnd.openxmlformats-officedocument.presentationml.tags+xml"/>
  <Override PartName="/ppt/notesSlides/notesSlide3.xml" ContentType="application/vnd.openxmlformats-officedocument.presentationml.notesSlide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tags/tag34.xml" ContentType="application/vnd.openxmlformats-officedocument.presentationml.tags+xml"/>
  <Override PartName="/ppt/notesSlides/notesSlide5.xml" ContentType="application/vnd.openxmlformats-officedocument.presentationml.notesSlide+xml"/>
  <Override PartName="/ppt/tags/tag35.xml" ContentType="application/vnd.openxmlformats-officedocument.presentationml.tags+xml"/>
  <Override PartName="/ppt/notesSlides/notesSlide6.xml" ContentType="application/vnd.openxmlformats-officedocument.presentationml.notesSlide+xml"/>
  <Override PartName="/ppt/tags/tag36.xml" ContentType="application/vnd.openxmlformats-officedocument.presentationml.tags+xml"/>
  <Override PartName="/ppt/notesSlides/notesSlide7.xml" ContentType="application/vnd.openxmlformats-officedocument.presentationml.notesSlide+xml"/>
  <Override PartName="/ppt/tags/tag37.xml" ContentType="application/vnd.openxmlformats-officedocument.presentationml.tags+xml"/>
  <Override PartName="/ppt/notesSlides/notesSlide8.xml" ContentType="application/vnd.openxmlformats-officedocument.presentationml.notesSlide+xml"/>
  <Override PartName="/ppt/tags/tag38.xml" ContentType="application/vnd.openxmlformats-officedocument.presentationml.tags+xml"/>
  <Override PartName="/ppt/notesSlides/notesSlide9.xml" ContentType="application/vnd.openxmlformats-officedocument.presentationml.notesSlide+xml"/>
  <Override PartName="/ppt/tags/tag39.xml" ContentType="application/vnd.openxmlformats-officedocument.presentationml.tags+xml"/>
  <Override PartName="/ppt/notesSlides/notesSlide10.xml" ContentType="application/vnd.openxmlformats-officedocument.presentationml.notesSlide+xml"/>
  <Override PartName="/ppt/tags/tag40.xml" ContentType="application/vnd.openxmlformats-officedocument.presentationml.tags+xml"/>
  <Override PartName="/ppt/notesSlides/notesSlide11.xml" ContentType="application/vnd.openxmlformats-officedocument.presentationml.notesSlide+xml"/>
  <Override PartName="/ppt/tags/tag41.xml" ContentType="application/vnd.openxmlformats-officedocument.presentationml.tags+xml"/>
  <Override PartName="/ppt/notesSlides/notesSlide12.xml" ContentType="application/vnd.openxmlformats-officedocument.presentationml.notesSlide+xml"/>
  <Override PartName="/ppt/tags/tag42.xml" ContentType="application/vnd.openxmlformats-officedocument.presentationml.tags+xml"/>
  <Override PartName="/ppt/notesSlides/notesSlide13.xml" ContentType="application/vnd.openxmlformats-officedocument.presentationml.notesSlide+xml"/>
  <Override PartName="/ppt/tags/tag43.xml" ContentType="application/vnd.openxmlformats-officedocument.presentationml.tags+xml"/>
  <Override PartName="/ppt/notesSlides/notesSlide14.xml" ContentType="application/vnd.openxmlformats-officedocument.presentationml.notesSlide+xml"/>
  <Override PartName="/ppt/tags/tag44.xml" ContentType="application/vnd.openxmlformats-officedocument.presentationml.tags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8" r:id="rId2"/>
    <p:sldId id="323" r:id="rId3"/>
    <p:sldId id="261" r:id="rId4"/>
    <p:sldId id="262" r:id="rId5"/>
    <p:sldId id="265" r:id="rId6"/>
    <p:sldId id="269" r:id="rId7"/>
    <p:sldId id="272" r:id="rId8"/>
    <p:sldId id="376" r:id="rId9"/>
    <p:sldId id="372" r:id="rId10"/>
    <p:sldId id="375" r:id="rId11"/>
    <p:sldId id="374" r:id="rId12"/>
    <p:sldId id="373" r:id="rId13"/>
    <p:sldId id="378" r:id="rId14"/>
    <p:sldId id="382" r:id="rId15"/>
    <p:sldId id="278" r:id="rId16"/>
  </p:sldIdLst>
  <p:sldSz cx="12192000" cy="6858000"/>
  <p:notesSz cx="6858000" cy="9144000"/>
  <p:custDataLst>
    <p:tags r:id="rId18"/>
  </p:custDataLst>
  <p:defaultTextStyle>
    <a:defPPr>
      <a:defRPr lang="ru-RU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682812-CEB0-444C-B440-43708186BDF1}" v="6" dt="2025-12-17T06:48:29.55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12" autoAdjust="0"/>
    <p:restoredTop sz="94660"/>
  </p:normalViewPr>
  <p:slideViewPr>
    <p:cSldViewPr snapToGrid="0">
      <p:cViewPr varScale="1">
        <p:scale>
          <a:sx n="85" d="100"/>
          <a:sy n="85" d="100"/>
        </p:scale>
        <p:origin x="2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(a) ΚΑΛΟΓΙΑΝΝΙΔΗΣ ΣΤΑΥΡΟΣ" userId="557c6d22-8839-4356-be23-ba91737922e1" providerId="ADAL" clId="{A2DD2C7E-CEFF-4805-9367-A71BE5CCBB2E}"/>
    <pc:docChg chg="undo custSel addSld delSld modSld">
      <pc:chgData name="(a) ΚΑΛΟΓΙΑΝΝΙΔΗΣ ΣΤΑΥΡΟΣ" userId="557c6d22-8839-4356-be23-ba91737922e1" providerId="ADAL" clId="{A2DD2C7E-CEFF-4805-9367-A71BE5CCBB2E}" dt="2025-12-17T10:50:57.292" v="135" actId="1076"/>
      <pc:docMkLst>
        <pc:docMk/>
      </pc:docMkLst>
      <pc:sldChg chg="modSp mod">
        <pc:chgData name="(a) ΚΑΛΟΓΙΑΝΝΙΔΗΣ ΣΤΑΥΡΟΣ" userId="557c6d22-8839-4356-be23-ba91737922e1" providerId="ADAL" clId="{A2DD2C7E-CEFF-4805-9367-A71BE5CCBB2E}" dt="2025-12-17T10:50:57.292" v="135" actId="1076"/>
        <pc:sldMkLst>
          <pc:docMk/>
          <pc:sldMk cId="4232934564" sldId="258"/>
        </pc:sldMkLst>
        <pc:spChg chg="mod">
          <ac:chgData name="(a) ΚΑΛΟΓΙΑΝΝΙΔΗΣ ΣΤΑΥΡΟΣ" userId="557c6d22-8839-4356-be23-ba91737922e1" providerId="ADAL" clId="{A2DD2C7E-CEFF-4805-9367-A71BE5CCBB2E}" dt="2025-12-17T10:50:51.938" v="134" actId="1076"/>
          <ac:spMkLst>
            <pc:docMk/>
            <pc:sldMk cId="4232934564" sldId="258"/>
            <ac:spMk id="2" creationId="{00000000-0000-0000-0000-000000000000}"/>
          </ac:spMkLst>
        </pc:spChg>
        <pc:spChg chg="mod">
          <ac:chgData name="(a) ΚΑΛΟΓΙΑΝΝΙΔΗΣ ΣΤΑΥΡΟΣ" userId="557c6d22-8839-4356-be23-ba91737922e1" providerId="ADAL" clId="{A2DD2C7E-CEFF-4805-9367-A71BE5CCBB2E}" dt="2025-12-17T10:50:57.292" v="135" actId="1076"/>
          <ac:spMkLst>
            <pc:docMk/>
            <pc:sldMk cId="4232934564" sldId="258"/>
            <ac:spMk id="4" creationId="{00000000-0000-0000-0000-000000000000}"/>
          </ac:spMkLst>
        </pc:spChg>
        <pc:spChg chg="mod">
          <ac:chgData name="(a) ΚΑΛΟΓΙΑΝΝΙΔΗΣ ΣΤΑΥΡΟΣ" userId="557c6d22-8839-4356-be23-ba91737922e1" providerId="ADAL" clId="{A2DD2C7E-CEFF-4805-9367-A71BE5CCBB2E}" dt="2025-12-17T10:50:38.722" v="131" actId="1076"/>
          <ac:spMkLst>
            <pc:docMk/>
            <pc:sldMk cId="4232934564" sldId="258"/>
            <ac:spMk id="10" creationId="{00000000-0000-0000-0000-000000000000}"/>
          </ac:spMkLst>
        </pc:spChg>
        <pc:cxnChg chg="mod">
          <ac:chgData name="(a) ΚΑΛΟΓΙΑΝΝΙΔΗΣ ΣΤΑΥΡΟΣ" userId="557c6d22-8839-4356-be23-ba91737922e1" providerId="ADAL" clId="{A2DD2C7E-CEFF-4805-9367-A71BE5CCBB2E}" dt="2025-12-17T10:50:46.660" v="133" actId="1076"/>
          <ac:cxnSpMkLst>
            <pc:docMk/>
            <pc:sldMk cId="4232934564" sldId="258"/>
            <ac:cxnSpMk id="11" creationId="{00000000-0000-0000-0000-000000000000}"/>
          </ac:cxnSpMkLst>
        </pc:cxnChg>
      </pc:sldChg>
      <pc:sldChg chg="modSp del mod">
        <pc:chgData name="(a) ΚΑΛΟΓΙΑΝΝΙΔΗΣ ΣΤΑΥΡΟΣ" userId="557c6d22-8839-4356-be23-ba91737922e1" providerId="ADAL" clId="{A2DD2C7E-CEFF-4805-9367-A71BE5CCBB2E}" dt="2025-12-17T06:51:51.493" v="81" actId="47"/>
        <pc:sldMkLst>
          <pc:docMk/>
          <pc:sldMk cId="834042965" sldId="356"/>
        </pc:sldMkLst>
        <pc:spChg chg="mod">
          <ac:chgData name="(a) ΚΑΛΟΓΙΑΝΝΙΔΗΣ ΣΤΑΥΡΟΣ" userId="557c6d22-8839-4356-be23-ba91737922e1" providerId="ADAL" clId="{A2DD2C7E-CEFF-4805-9367-A71BE5CCBB2E}" dt="2025-12-17T06:51:47.638" v="80" actId="20577"/>
          <ac:spMkLst>
            <pc:docMk/>
            <pc:sldMk cId="834042965" sldId="356"/>
            <ac:spMk id="8" creationId="{0D24E5F6-3719-010E-BE60-5221D56B7E72}"/>
          </ac:spMkLst>
        </pc:spChg>
      </pc:sldChg>
      <pc:sldChg chg="del">
        <pc:chgData name="(a) ΚΑΛΟΓΙΑΝΝΙΔΗΣ ΣΤΑΥΡΟΣ" userId="557c6d22-8839-4356-be23-ba91737922e1" providerId="ADAL" clId="{A2DD2C7E-CEFF-4805-9367-A71BE5CCBB2E}" dt="2025-12-17T06:51:52.880" v="82" actId="47"/>
        <pc:sldMkLst>
          <pc:docMk/>
          <pc:sldMk cId="2737151085" sldId="357"/>
        </pc:sldMkLst>
      </pc:sldChg>
      <pc:sldChg chg="del">
        <pc:chgData name="(a) ΚΑΛΟΓΙΑΝΝΙΔΗΣ ΣΤΑΥΡΟΣ" userId="557c6d22-8839-4356-be23-ba91737922e1" providerId="ADAL" clId="{A2DD2C7E-CEFF-4805-9367-A71BE5CCBB2E}" dt="2025-12-17T10:45:25.132" v="87" actId="47"/>
        <pc:sldMkLst>
          <pc:docMk/>
          <pc:sldMk cId="2120673926" sldId="358"/>
        </pc:sldMkLst>
      </pc:sldChg>
      <pc:sldChg chg="del">
        <pc:chgData name="(a) ΚΑΛΟΓΙΑΝΝΙΔΗΣ ΣΤΑΥΡΟΣ" userId="557c6d22-8839-4356-be23-ba91737922e1" providerId="ADAL" clId="{A2DD2C7E-CEFF-4805-9367-A71BE5CCBB2E}" dt="2025-12-17T06:52:02.836" v="86" actId="47"/>
        <pc:sldMkLst>
          <pc:docMk/>
          <pc:sldMk cId="1439829150" sldId="359"/>
        </pc:sldMkLst>
      </pc:sldChg>
      <pc:sldChg chg="del">
        <pc:chgData name="(a) ΚΑΛΟΓΙΑΝΝΙΔΗΣ ΣΤΑΥΡΟΣ" userId="557c6d22-8839-4356-be23-ba91737922e1" providerId="ADAL" clId="{A2DD2C7E-CEFF-4805-9367-A71BE5CCBB2E}" dt="2025-12-17T06:52:01.167" v="85" actId="47"/>
        <pc:sldMkLst>
          <pc:docMk/>
          <pc:sldMk cId="2731299217" sldId="360"/>
        </pc:sldMkLst>
      </pc:sldChg>
      <pc:sldChg chg="del">
        <pc:chgData name="(a) ΚΑΛΟΓΙΑΝΝΙΔΗΣ ΣΤΑΥΡΟΣ" userId="557c6d22-8839-4356-be23-ba91737922e1" providerId="ADAL" clId="{A2DD2C7E-CEFF-4805-9367-A71BE5CCBB2E}" dt="2025-12-17T06:51:58.635" v="84" actId="47"/>
        <pc:sldMkLst>
          <pc:docMk/>
          <pc:sldMk cId="256677221" sldId="361"/>
        </pc:sldMkLst>
      </pc:sldChg>
      <pc:sldChg chg="del">
        <pc:chgData name="(a) ΚΑΛΟΓΙΑΝΝΙΔΗΣ ΣΤΑΥΡΟΣ" userId="557c6d22-8839-4356-be23-ba91737922e1" providerId="ADAL" clId="{A2DD2C7E-CEFF-4805-9367-A71BE5CCBB2E}" dt="2025-12-17T06:51:55.937" v="83" actId="47"/>
        <pc:sldMkLst>
          <pc:docMk/>
          <pc:sldMk cId="1961012611" sldId="362"/>
        </pc:sldMkLst>
      </pc:sldChg>
      <pc:sldChg chg="del">
        <pc:chgData name="(a) ΚΑΛΟΓΙΑΝΝΙΔΗΣ ΣΤΑΥΡΟΣ" userId="557c6d22-8839-4356-be23-ba91737922e1" providerId="ADAL" clId="{A2DD2C7E-CEFF-4805-9367-A71BE5CCBB2E}" dt="2025-12-17T10:45:25.907" v="88" actId="47"/>
        <pc:sldMkLst>
          <pc:docMk/>
          <pc:sldMk cId="1300348204" sldId="363"/>
        </pc:sldMkLst>
      </pc:sldChg>
      <pc:sldChg chg="del">
        <pc:chgData name="(a) ΚΑΛΟΓΙΑΝΝΙΔΗΣ ΣΤΑΥΡΟΣ" userId="557c6d22-8839-4356-be23-ba91737922e1" providerId="ADAL" clId="{A2DD2C7E-CEFF-4805-9367-A71BE5CCBB2E}" dt="2025-12-17T10:45:29.936" v="93" actId="47"/>
        <pc:sldMkLst>
          <pc:docMk/>
          <pc:sldMk cId="1139636261" sldId="364"/>
        </pc:sldMkLst>
      </pc:sldChg>
      <pc:sldChg chg="del">
        <pc:chgData name="(a) ΚΑΛΟΓΙΑΝΝΙΔΗΣ ΣΤΑΥΡΟΣ" userId="557c6d22-8839-4356-be23-ba91737922e1" providerId="ADAL" clId="{A2DD2C7E-CEFF-4805-9367-A71BE5CCBB2E}" dt="2025-12-17T10:45:28.179" v="92" actId="47"/>
        <pc:sldMkLst>
          <pc:docMk/>
          <pc:sldMk cId="2908414490" sldId="365"/>
        </pc:sldMkLst>
      </pc:sldChg>
      <pc:sldChg chg="del">
        <pc:chgData name="(a) ΚΑΛΟΓΙΑΝΝΙΔΗΣ ΣΤΑΥΡΟΣ" userId="557c6d22-8839-4356-be23-ba91737922e1" providerId="ADAL" clId="{A2DD2C7E-CEFF-4805-9367-A71BE5CCBB2E}" dt="2025-12-17T10:45:27.460" v="91" actId="47"/>
        <pc:sldMkLst>
          <pc:docMk/>
          <pc:sldMk cId="1643617886" sldId="366"/>
        </pc:sldMkLst>
      </pc:sldChg>
      <pc:sldChg chg="del">
        <pc:chgData name="(a) ΚΑΛΟΓΙΑΝΝΙΔΗΣ ΣΤΑΥΡΟΣ" userId="557c6d22-8839-4356-be23-ba91737922e1" providerId="ADAL" clId="{A2DD2C7E-CEFF-4805-9367-A71BE5CCBB2E}" dt="2025-12-17T10:45:26.999" v="90" actId="47"/>
        <pc:sldMkLst>
          <pc:docMk/>
          <pc:sldMk cId="741716899" sldId="367"/>
        </pc:sldMkLst>
      </pc:sldChg>
      <pc:sldChg chg="del">
        <pc:chgData name="(a) ΚΑΛΟΓΙΑΝΝΙΔΗΣ ΣΤΑΥΡΟΣ" userId="557c6d22-8839-4356-be23-ba91737922e1" providerId="ADAL" clId="{A2DD2C7E-CEFF-4805-9367-A71BE5CCBB2E}" dt="2025-12-17T10:45:32.282" v="94" actId="47"/>
        <pc:sldMkLst>
          <pc:docMk/>
          <pc:sldMk cId="3604994542" sldId="368"/>
        </pc:sldMkLst>
      </pc:sldChg>
      <pc:sldChg chg="del">
        <pc:chgData name="(a) ΚΑΛΟΓΙΑΝΝΙΔΗΣ ΣΤΑΥΡΟΣ" userId="557c6d22-8839-4356-be23-ba91737922e1" providerId="ADAL" clId="{A2DD2C7E-CEFF-4805-9367-A71BE5CCBB2E}" dt="2025-12-17T10:45:26.432" v="89" actId="47"/>
        <pc:sldMkLst>
          <pc:docMk/>
          <pc:sldMk cId="500245725" sldId="369"/>
        </pc:sldMkLst>
      </pc:sldChg>
      <pc:sldChg chg="del">
        <pc:chgData name="(a) ΚΑΛΟΓΙΑΝΝΙΔΗΣ ΣΤΑΥΡΟΣ" userId="557c6d22-8839-4356-be23-ba91737922e1" providerId="ADAL" clId="{A2DD2C7E-CEFF-4805-9367-A71BE5CCBB2E}" dt="2025-12-17T10:45:34.016" v="95" actId="47"/>
        <pc:sldMkLst>
          <pc:docMk/>
          <pc:sldMk cId="3384616475" sldId="371"/>
        </pc:sldMkLst>
      </pc:sldChg>
      <pc:sldChg chg="addSp delSp modSp new del mod">
        <pc:chgData name="(a) ΚΑΛΟΓΙΑΝΝΙΔΗΣ ΣΤΑΥΡΟΣ" userId="557c6d22-8839-4356-be23-ba91737922e1" providerId="ADAL" clId="{A2DD2C7E-CEFF-4805-9367-A71BE5CCBB2E}" dt="2025-12-17T06:48:07.016" v="10" actId="47"/>
        <pc:sldMkLst>
          <pc:docMk/>
          <pc:sldMk cId="558892370" sldId="377"/>
        </pc:sldMkLst>
        <pc:spChg chg="del">
          <ac:chgData name="(a) ΚΑΛΟΓΙΑΝΝΙΔΗΣ ΣΤΑΥΡΟΣ" userId="557c6d22-8839-4356-be23-ba91737922e1" providerId="ADAL" clId="{A2DD2C7E-CEFF-4805-9367-A71BE5CCBB2E}" dt="2025-12-17T06:46:57.714" v="2" actId="478"/>
          <ac:spMkLst>
            <pc:docMk/>
            <pc:sldMk cId="558892370" sldId="377"/>
            <ac:spMk id="2" creationId="{09A53763-514A-7927-AF09-6C771B6319FA}"/>
          </ac:spMkLst>
        </pc:spChg>
        <pc:spChg chg="del">
          <ac:chgData name="(a) ΚΑΛΟΓΙΑΝΝΙΔΗΣ ΣΤΑΥΡΟΣ" userId="557c6d22-8839-4356-be23-ba91737922e1" providerId="ADAL" clId="{A2DD2C7E-CEFF-4805-9367-A71BE5CCBB2E}" dt="2025-12-17T06:46:55.965" v="1" actId="478"/>
          <ac:spMkLst>
            <pc:docMk/>
            <pc:sldMk cId="558892370" sldId="377"/>
            <ac:spMk id="3" creationId="{2980594F-9D6F-E1DA-EDF7-E75E21815CB9}"/>
          </ac:spMkLst>
        </pc:spChg>
        <pc:spChg chg="del">
          <ac:chgData name="(a) ΚΑΛΟΓΙΑΝΝΙΔΗΣ ΣΤΑΥΡΟΣ" userId="557c6d22-8839-4356-be23-ba91737922e1" providerId="ADAL" clId="{A2DD2C7E-CEFF-4805-9367-A71BE5CCBB2E}" dt="2025-12-17T06:46:59.177" v="3" actId="478"/>
          <ac:spMkLst>
            <pc:docMk/>
            <pc:sldMk cId="558892370" sldId="377"/>
            <ac:spMk id="4" creationId="{9D9BC96F-6861-43CD-8CE9-2EF8FB1D466C}"/>
          </ac:spMkLst>
        </pc:spChg>
        <pc:spChg chg="del">
          <ac:chgData name="(a) ΚΑΛΟΓΙΑΝΝΙΔΗΣ ΣΤΑΥΡΟΣ" userId="557c6d22-8839-4356-be23-ba91737922e1" providerId="ADAL" clId="{A2DD2C7E-CEFF-4805-9367-A71BE5CCBB2E}" dt="2025-12-17T06:47:00.986" v="4" actId="478"/>
          <ac:spMkLst>
            <pc:docMk/>
            <pc:sldMk cId="558892370" sldId="377"/>
            <ac:spMk id="5" creationId="{FEB11786-47A5-29BF-4CB8-B9B0654F0EF6}"/>
          </ac:spMkLst>
        </pc:spChg>
        <pc:spChg chg="add mod">
          <ac:chgData name="(a) ΚΑΛΟΓΙΑΝΝΙΔΗΣ ΣΤΑΥΡΟΣ" userId="557c6d22-8839-4356-be23-ba91737922e1" providerId="ADAL" clId="{A2DD2C7E-CEFF-4805-9367-A71BE5CCBB2E}" dt="2025-12-17T06:47:31.218" v="8" actId="1076"/>
          <ac:spMkLst>
            <pc:docMk/>
            <pc:sldMk cId="558892370" sldId="377"/>
            <ac:spMk id="8" creationId="{639A5EB0-E898-471E-9F81-A95233C0715F}"/>
          </ac:spMkLst>
        </pc:spChg>
        <pc:picChg chg="add mod">
          <ac:chgData name="(a) ΚΑΛΟΓΙΑΝΝΙΔΗΣ ΣΤΑΥΡΟΣ" userId="557c6d22-8839-4356-be23-ba91737922e1" providerId="ADAL" clId="{A2DD2C7E-CEFF-4805-9367-A71BE5CCBB2E}" dt="2025-12-17T06:47:12.322" v="6" actId="1076"/>
          <ac:picMkLst>
            <pc:docMk/>
            <pc:sldMk cId="558892370" sldId="377"/>
            <ac:picMk id="6" creationId="{BAFCA931-FD05-CD90-62F5-864AD1839E9F}"/>
          </ac:picMkLst>
        </pc:picChg>
      </pc:sldChg>
      <pc:sldChg chg="modSp add mod">
        <pc:chgData name="(a) ΚΑΛΟΓΙΑΝΝΙΔΗΣ ΣΤΑΥΡΟΣ" userId="557c6d22-8839-4356-be23-ba91737922e1" providerId="ADAL" clId="{A2DD2C7E-CEFF-4805-9367-A71BE5CCBB2E}" dt="2025-12-17T06:49:35.742" v="44" actId="113"/>
        <pc:sldMkLst>
          <pc:docMk/>
          <pc:sldMk cId="1781853719" sldId="378"/>
        </pc:sldMkLst>
        <pc:spChg chg="mod">
          <ac:chgData name="(a) ΚΑΛΟΓΙΑΝΝΙΔΗΣ ΣΤΑΥΡΟΣ" userId="557c6d22-8839-4356-be23-ba91737922e1" providerId="ADAL" clId="{A2DD2C7E-CEFF-4805-9367-A71BE5CCBB2E}" dt="2025-12-17T06:49:35.742" v="44" actId="113"/>
          <ac:spMkLst>
            <pc:docMk/>
            <pc:sldMk cId="1781853719" sldId="378"/>
            <ac:spMk id="8" creationId="{A756C9D9-7459-4C42-1ABE-8178BC3071CF}"/>
          </ac:spMkLst>
        </pc:spChg>
      </pc:sldChg>
      <pc:sldChg chg="add del">
        <pc:chgData name="(a) ΚΑΛΟΓΙΑΝΝΙΔΗΣ ΣΤΑΥΡΟΣ" userId="557c6d22-8839-4356-be23-ba91737922e1" providerId="ADAL" clId="{A2DD2C7E-CEFF-4805-9367-A71BE5CCBB2E}" dt="2025-12-17T06:51:34.783" v="79" actId="47"/>
        <pc:sldMkLst>
          <pc:docMk/>
          <pc:sldMk cId="306220896" sldId="379"/>
        </pc:sldMkLst>
      </pc:sldChg>
      <pc:sldChg chg="add del">
        <pc:chgData name="(a) ΚΑΛΟΓΙΑΝΝΙΔΗΣ ΣΤΑΥΡΟΣ" userId="557c6d22-8839-4356-be23-ba91737922e1" providerId="ADAL" clId="{A2DD2C7E-CEFF-4805-9367-A71BE5CCBB2E}" dt="2025-12-17T06:51:33.861" v="78" actId="47"/>
        <pc:sldMkLst>
          <pc:docMk/>
          <pc:sldMk cId="1767549914" sldId="380"/>
        </pc:sldMkLst>
      </pc:sldChg>
      <pc:sldChg chg="modSp add del mod">
        <pc:chgData name="(a) ΚΑΛΟΓΙΑΝΝΙΔΗΣ ΣΤΑΥΡΟΣ" userId="557c6d22-8839-4356-be23-ba91737922e1" providerId="ADAL" clId="{A2DD2C7E-CEFF-4805-9367-A71BE5CCBB2E}" dt="2025-12-17T06:51:32.725" v="77" actId="47"/>
        <pc:sldMkLst>
          <pc:docMk/>
          <pc:sldMk cId="3206358727" sldId="381"/>
        </pc:sldMkLst>
        <pc:spChg chg="mod">
          <ac:chgData name="(a) ΚΑΛΟΓΙΑΝΝΙΔΗΣ ΣΤΑΥΡΟΣ" userId="557c6d22-8839-4356-be23-ba91737922e1" providerId="ADAL" clId="{A2DD2C7E-CEFF-4805-9367-A71BE5CCBB2E}" dt="2025-12-17T06:50:46.910" v="76" actId="20577"/>
          <ac:spMkLst>
            <pc:docMk/>
            <pc:sldMk cId="3206358727" sldId="381"/>
            <ac:spMk id="8" creationId="{E3E64CFD-6F0B-E54F-94FB-747D20569A4A}"/>
          </ac:spMkLst>
        </pc:spChg>
      </pc:sldChg>
      <pc:sldChg chg="modSp add mod">
        <pc:chgData name="(a) ΚΑΛΟΓΙΑΝΝΙΔΗΣ ΣΤΑΥΡΟΣ" userId="557c6d22-8839-4356-be23-ba91737922e1" providerId="ADAL" clId="{A2DD2C7E-CEFF-4805-9367-A71BE5CCBB2E}" dt="2025-12-17T06:50:19.613" v="64" actId="14100"/>
        <pc:sldMkLst>
          <pc:docMk/>
          <pc:sldMk cId="2753090316" sldId="382"/>
        </pc:sldMkLst>
        <pc:spChg chg="mod">
          <ac:chgData name="(a) ΚΑΛΟΓΙΑΝΝΙΔΗΣ ΣΤΑΥΡΟΣ" userId="557c6d22-8839-4356-be23-ba91737922e1" providerId="ADAL" clId="{A2DD2C7E-CEFF-4805-9367-A71BE5CCBB2E}" dt="2025-12-17T06:50:19.613" v="64" actId="14100"/>
          <ac:spMkLst>
            <pc:docMk/>
            <pc:sldMk cId="2753090316" sldId="382"/>
            <ac:spMk id="8" creationId="{BFE9DB64-8C5B-BF57-F620-4508320B797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E849A-FDC7-4D1E-A6DB-395091C8EE4A}" type="datetimeFigureOut">
              <a:rPr lang="el-GR" smtClean="0"/>
              <a:t>17/12/2025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Επεξεργασία 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E309BC-9598-4988-B221-2D83C1760B50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87366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EECAA-3C84-430A-95A1-B4F460996DB5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681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DE2295-3CD9-280C-1B91-0DBF3EFC8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43E9CF9F-83D9-D2D4-56B5-2412894AF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FFD606F2-DD12-9309-102F-12D6F453CA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658ADE97-F193-FFB7-3081-A8C0352B76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309BC-9598-4988-B221-2D83C1760B50}" type="slidenum">
              <a:rPr lang="el-GR" smtClean="0"/>
              <a:t>10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927291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097577-DAB0-7889-685A-401CC345F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45A81D35-323D-42E0-F05E-A3EBD818FA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A0A38471-10EA-B0E6-6596-3BD3A0F662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4025C6E-C5ED-A970-7ED1-459601E4D6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309BC-9598-4988-B221-2D83C1760B50}" type="slidenum">
              <a:rPr lang="el-GR" smtClean="0"/>
              <a:t>11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1927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CB45A4-F2CA-0670-D675-EF7AB71CA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62415A7B-B6D8-7289-1156-CB65B62DE2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F7DBD058-BE9E-D7CB-8DAA-A053DA16AC9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1877F105-C8B7-6A75-2590-50BA19770BE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309BC-9598-4988-B221-2D83C1760B50}" type="slidenum">
              <a:rPr lang="el-GR" smtClean="0"/>
              <a:t>12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037613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2ECC1-A4B1-B17D-1436-233544553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1492C05A-7CB5-D137-4576-E8AA2EDE97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A4806B54-2E38-7C51-6D2C-0E7C7E3427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02EECE7-523D-DA49-C148-788C1F8F39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309BC-9598-4988-B221-2D83C1760B50}" type="slidenum">
              <a:rPr lang="el-GR" smtClean="0"/>
              <a:t>13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824023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1E3279-5298-2F53-1130-46716D6B5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9093D77F-ADCC-7001-C700-18E8DC79B7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9DC25B76-45D2-E794-5B0C-F7D1C448A4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4B5B77C9-4F4E-C660-D638-8FA6ED2AE68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309BC-9598-4988-B221-2D83C1760B50}" type="slidenum">
              <a:rPr lang="el-GR" smtClean="0"/>
              <a:t>14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56565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309BC-9598-4988-B221-2D83C1760B50}" type="slidenum">
              <a:rPr lang="el-GR" smtClean="0"/>
              <a:t>15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2764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E309BC-9598-4988-B221-2D83C1760B50}" type="slidenum">
              <a:rPr kumimoji="0" lang="el-G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l-G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261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309BC-9598-4988-B221-2D83C1760B50}" type="slidenum">
              <a:rPr lang="el-GR" smtClean="0"/>
              <a:t>3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71287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309BC-9598-4988-B221-2D83C1760B50}" type="slidenum">
              <a:rPr lang="el-GR" smtClean="0"/>
              <a:t>4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6979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309BC-9598-4988-B221-2D83C1760B50}" type="slidenum">
              <a:rPr lang="el-GR" smtClean="0"/>
              <a:t>5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36631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309BC-9598-4988-B221-2D83C1760B50}" type="slidenum">
              <a:rPr lang="el-GR" smtClean="0"/>
              <a:t>6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1852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309BC-9598-4988-B221-2D83C1760B50}" type="slidenum">
              <a:rPr lang="el-GR" smtClean="0"/>
              <a:t>7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8204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5437B-1BA2-20F3-91C3-1D657C14C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B087FA45-F3EE-19A9-5C86-FA238A82EB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29B52DDF-B6F1-73A7-8878-BDC8F89B53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FF863C18-A92B-E6E1-F425-B1324096602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309BC-9598-4988-B221-2D83C1760B50}" type="slidenum">
              <a:rPr lang="el-GR" smtClean="0"/>
              <a:t>8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25042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B4EF09-D488-C888-A098-8FF3C8174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>
            <a:extLst>
              <a:ext uri="{FF2B5EF4-FFF2-40B4-BE49-F238E27FC236}">
                <a16:creationId xmlns:a16="http://schemas.microsoft.com/office/drawing/2014/main" id="{F30F945D-9B60-9AAF-3C71-2C35D995C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>
            <a:extLst>
              <a:ext uri="{FF2B5EF4-FFF2-40B4-BE49-F238E27FC236}">
                <a16:creationId xmlns:a16="http://schemas.microsoft.com/office/drawing/2014/main" id="{24D7DCBF-DCD7-054A-2DBE-65D15B63A14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C47CDFA8-D840-0EDD-185D-5D6A3D48A0B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E309BC-9598-4988-B221-2D83C1760B50}" type="slidenum">
              <a:rPr lang="el-GR" smtClean="0"/>
              <a:t>9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8552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9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urse Titl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 1"/>
          <p:cNvSpPr>
            <a:spLocks noGrp="1"/>
          </p:cNvSpPr>
          <p:nvPr>
            <p:ph type="pic" sz="quarter" idx="11"/>
          </p:nvPr>
        </p:nvSpPr>
        <p:spPr>
          <a:xfrm>
            <a:off x="0" y="7"/>
            <a:ext cx="12192000" cy="6857999"/>
          </a:xfrm>
        </p:spPr>
        <p:txBody>
          <a:bodyPr/>
          <a:lstStyle/>
          <a:p>
            <a:r>
              <a:rPr lang="el-GR"/>
              <a:t>Κάντε κλικ στο εικονίδιο για να προσθέσετε εικόνα</a:t>
            </a:r>
            <a:endParaRPr lang="ru-RU" dirty="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1402148" y="3326677"/>
            <a:ext cx="9265853" cy="1503259"/>
          </a:xfrm>
          <a:noFill/>
        </p:spPr>
        <p:txBody>
          <a:bodyPr wrap="square" lIns="90000" rtlCol="0" anchor="b">
            <a:noAutofit/>
          </a:bodyPr>
          <a:lstStyle>
            <a:lvl1pPr>
              <a:defRPr lang="en-US" sz="4400" dirty="0">
                <a:solidFill>
                  <a:schemeClr val="bg1"/>
                </a:solidFill>
                <a:latin typeface="+mj-lt"/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US"/>
              <a:t>Click to add title</a:t>
            </a:r>
            <a:endParaRPr lang="en-US" dirty="0"/>
          </a:p>
        </p:txBody>
      </p:sp>
      <p:sp>
        <p:nvSpPr>
          <p:cNvPr id="10" name="Text  1"/>
          <p:cNvSpPr>
            <a:spLocks noGrp="1"/>
          </p:cNvSpPr>
          <p:nvPr>
            <p:ph type="body" sz="quarter" idx="10" hasCustomPrompt="1"/>
          </p:nvPr>
        </p:nvSpPr>
        <p:spPr>
          <a:xfrm>
            <a:off x="1402148" y="5013117"/>
            <a:ext cx="7859083" cy="1114425"/>
          </a:xfrm>
        </p:spPr>
        <p:txBody>
          <a:bodyPr vert="horz" wrap="square" lIns="90000" tIns="45720" rIns="91440" bIns="45720" rtlCol="0">
            <a:noAutofit/>
          </a:bodyPr>
          <a:lstStyle>
            <a:lvl1pPr>
              <a:lnSpc>
                <a:spcPct val="130000"/>
              </a:lnSpc>
              <a:defRPr lang="en-US" sz="1400" kern="12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08246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7179201" y="930735"/>
            <a:ext cx="4271793" cy="1302671"/>
          </a:xfrm>
        </p:spPr>
        <p:txBody>
          <a:bodyPr vert="horz" lIns="72000" tIns="34290" rIns="68580" bIns="34290" rtlCol="0" anchor="b">
            <a:noAutofit/>
          </a:bodyPr>
          <a:lstStyle>
            <a:lvl1pPr>
              <a:spcBef>
                <a:spcPts val="0"/>
              </a:spcBef>
              <a:def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/>
              <a:t>Click to add title</a:t>
            </a:r>
            <a:endParaRPr lang="ru-RU" dirty="0"/>
          </a:p>
        </p:txBody>
      </p:sp>
      <p:sp>
        <p:nvSpPr>
          <p:cNvPr id="10" name="Text  1"/>
          <p:cNvSpPr>
            <a:spLocks noGrp="1"/>
          </p:cNvSpPr>
          <p:nvPr>
            <p:ph type="body" sz="quarter" idx="11" hasCustomPrompt="1"/>
          </p:nvPr>
        </p:nvSpPr>
        <p:spPr>
          <a:xfrm>
            <a:off x="6801175" y="2703804"/>
            <a:ext cx="4654912" cy="2532504"/>
          </a:xfrm>
        </p:spPr>
        <p:txBody>
          <a:bodyPr lIns="72000"/>
          <a:lstStyle>
            <a:lvl1pPr>
              <a:lnSpc>
                <a:spcPct val="130000"/>
              </a:lnSpc>
              <a:spcBef>
                <a:spcPts val="600"/>
              </a:spcBef>
              <a:defRPr lang="en-US" sz="13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4" name="Text  2"/>
          <p:cNvSpPr>
            <a:spLocks noGrp="1"/>
          </p:cNvSpPr>
          <p:nvPr>
            <p:ph type="body" sz="quarter" idx="12" hasCustomPrompt="1"/>
          </p:nvPr>
        </p:nvSpPr>
        <p:spPr>
          <a:xfrm>
            <a:off x="6284980" y="5751353"/>
            <a:ext cx="5166005" cy="548935"/>
          </a:xfrm>
        </p:spPr>
        <p:txBody>
          <a:bodyPr anchor="ctr"/>
          <a:lstStyle>
            <a:lvl1pPr>
              <a:defRPr lang="en-US" sz="12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5" name="Picture  1"/>
          <p:cNvSpPr>
            <a:spLocks noGrp="1"/>
          </p:cNvSpPr>
          <p:nvPr>
            <p:ph type="pic" sz="quarter" idx="13"/>
          </p:nvPr>
        </p:nvSpPr>
        <p:spPr>
          <a:xfrm>
            <a:off x="10" y="0"/>
            <a:ext cx="6151033" cy="6858000"/>
          </a:xfrm>
        </p:spPr>
        <p:txBody>
          <a:bodyPr/>
          <a:lstStyle/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35112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0/60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 1"/>
          <p:cNvSpPr>
            <a:spLocks noGrp="1"/>
          </p:cNvSpPr>
          <p:nvPr>
            <p:ph type="pic" sz="quarter" idx="14"/>
          </p:nvPr>
        </p:nvSpPr>
        <p:spPr>
          <a:xfrm>
            <a:off x="0" y="3"/>
            <a:ext cx="12192000" cy="1085516"/>
          </a:xfrm>
        </p:spPr>
        <p:txBody>
          <a:bodyPr/>
          <a:lstStyle>
            <a:lvl1pPr>
              <a:defRPr sz="1800"/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  <p:sp>
        <p:nvSpPr>
          <p:cNvPr id="11" name="Text  1"/>
          <p:cNvSpPr>
            <a:spLocks noGrp="1"/>
          </p:cNvSpPr>
          <p:nvPr>
            <p:ph type="body" sz="quarter" idx="11" hasCustomPrompt="1"/>
          </p:nvPr>
        </p:nvSpPr>
        <p:spPr>
          <a:xfrm>
            <a:off x="754526" y="3120878"/>
            <a:ext cx="3903444" cy="2781156"/>
          </a:xfrm>
        </p:spPr>
        <p:txBody>
          <a:bodyPr lIns="72000"/>
          <a:lstStyle>
            <a:lvl1pPr>
              <a:lnSpc>
                <a:spcPct val="130000"/>
              </a:lnSpc>
              <a:spcBef>
                <a:spcPts val="600"/>
              </a:spcBef>
              <a:defRPr lang="en-US" sz="13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3" name="Picture  2"/>
          <p:cNvSpPr>
            <a:spLocks noGrp="1"/>
          </p:cNvSpPr>
          <p:nvPr>
            <p:ph type="pic" sz="quarter" idx="13"/>
          </p:nvPr>
        </p:nvSpPr>
        <p:spPr>
          <a:xfrm>
            <a:off x="5631551" y="876491"/>
            <a:ext cx="5789831" cy="5075279"/>
          </a:xfrm>
        </p:spPr>
        <p:txBody>
          <a:bodyPr/>
          <a:lstStyle>
            <a:lvl1pPr>
              <a:defRPr sz="1800"/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  <p:sp>
        <p:nvSpPr>
          <p:cNvPr id="17" name="Title"/>
          <p:cNvSpPr>
            <a:spLocks noGrp="1"/>
          </p:cNvSpPr>
          <p:nvPr>
            <p:ph type="title" hasCustomPrompt="1"/>
          </p:nvPr>
        </p:nvSpPr>
        <p:spPr>
          <a:xfrm>
            <a:off x="1061595" y="1431453"/>
            <a:ext cx="4125748" cy="134349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ru-RU" sz="28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US"/>
              <a:t>Click to add title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602063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Vide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"/>
          <p:cNvSpPr>
            <a:spLocks noGrp="1"/>
          </p:cNvSpPr>
          <p:nvPr>
            <p:ph type="title" hasCustomPrompt="1"/>
          </p:nvPr>
        </p:nvSpPr>
        <p:spPr>
          <a:xfrm>
            <a:off x="1003878" y="528065"/>
            <a:ext cx="8460554" cy="480131"/>
          </a:xfrm>
          <a:noFill/>
        </p:spPr>
        <p:txBody>
          <a:bodyPr wrap="square">
            <a:spAutoFit/>
          </a:bodyPr>
          <a:lstStyle>
            <a:lvl1pPr>
              <a:def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US"/>
              <a:t>Click to add title</a:t>
            </a:r>
            <a:endParaRPr lang="ru-RU" dirty="0"/>
          </a:p>
        </p:txBody>
      </p:sp>
      <p:sp>
        <p:nvSpPr>
          <p:cNvPr id="8" name="Text  1"/>
          <p:cNvSpPr>
            <a:spLocks noGrp="1"/>
          </p:cNvSpPr>
          <p:nvPr>
            <p:ph type="body" sz="quarter" idx="10" hasCustomPrompt="1"/>
          </p:nvPr>
        </p:nvSpPr>
        <p:spPr>
          <a:xfrm>
            <a:off x="1003878" y="1055394"/>
            <a:ext cx="8460554" cy="581897"/>
          </a:xfrm>
        </p:spPr>
        <p:txBody>
          <a:bodyPr/>
          <a:lstStyle>
            <a:lvl1pPr>
              <a:defRPr lang="en-US" sz="13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US" sz="2000" smtClean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lang="en-US" sz="1800" smtClean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lang="en-US" sz="1600" smtClean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lang="ru-RU"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Video  1"/>
          <p:cNvSpPr>
            <a:spLocks noGrp="1"/>
          </p:cNvSpPr>
          <p:nvPr>
            <p:ph type="media" sz="quarter" idx="11" hasCustomPrompt="1"/>
          </p:nvPr>
        </p:nvSpPr>
        <p:spPr>
          <a:xfrm>
            <a:off x="1852246" y="2322073"/>
            <a:ext cx="8500371" cy="4005707"/>
          </a:xfrm>
        </p:spPr>
        <p:txBody>
          <a:bodyPr/>
          <a:lstStyle/>
          <a:p>
            <a:r>
              <a:rPr lang="en-US"/>
              <a:t>Click icon to add video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96668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blem and 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 1"/>
          <p:cNvSpPr>
            <a:spLocks noGrp="1"/>
          </p:cNvSpPr>
          <p:nvPr>
            <p:ph type="pic" sz="quarter" idx="14"/>
          </p:nvPr>
        </p:nvSpPr>
        <p:spPr>
          <a:xfrm>
            <a:off x="0" y="3"/>
            <a:ext cx="12192000" cy="1085516"/>
          </a:xfrm>
        </p:spPr>
        <p:txBody>
          <a:bodyPr/>
          <a:lstStyle>
            <a:lvl1pPr>
              <a:defRPr sz="1800"/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  <p:sp>
        <p:nvSpPr>
          <p:cNvPr id="20" name="Text  1"/>
          <p:cNvSpPr>
            <a:spLocks noGrp="1"/>
          </p:cNvSpPr>
          <p:nvPr>
            <p:ph type="body" sz="quarter" idx="11" hasCustomPrompt="1"/>
          </p:nvPr>
        </p:nvSpPr>
        <p:spPr>
          <a:xfrm>
            <a:off x="1025986" y="4551671"/>
            <a:ext cx="3704735" cy="1685860"/>
          </a:xfrm>
        </p:spPr>
        <p:txBody>
          <a:bodyPr lIns="72000"/>
          <a:lstStyle>
            <a:lvl1pPr>
              <a:spcBef>
                <a:spcPts val="600"/>
              </a:spcBef>
              <a:defRPr lang="en-US" sz="12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1" name="Text  2"/>
          <p:cNvSpPr>
            <a:spLocks noGrp="1"/>
          </p:cNvSpPr>
          <p:nvPr>
            <p:ph type="body" sz="quarter" idx="17" hasCustomPrompt="1"/>
          </p:nvPr>
        </p:nvSpPr>
        <p:spPr>
          <a:xfrm>
            <a:off x="1034170" y="3813294"/>
            <a:ext cx="3704735" cy="461420"/>
          </a:xfrm>
        </p:spPr>
        <p:txBody>
          <a:bodyPr lIns="72000"/>
          <a:lstStyle>
            <a:lvl1pPr>
              <a:spcBef>
                <a:spcPts val="600"/>
              </a:spcBef>
              <a:defRPr lang="en-US" sz="16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2" name="Text  3"/>
          <p:cNvSpPr>
            <a:spLocks noGrp="1"/>
          </p:cNvSpPr>
          <p:nvPr>
            <p:ph type="body" sz="quarter" idx="18" hasCustomPrompt="1"/>
          </p:nvPr>
        </p:nvSpPr>
        <p:spPr>
          <a:xfrm>
            <a:off x="6050997" y="3813294"/>
            <a:ext cx="4445064" cy="461420"/>
          </a:xfrm>
        </p:spPr>
        <p:txBody>
          <a:bodyPr lIns="72000"/>
          <a:lstStyle>
            <a:lvl1pPr>
              <a:spcBef>
                <a:spcPts val="600"/>
              </a:spcBef>
              <a:defRPr lang="en-US" sz="16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3" name="Text  4"/>
          <p:cNvSpPr>
            <a:spLocks noGrp="1"/>
          </p:cNvSpPr>
          <p:nvPr>
            <p:ph type="body" sz="quarter" idx="19" hasCustomPrompt="1"/>
          </p:nvPr>
        </p:nvSpPr>
        <p:spPr>
          <a:xfrm>
            <a:off x="6050996" y="4551676"/>
            <a:ext cx="4445065" cy="795939"/>
          </a:xfrm>
        </p:spPr>
        <p:txBody>
          <a:bodyPr lIns="72000"/>
          <a:lstStyle>
            <a:lvl1pPr>
              <a:spcBef>
                <a:spcPts val="600"/>
              </a:spcBef>
              <a:defRPr lang="en-US" sz="12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4" name="Text  5"/>
          <p:cNvSpPr>
            <a:spLocks noGrp="1"/>
          </p:cNvSpPr>
          <p:nvPr>
            <p:ph type="body" sz="quarter" idx="20" hasCustomPrompt="1"/>
          </p:nvPr>
        </p:nvSpPr>
        <p:spPr>
          <a:xfrm>
            <a:off x="6197893" y="5598065"/>
            <a:ext cx="1624413" cy="318675"/>
          </a:xfrm>
        </p:spPr>
        <p:txBody>
          <a:bodyPr lIns="72000" anchor="ctr"/>
          <a:lstStyle>
            <a:lvl1pPr algn="ctr">
              <a:spcBef>
                <a:spcPts val="600"/>
              </a:spcBef>
              <a:defRPr lang="en-US" sz="1300" b="1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7" name="Picture  2"/>
          <p:cNvSpPr>
            <a:spLocks noGrp="1"/>
          </p:cNvSpPr>
          <p:nvPr>
            <p:ph type="pic" sz="quarter" idx="15"/>
          </p:nvPr>
        </p:nvSpPr>
        <p:spPr>
          <a:xfrm>
            <a:off x="5678269" y="619127"/>
            <a:ext cx="5354875" cy="2897188"/>
          </a:xfrm>
        </p:spPr>
        <p:txBody>
          <a:bodyPr/>
          <a:lstStyle>
            <a:lvl1pPr>
              <a:defRPr sz="1800"/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  <p:sp>
        <p:nvSpPr>
          <p:cNvPr id="19" name="Picture  3"/>
          <p:cNvSpPr>
            <a:spLocks noGrp="1"/>
          </p:cNvSpPr>
          <p:nvPr>
            <p:ph type="pic" sz="quarter" idx="16"/>
          </p:nvPr>
        </p:nvSpPr>
        <p:spPr>
          <a:xfrm>
            <a:off x="1025985" y="1509486"/>
            <a:ext cx="3670300" cy="2006836"/>
          </a:xfrm>
        </p:spPr>
        <p:txBody>
          <a:bodyPr/>
          <a:lstStyle>
            <a:lvl1pPr>
              <a:defRPr sz="1800"/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554111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ducts - Three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 1"/>
          <p:cNvSpPr>
            <a:spLocks noGrp="1"/>
          </p:cNvSpPr>
          <p:nvPr>
            <p:ph type="pic" sz="quarter" idx="10"/>
          </p:nvPr>
        </p:nvSpPr>
        <p:spPr>
          <a:xfrm>
            <a:off x="736045" y="2443168"/>
            <a:ext cx="3164417" cy="1824037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  <p:sp>
        <p:nvSpPr>
          <p:cNvPr id="18" name="Picture  2"/>
          <p:cNvSpPr>
            <a:spLocks noGrp="1"/>
          </p:cNvSpPr>
          <p:nvPr>
            <p:ph type="pic" sz="quarter" idx="11"/>
          </p:nvPr>
        </p:nvSpPr>
        <p:spPr>
          <a:xfrm>
            <a:off x="4442317" y="2443168"/>
            <a:ext cx="3164416" cy="1824037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  <p:sp>
        <p:nvSpPr>
          <p:cNvPr id="20" name="Picture  3"/>
          <p:cNvSpPr>
            <a:spLocks noGrp="1"/>
          </p:cNvSpPr>
          <p:nvPr>
            <p:ph type="pic" sz="quarter" idx="12"/>
          </p:nvPr>
        </p:nvSpPr>
        <p:spPr>
          <a:xfrm>
            <a:off x="8156577" y="2443168"/>
            <a:ext cx="3147483" cy="1824037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  <p:sp>
        <p:nvSpPr>
          <p:cNvPr id="21" name="Text  1"/>
          <p:cNvSpPr>
            <a:spLocks noGrp="1"/>
          </p:cNvSpPr>
          <p:nvPr>
            <p:ph type="body" sz="quarter" idx="13" hasCustomPrompt="1"/>
          </p:nvPr>
        </p:nvSpPr>
        <p:spPr>
          <a:xfrm>
            <a:off x="735645" y="5012398"/>
            <a:ext cx="3165217" cy="1364954"/>
          </a:xfrm>
        </p:spPr>
        <p:txBody>
          <a:bodyPr lIns="72000">
            <a:normAutofit/>
          </a:bodyPr>
          <a:lstStyle>
            <a:lvl1pPr>
              <a:spcBef>
                <a:spcPts val="600"/>
              </a:spcBef>
              <a:defRPr lang="en-US" sz="13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2" name="Text  2"/>
          <p:cNvSpPr>
            <a:spLocks noGrp="1"/>
          </p:cNvSpPr>
          <p:nvPr>
            <p:ph type="body" sz="quarter" idx="17" hasCustomPrompt="1"/>
          </p:nvPr>
        </p:nvSpPr>
        <p:spPr>
          <a:xfrm>
            <a:off x="735645" y="4644330"/>
            <a:ext cx="3165217" cy="367227"/>
          </a:xfrm>
        </p:spPr>
        <p:txBody>
          <a:bodyPr lIns="72000" anchor="b"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defRPr lang="en-US" sz="1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3" name="Text  3"/>
          <p:cNvSpPr>
            <a:spLocks noGrp="1"/>
          </p:cNvSpPr>
          <p:nvPr>
            <p:ph type="body" sz="quarter" idx="18" hasCustomPrompt="1"/>
          </p:nvPr>
        </p:nvSpPr>
        <p:spPr>
          <a:xfrm>
            <a:off x="4441928" y="5012398"/>
            <a:ext cx="3165217" cy="1364954"/>
          </a:xfrm>
        </p:spPr>
        <p:txBody>
          <a:bodyPr lIns="72000">
            <a:normAutofit/>
          </a:bodyPr>
          <a:lstStyle>
            <a:lvl1pPr>
              <a:spcBef>
                <a:spcPts val="600"/>
              </a:spcBef>
              <a:defRPr lang="en-US" sz="13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4" name="Text  4"/>
          <p:cNvSpPr>
            <a:spLocks noGrp="1"/>
          </p:cNvSpPr>
          <p:nvPr>
            <p:ph type="body" sz="quarter" idx="19" hasCustomPrompt="1"/>
          </p:nvPr>
        </p:nvSpPr>
        <p:spPr>
          <a:xfrm>
            <a:off x="4441928" y="4644330"/>
            <a:ext cx="3165217" cy="367227"/>
          </a:xfrm>
        </p:spPr>
        <p:txBody>
          <a:bodyPr lIns="72000" anchor="b"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defRPr lang="en-US" sz="1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5" name="Text  5"/>
          <p:cNvSpPr>
            <a:spLocks noGrp="1"/>
          </p:cNvSpPr>
          <p:nvPr>
            <p:ph type="body" sz="quarter" idx="20" hasCustomPrompt="1"/>
          </p:nvPr>
        </p:nvSpPr>
        <p:spPr>
          <a:xfrm>
            <a:off x="8147718" y="5012398"/>
            <a:ext cx="3165217" cy="1364954"/>
          </a:xfrm>
        </p:spPr>
        <p:txBody>
          <a:bodyPr lIns="72000">
            <a:normAutofit/>
          </a:bodyPr>
          <a:lstStyle>
            <a:lvl1pPr>
              <a:spcBef>
                <a:spcPts val="600"/>
              </a:spcBef>
              <a:defRPr lang="en-US" sz="13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6" name="Text  6"/>
          <p:cNvSpPr>
            <a:spLocks noGrp="1"/>
          </p:cNvSpPr>
          <p:nvPr>
            <p:ph type="body" sz="quarter" idx="21" hasCustomPrompt="1"/>
          </p:nvPr>
        </p:nvSpPr>
        <p:spPr>
          <a:xfrm>
            <a:off x="8147718" y="4644330"/>
            <a:ext cx="3165217" cy="367227"/>
          </a:xfrm>
        </p:spPr>
        <p:txBody>
          <a:bodyPr lIns="72000" anchor="b"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defRPr lang="en-US" sz="1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3" name="Title"/>
          <p:cNvSpPr>
            <a:spLocks noGrp="1"/>
          </p:cNvSpPr>
          <p:nvPr>
            <p:ph type="title" hasCustomPrompt="1"/>
          </p:nvPr>
        </p:nvSpPr>
        <p:spPr>
          <a:xfrm>
            <a:off x="1003878" y="528065"/>
            <a:ext cx="9093600" cy="480131"/>
          </a:xfrm>
          <a:noFill/>
        </p:spPr>
        <p:txBody>
          <a:bodyPr wrap="square">
            <a:spAutoFit/>
          </a:bodyPr>
          <a:lstStyle>
            <a:lvl1pPr>
              <a:def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US"/>
              <a:t>Click to add title</a:t>
            </a:r>
            <a:endParaRPr lang="ru-RU" dirty="0"/>
          </a:p>
        </p:txBody>
      </p:sp>
      <p:sp>
        <p:nvSpPr>
          <p:cNvPr id="14" name="Text  7"/>
          <p:cNvSpPr>
            <a:spLocks noGrp="1"/>
          </p:cNvSpPr>
          <p:nvPr>
            <p:ph type="body" sz="quarter" idx="22" hasCustomPrompt="1"/>
          </p:nvPr>
        </p:nvSpPr>
        <p:spPr>
          <a:xfrm>
            <a:off x="1003878" y="1055394"/>
            <a:ext cx="9093600" cy="581897"/>
          </a:xfrm>
        </p:spPr>
        <p:txBody>
          <a:bodyPr/>
          <a:lstStyle>
            <a:lvl1pPr>
              <a:defRPr lang="en-US" sz="13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US" sz="2000" smtClean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lang="en-US" sz="1800" smtClean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lang="en-US" sz="1600" smtClean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lang="ru-RU"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80310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ducts - Four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 1"/>
          <p:cNvSpPr>
            <a:spLocks noGrp="1"/>
          </p:cNvSpPr>
          <p:nvPr>
            <p:ph type="pic" sz="quarter" idx="10"/>
          </p:nvPr>
        </p:nvSpPr>
        <p:spPr>
          <a:xfrm>
            <a:off x="813657" y="2429560"/>
            <a:ext cx="2422675" cy="1824037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 dirty="0"/>
          </a:p>
        </p:txBody>
      </p:sp>
      <p:sp>
        <p:nvSpPr>
          <p:cNvPr id="18" name="Picture  2"/>
          <p:cNvSpPr>
            <a:spLocks noGrp="1"/>
          </p:cNvSpPr>
          <p:nvPr>
            <p:ph type="pic" sz="quarter" idx="11"/>
          </p:nvPr>
        </p:nvSpPr>
        <p:spPr>
          <a:xfrm>
            <a:off x="3533601" y="2429560"/>
            <a:ext cx="2404721" cy="1824037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 dirty="0"/>
          </a:p>
        </p:txBody>
      </p:sp>
      <p:sp>
        <p:nvSpPr>
          <p:cNvPr id="20" name="Picture  3"/>
          <p:cNvSpPr>
            <a:spLocks noGrp="1"/>
          </p:cNvSpPr>
          <p:nvPr>
            <p:ph type="pic" sz="quarter" idx="12"/>
          </p:nvPr>
        </p:nvSpPr>
        <p:spPr>
          <a:xfrm>
            <a:off x="6242673" y="2429560"/>
            <a:ext cx="2409395" cy="1824037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  <p:sp>
        <p:nvSpPr>
          <p:cNvPr id="21" name="Text  1"/>
          <p:cNvSpPr>
            <a:spLocks noGrp="1"/>
          </p:cNvSpPr>
          <p:nvPr>
            <p:ph type="body" sz="quarter" idx="13" hasCustomPrompt="1"/>
          </p:nvPr>
        </p:nvSpPr>
        <p:spPr>
          <a:xfrm>
            <a:off x="816328" y="4950718"/>
            <a:ext cx="2417328" cy="1207802"/>
          </a:xfrm>
        </p:spPr>
        <p:txBody>
          <a:bodyPr lIns="72000">
            <a:normAutofit/>
          </a:bodyPr>
          <a:lstStyle>
            <a:lvl1pPr>
              <a:spcBef>
                <a:spcPts val="600"/>
              </a:spcBef>
              <a:defRPr lang="en-US" sz="13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2" name="Text  2"/>
          <p:cNvSpPr>
            <a:spLocks noGrp="1"/>
          </p:cNvSpPr>
          <p:nvPr>
            <p:ph type="body" sz="quarter" idx="17" hasCustomPrompt="1"/>
          </p:nvPr>
        </p:nvSpPr>
        <p:spPr>
          <a:xfrm>
            <a:off x="816328" y="4582650"/>
            <a:ext cx="2417328" cy="367227"/>
          </a:xfrm>
        </p:spPr>
        <p:txBody>
          <a:bodyPr lIns="72000" anchor="b"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defRPr lang="en-US" sz="1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3" name="Text  3"/>
          <p:cNvSpPr>
            <a:spLocks noGrp="1"/>
          </p:cNvSpPr>
          <p:nvPr>
            <p:ph type="body" sz="quarter" idx="18" hasCustomPrompt="1"/>
          </p:nvPr>
        </p:nvSpPr>
        <p:spPr>
          <a:xfrm>
            <a:off x="3524815" y="4950718"/>
            <a:ext cx="2422292" cy="1207802"/>
          </a:xfrm>
        </p:spPr>
        <p:txBody>
          <a:bodyPr lIns="72000">
            <a:normAutofit/>
          </a:bodyPr>
          <a:lstStyle>
            <a:lvl1pPr>
              <a:spcBef>
                <a:spcPts val="600"/>
              </a:spcBef>
              <a:defRPr lang="en-US" sz="13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4" name="Text  4"/>
          <p:cNvSpPr>
            <a:spLocks noGrp="1"/>
          </p:cNvSpPr>
          <p:nvPr>
            <p:ph type="body" sz="quarter" idx="19" hasCustomPrompt="1"/>
          </p:nvPr>
        </p:nvSpPr>
        <p:spPr>
          <a:xfrm>
            <a:off x="3524815" y="4582650"/>
            <a:ext cx="2422292" cy="367227"/>
          </a:xfrm>
        </p:spPr>
        <p:txBody>
          <a:bodyPr lIns="72000" anchor="b"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defRPr lang="en-US" sz="1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5" name="Text  5"/>
          <p:cNvSpPr>
            <a:spLocks noGrp="1"/>
          </p:cNvSpPr>
          <p:nvPr>
            <p:ph type="body" sz="quarter" idx="20" hasCustomPrompt="1"/>
          </p:nvPr>
        </p:nvSpPr>
        <p:spPr>
          <a:xfrm>
            <a:off x="6232214" y="4950718"/>
            <a:ext cx="2430335" cy="1207802"/>
          </a:xfrm>
        </p:spPr>
        <p:txBody>
          <a:bodyPr lIns="72000">
            <a:normAutofit/>
          </a:bodyPr>
          <a:lstStyle>
            <a:lvl1pPr>
              <a:spcBef>
                <a:spcPts val="600"/>
              </a:spcBef>
              <a:defRPr lang="en-US" sz="13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6" name="Text  6"/>
          <p:cNvSpPr>
            <a:spLocks noGrp="1"/>
          </p:cNvSpPr>
          <p:nvPr>
            <p:ph type="body" sz="quarter" idx="21" hasCustomPrompt="1"/>
          </p:nvPr>
        </p:nvSpPr>
        <p:spPr>
          <a:xfrm>
            <a:off x="6232214" y="4582650"/>
            <a:ext cx="2430335" cy="367227"/>
          </a:xfrm>
        </p:spPr>
        <p:txBody>
          <a:bodyPr lIns="72000" anchor="b"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defRPr lang="en-US" sz="1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9" name="Picture  4"/>
          <p:cNvSpPr>
            <a:spLocks noGrp="1"/>
          </p:cNvSpPr>
          <p:nvPr>
            <p:ph type="pic" sz="quarter" idx="23"/>
          </p:nvPr>
        </p:nvSpPr>
        <p:spPr>
          <a:xfrm>
            <a:off x="8986912" y="2429560"/>
            <a:ext cx="2409395" cy="1824037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  <p:sp>
        <p:nvSpPr>
          <p:cNvPr id="40" name="Text  7"/>
          <p:cNvSpPr>
            <a:spLocks noGrp="1"/>
          </p:cNvSpPr>
          <p:nvPr>
            <p:ph type="body" sz="quarter" idx="24" hasCustomPrompt="1"/>
          </p:nvPr>
        </p:nvSpPr>
        <p:spPr>
          <a:xfrm>
            <a:off x="8976451" y="4950718"/>
            <a:ext cx="2430335" cy="1207802"/>
          </a:xfrm>
        </p:spPr>
        <p:txBody>
          <a:bodyPr lIns="72000">
            <a:normAutofit/>
          </a:bodyPr>
          <a:lstStyle>
            <a:lvl1pPr>
              <a:spcBef>
                <a:spcPts val="600"/>
              </a:spcBef>
              <a:defRPr lang="en-US" sz="13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41" name="Text  8"/>
          <p:cNvSpPr>
            <a:spLocks noGrp="1"/>
          </p:cNvSpPr>
          <p:nvPr>
            <p:ph type="body" sz="quarter" idx="25" hasCustomPrompt="1"/>
          </p:nvPr>
        </p:nvSpPr>
        <p:spPr>
          <a:xfrm>
            <a:off x="8976451" y="4582650"/>
            <a:ext cx="2430335" cy="367227"/>
          </a:xfrm>
        </p:spPr>
        <p:txBody>
          <a:bodyPr lIns="72000" anchor="b"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defRPr lang="en-US" sz="1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9" name="Title"/>
          <p:cNvSpPr>
            <a:spLocks noGrp="1"/>
          </p:cNvSpPr>
          <p:nvPr>
            <p:ph type="title" hasCustomPrompt="1"/>
          </p:nvPr>
        </p:nvSpPr>
        <p:spPr>
          <a:xfrm>
            <a:off x="1003877" y="528065"/>
            <a:ext cx="8265169" cy="480131"/>
          </a:xfrm>
          <a:noFill/>
        </p:spPr>
        <p:txBody>
          <a:bodyPr wrap="square">
            <a:spAutoFit/>
          </a:bodyPr>
          <a:lstStyle>
            <a:lvl1pPr>
              <a:def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US"/>
              <a:t>Click to add title</a:t>
            </a:r>
            <a:endParaRPr lang="ru-RU" dirty="0"/>
          </a:p>
        </p:txBody>
      </p:sp>
      <p:sp>
        <p:nvSpPr>
          <p:cNvPr id="30" name="Text  9"/>
          <p:cNvSpPr>
            <a:spLocks noGrp="1"/>
          </p:cNvSpPr>
          <p:nvPr>
            <p:ph type="body" sz="quarter" idx="22" hasCustomPrompt="1"/>
          </p:nvPr>
        </p:nvSpPr>
        <p:spPr>
          <a:xfrm>
            <a:off x="1003877" y="1055394"/>
            <a:ext cx="8265169" cy="581897"/>
          </a:xfrm>
        </p:spPr>
        <p:txBody>
          <a:bodyPr/>
          <a:lstStyle>
            <a:lvl1pPr>
              <a:defRPr lang="en-US" sz="13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US" sz="2000" smtClean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lang="en-US" sz="1800" smtClean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lang="en-US" sz="1600" smtClean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lang="ru-RU"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64644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ducts - Ti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 1"/>
          <p:cNvSpPr>
            <a:spLocks noGrp="1"/>
          </p:cNvSpPr>
          <p:nvPr>
            <p:ph type="pic" sz="quarter" idx="10"/>
          </p:nvPr>
        </p:nvSpPr>
        <p:spPr>
          <a:xfrm>
            <a:off x="1014873" y="2283243"/>
            <a:ext cx="1874379" cy="1578471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  <p:sp>
        <p:nvSpPr>
          <p:cNvPr id="18" name="Picture  2"/>
          <p:cNvSpPr>
            <a:spLocks noGrp="1"/>
          </p:cNvSpPr>
          <p:nvPr>
            <p:ph type="pic" sz="quarter" idx="11"/>
          </p:nvPr>
        </p:nvSpPr>
        <p:spPr>
          <a:xfrm>
            <a:off x="1014169" y="4162809"/>
            <a:ext cx="1895583" cy="1599635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  <p:sp>
        <p:nvSpPr>
          <p:cNvPr id="20" name="Picture  3"/>
          <p:cNvSpPr>
            <a:spLocks noGrp="1"/>
          </p:cNvSpPr>
          <p:nvPr>
            <p:ph type="pic" sz="quarter" idx="12"/>
          </p:nvPr>
        </p:nvSpPr>
        <p:spPr>
          <a:xfrm>
            <a:off x="6607515" y="2283243"/>
            <a:ext cx="1901495" cy="1578471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  <p:sp>
        <p:nvSpPr>
          <p:cNvPr id="27" name="Title"/>
          <p:cNvSpPr>
            <a:spLocks noGrp="1"/>
          </p:cNvSpPr>
          <p:nvPr>
            <p:ph type="title" hasCustomPrompt="1"/>
          </p:nvPr>
        </p:nvSpPr>
        <p:spPr>
          <a:xfrm>
            <a:off x="1003877" y="528065"/>
            <a:ext cx="8194831" cy="480131"/>
          </a:xfrm>
          <a:noFill/>
        </p:spPr>
        <p:txBody>
          <a:bodyPr wrap="square">
            <a:spAutoFit/>
          </a:bodyPr>
          <a:lstStyle>
            <a:lvl1pPr>
              <a:def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US"/>
              <a:t>Click to add title</a:t>
            </a:r>
            <a:endParaRPr lang="ru-RU" dirty="0"/>
          </a:p>
        </p:txBody>
      </p:sp>
      <p:sp>
        <p:nvSpPr>
          <p:cNvPr id="28" name="Text  1"/>
          <p:cNvSpPr>
            <a:spLocks noGrp="1"/>
          </p:cNvSpPr>
          <p:nvPr>
            <p:ph type="body" sz="quarter" idx="22" hasCustomPrompt="1"/>
          </p:nvPr>
        </p:nvSpPr>
        <p:spPr>
          <a:xfrm>
            <a:off x="1003877" y="1055394"/>
            <a:ext cx="8194831" cy="581897"/>
          </a:xfrm>
        </p:spPr>
        <p:txBody>
          <a:bodyPr/>
          <a:lstStyle>
            <a:lvl1pPr>
              <a:defRPr lang="en-US" sz="13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US" sz="2000" smtClean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lang="en-US" sz="1800" smtClean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lang="en-US" sz="1600" smtClean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lang="ru-RU"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add text</a:t>
            </a:r>
            <a:endParaRPr lang="ru-RU" dirty="0"/>
          </a:p>
        </p:txBody>
      </p:sp>
      <p:sp>
        <p:nvSpPr>
          <p:cNvPr id="39" name="Picture  4"/>
          <p:cNvSpPr>
            <a:spLocks noGrp="1"/>
          </p:cNvSpPr>
          <p:nvPr>
            <p:ph type="pic" sz="quarter" idx="23"/>
          </p:nvPr>
        </p:nvSpPr>
        <p:spPr>
          <a:xfrm>
            <a:off x="6614451" y="4162809"/>
            <a:ext cx="1894559" cy="1599635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  <p:sp>
        <p:nvSpPr>
          <p:cNvPr id="42" name="Text  2"/>
          <p:cNvSpPr>
            <a:spLocks noGrp="1"/>
          </p:cNvSpPr>
          <p:nvPr>
            <p:ph type="body" sz="quarter" idx="13" hasCustomPrompt="1"/>
          </p:nvPr>
        </p:nvSpPr>
        <p:spPr>
          <a:xfrm>
            <a:off x="3170665" y="2756963"/>
            <a:ext cx="2417328" cy="1104748"/>
          </a:xfrm>
        </p:spPr>
        <p:txBody>
          <a:bodyPr lIns="72000">
            <a:normAutofit/>
          </a:bodyPr>
          <a:lstStyle>
            <a:lvl1pPr>
              <a:spcBef>
                <a:spcPts val="600"/>
              </a:spcBef>
              <a:defRPr lang="en-US" sz="13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43" name="Text  3"/>
          <p:cNvSpPr>
            <a:spLocks noGrp="1"/>
          </p:cNvSpPr>
          <p:nvPr>
            <p:ph type="body" sz="quarter" idx="17" hasCustomPrompt="1"/>
          </p:nvPr>
        </p:nvSpPr>
        <p:spPr>
          <a:xfrm>
            <a:off x="3170665" y="2408198"/>
            <a:ext cx="2417328" cy="367227"/>
          </a:xfrm>
        </p:spPr>
        <p:txBody>
          <a:bodyPr lIns="72000" anchor="b"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defRPr lang="en-US" sz="1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46" name="Text  4"/>
          <p:cNvSpPr>
            <a:spLocks noGrp="1"/>
          </p:cNvSpPr>
          <p:nvPr>
            <p:ph type="body" sz="quarter" idx="26" hasCustomPrompt="1"/>
          </p:nvPr>
        </p:nvSpPr>
        <p:spPr>
          <a:xfrm>
            <a:off x="3163364" y="4594903"/>
            <a:ext cx="2417328" cy="1104748"/>
          </a:xfrm>
        </p:spPr>
        <p:txBody>
          <a:bodyPr lIns="72000">
            <a:normAutofit/>
          </a:bodyPr>
          <a:lstStyle>
            <a:lvl1pPr>
              <a:spcBef>
                <a:spcPts val="600"/>
              </a:spcBef>
              <a:defRPr lang="en-US" sz="13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47" name="Text  5"/>
          <p:cNvSpPr>
            <a:spLocks noGrp="1"/>
          </p:cNvSpPr>
          <p:nvPr>
            <p:ph type="body" sz="quarter" idx="27" hasCustomPrompt="1"/>
          </p:nvPr>
        </p:nvSpPr>
        <p:spPr>
          <a:xfrm>
            <a:off x="3163364" y="4246142"/>
            <a:ext cx="2417328" cy="367227"/>
          </a:xfrm>
        </p:spPr>
        <p:txBody>
          <a:bodyPr lIns="72000" anchor="b"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defRPr lang="en-US" sz="1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50" name="Text  6"/>
          <p:cNvSpPr>
            <a:spLocks noGrp="1"/>
          </p:cNvSpPr>
          <p:nvPr>
            <p:ph type="body" sz="quarter" idx="28" hasCustomPrompt="1"/>
          </p:nvPr>
        </p:nvSpPr>
        <p:spPr>
          <a:xfrm>
            <a:off x="8762623" y="2754931"/>
            <a:ext cx="2417328" cy="1104748"/>
          </a:xfrm>
        </p:spPr>
        <p:txBody>
          <a:bodyPr lIns="72000">
            <a:normAutofit/>
          </a:bodyPr>
          <a:lstStyle>
            <a:lvl1pPr>
              <a:spcBef>
                <a:spcPts val="600"/>
              </a:spcBef>
              <a:defRPr lang="en-US" sz="13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51" name="Text  7"/>
          <p:cNvSpPr>
            <a:spLocks noGrp="1"/>
          </p:cNvSpPr>
          <p:nvPr>
            <p:ph type="body" sz="quarter" idx="29" hasCustomPrompt="1"/>
          </p:nvPr>
        </p:nvSpPr>
        <p:spPr>
          <a:xfrm>
            <a:off x="8762623" y="2406166"/>
            <a:ext cx="2417328" cy="367227"/>
          </a:xfrm>
        </p:spPr>
        <p:txBody>
          <a:bodyPr lIns="72000" anchor="b"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defRPr lang="en-US" sz="1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54" name="Text  8"/>
          <p:cNvSpPr>
            <a:spLocks noGrp="1"/>
          </p:cNvSpPr>
          <p:nvPr>
            <p:ph type="body" sz="quarter" idx="30" hasCustomPrompt="1"/>
          </p:nvPr>
        </p:nvSpPr>
        <p:spPr>
          <a:xfrm>
            <a:off x="8762623" y="4594903"/>
            <a:ext cx="2417328" cy="1104748"/>
          </a:xfrm>
        </p:spPr>
        <p:txBody>
          <a:bodyPr lIns="72000">
            <a:normAutofit/>
          </a:bodyPr>
          <a:lstStyle>
            <a:lvl1pPr>
              <a:spcBef>
                <a:spcPts val="600"/>
              </a:spcBef>
              <a:defRPr lang="en-US" sz="13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55" name="Text  9"/>
          <p:cNvSpPr>
            <a:spLocks noGrp="1"/>
          </p:cNvSpPr>
          <p:nvPr>
            <p:ph type="body" sz="quarter" idx="31" hasCustomPrompt="1"/>
          </p:nvPr>
        </p:nvSpPr>
        <p:spPr>
          <a:xfrm>
            <a:off x="8762623" y="4246142"/>
            <a:ext cx="2417328" cy="367227"/>
          </a:xfrm>
        </p:spPr>
        <p:txBody>
          <a:bodyPr lIns="72000" anchor="b">
            <a:noAutofit/>
          </a:bodyPr>
          <a:lstStyle>
            <a:lvl1pPr>
              <a:lnSpc>
                <a:spcPct val="110000"/>
              </a:lnSpc>
              <a:spcBef>
                <a:spcPts val="600"/>
              </a:spcBef>
              <a:defRPr lang="en-US" sz="18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14728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1003878" y="528065"/>
            <a:ext cx="8328382" cy="480131"/>
          </a:xfrm>
          <a:noFill/>
        </p:spPr>
        <p:txBody>
          <a:bodyPr wrap="square">
            <a:spAutoFit/>
          </a:bodyPr>
          <a:lstStyle>
            <a:lvl1pPr>
              <a:def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US"/>
              <a:t>Click to add title</a:t>
            </a:r>
            <a:endParaRPr lang="ru-RU" dirty="0"/>
          </a:p>
        </p:txBody>
      </p:sp>
      <p:sp>
        <p:nvSpPr>
          <p:cNvPr id="4" name="Text  1"/>
          <p:cNvSpPr>
            <a:spLocks noGrp="1"/>
          </p:cNvSpPr>
          <p:nvPr>
            <p:ph type="body" sz="quarter" idx="22" hasCustomPrompt="1"/>
          </p:nvPr>
        </p:nvSpPr>
        <p:spPr>
          <a:xfrm>
            <a:off x="1003886" y="1055394"/>
            <a:ext cx="8328373" cy="581897"/>
          </a:xfrm>
        </p:spPr>
        <p:txBody>
          <a:bodyPr/>
          <a:lstStyle>
            <a:lvl1pPr>
              <a:defRPr lang="en-US" sz="13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US" sz="2000" smtClean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lang="en-US" sz="1800" smtClean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lang="en-US" sz="1600" smtClean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lang="ru-RU"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add text</a:t>
            </a:r>
            <a:endParaRPr lang="ru-RU" dirty="0"/>
          </a:p>
        </p:txBody>
      </p:sp>
      <p:sp>
        <p:nvSpPr>
          <p:cNvPr id="5" name="Picture  1"/>
          <p:cNvSpPr>
            <a:spLocks noGrp="1"/>
          </p:cNvSpPr>
          <p:nvPr>
            <p:ph type="pic" sz="quarter" idx="10"/>
          </p:nvPr>
        </p:nvSpPr>
        <p:spPr>
          <a:xfrm>
            <a:off x="983485" y="2295524"/>
            <a:ext cx="1980000" cy="1980000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 dirty="0"/>
          </a:p>
        </p:txBody>
      </p:sp>
      <p:sp>
        <p:nvSpPr>
          <p:cNvPr id="6" name="Picture  2"/>
          <p:cNvSpPr>
            <a:spLocks noGrp="1"/>
          </p:cNvSpPr>
          <p:nvPr>
            <p:ph type="pic" sz="quarter" idx="11"/>
          </p:nvPr>
        </p:nvSpPr>
        <p:spPr>
          <a:xfrm>
            <a:off x="3702160" y="2295524"/>
            <a:ext cx="1980000" cy="1980000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 dirty="0"/>
          </a:p>
        </p:txBody>
      </p:sp>
      <p:sp>
        <p:nvSpPr>
          <p:cNvPr id="7" name="Picture  3"/>
          <p:cNvSpPr>
            <a:spLocks noGrp="1"/>
          </p:cNvSpPr>
          <p:nvPr>
            <p:ph type="pic" sz="quarter" idx="12"/>
          </p:nvPr>
        </p:nvSpPr>
        <p:spPr>
          <a:xfrm>
            <a:off x="6411571" y="2295524"/>
            <a:ext cx="1980000" cy="1980000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 dirty="0"/>
          </a:p>
        </p:txBody>
      </p:sp>
      <p:sp>
        <p:nvSpPr>
          <p:cNvPr id="8" name="Text  2"/>
          <p:cNvSpPr>
            <a:spLocks noGrp="1"/>
          </p:cNvSpPr>
          <p:nvPr>
            <p:ph type="body" sz="quarter" idx="13" hasCustomPrompt="1"/>
          </p:nvPr>
        </p:nvSpPr>
        <p:spPr>
          <a:xfrm>
            <a:off x="983485" y="4880205"/>
            <a:ext cx="1959407" cy="693787"/>
          </a:xfrm>
        </p:spPr>
        <p:txBody>
          <a:bodyPr lIns="72000">
            <a:normAutofit/>
          </a:bodyPr>
          <a:lstStyle>
            <a:lvl1pPr algn="l">
              <a:spcBef>
                <a:spcPts val="600"/>
              </a:spcBef>
              <a:defRPr lang="en-US" sz="1300" i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Text  3"/>
          <p:cNvSpPr>
            <a:spLocks noGrp="1"/>
          </p:cNvSpPr>
          <p:nvPr>
            <p:ph type="body" sz="quarter" idx="17" hasCustomPrompt="1"/>
          </p:nvPr>
        </p:nvSpPr>
        <p:spPr>
          <a:xfrm>
            <a:off x="983485" y="4609864"/>
            <a:ext cx="1959407" cy="315744"/>
          </a:xfrm>
        </p:spPr>
        <p:txBody>
          <a:bodyPr lIns="72000" anchor="b">
            <a:noAutofit/>
          </a:bodyPr>
          <a:lstStyle>
            <a:lvl1pPr algn="l">
              <a:lnSpc>
                <a:spcPct val="110000"/>
              </a:lnSpc>
              <a:spcBef>
                <a:spcPts val="600"/>
              </a:spcBef>
              <a:defRPr lang="en-US" sz="15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Text  4"/>
          <p:cNvSpPr>
            <a:spLocks noGrp="1"/>
          </p:cNvSpPr>
          <p:nvPr>
            <p:ph type="body" sz="quarter" idx="18" hasCustomPrompt="1"/>
          </p:nvPr>
        </p:nvSpPr>
        <p:spPr>
          <a:xfrm>
            <a:off x="3702160" y="4880205"/>
            <a:ext cx="1963433" cy="693787"/>
          </a:xfrm>
        </p:spPr>
        <p:txBody>
          <a:bodyPr lIns="72000">
            <a:normAutofit/>
          </a:bodyPr>
          <a:lstStyle>
            <a:lvl1pPr algn="l">
              <a:spcBef>
                <a:spcPts val="600"/>
              </a:spcBef>
              <a:defRPr lang="en-US" sz="1300" i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1" name="Text  5"/>
          <p:cNvSpPr>
            <a:spLocks noGrp="1"/>
          </p:cNvSpPr>
          <p:nvPr>
            <p:ph type="body" sz="quarter" idx="19" hasCustomPrompt="1"/>
          </p:nvPr>
        </p:nvSpPr>
        <p:spPr>
          <a:xfrm>
            <a:off x="3702160" y="4609864"/>
            <a:ext cx="1963433" cy="315744"/>
          </a:xfrm>
        </p:spPr>
        <p:txBody>
          <a:bodyPr lIns="72000" anchor="b">
            <a:noAutofit/>
          </a:bodyPr>
          <a:lstStyle>
            <a:lvl1pPr algn="l">
              <a:lnSpc>
                <a:spcPct val="110000"/>
              </a:lnSpc>
              <a:spcBef>
                <a:spcPts val="600"/>
              </a:spcBef>
              <a:defRPr lang="en-US" sz="15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2" name="Text  6"/>
          <p:cNvSpPr>
            <a:spLocks noGrp="1"/>
          </p:cNvSpPr>
          <p:nvPr>
            <p:ph type="body" sz="quarter" idx="20" hasCustomPrompt="1"/>
          </p:nvPr>
        </p:nvSpPr>
        <p:spPr>
          <a:xfrm>
            <a:off x="6411571" y="4880205"/>
            <a:ext cx="1969951" cy="693787"/>
          </a:xfrm>
        </p:spPr>
        <p:txBody>
          <a:bodyPr lIns="72000">
            <a:normAutofit/>
          </a:bodyPr>
          <a:lstStyle>
            <a:lvl1pPr algn="l">
              <a:spcBef>
                <a:spcPts val="600"/>
              </a:spcBef>
              <a:defRPr lang="en-US" sz="1300" i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3" name="Text  7"/>
          <p:cNvSpPr>
            <a:spLocks noGrp="1"/>
          </p:cNvSpPr>
          <p:nvPr>
            <p:ph type="body" sz="quarter" idx="21" hasCustomPrompt="1"/>
          </p:nvPr>
        </p:nvSpPr>
        <p:spPr>
          <a:xfrm>
            <a:off x="6411571" y="4609864"/>
            <a:ext cx="1969951" cy="315744"/>
          </a:xfrm>
        </p:spPr>
        <p:txBody>
          <a:bodyPr lIns="72000" anchor="b">
            <a:noAutofit/>
          </a:bodyPr>
          <a:lstStyle>
            <a:lvl1pPr algn="l">
              <a:lnSpc>
                <a:spcPct val="110000"/>
              </a:lnSpc>
              <a:spcBef>
                <a:spcPts val="600"/>
              </a:spcBef>
              <a:defRPr lang="en-US" sz="15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4" name="Picture  4"/>
          <p:cNvSpPr>
            <a:spLocks noGrp="1"/>
          </p:cNvSpPr>
          <p:nvPr>
            <p:ph type="pic" sz="quarter" idx="23"/>
          </p:nvPr>
        </p:nvSpPr>
        <p:spPr>
          <a:xfrm>
            <a:off x="9155808" y="2295524"/>
            <a:ext cx="1980000" cy="1980000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  <p:sp>
        <p:nvSpPr>
          <p:cNvPr id="15" name="Text  8"/>
          <p:cNvSpPr>
            <a:spLocks noGrp="1"/>
          </p:cNvSpPr>
          <p:nvPr>
            <p:ph type="body" sz="quarter" idx="24" hasCustomPrompt="1"/>
          </p:nvPr>
        </p:nvSpPr>
        <p:spPr>
          <a:xfrm>
            <a:off x="9155808" y="4880205"/>
            <a:ext cx="1969951" cy="693787"/>
          </a:xfrm>
        </p:spPr>
        <p:txBody>
          <a:bodyPr lIns="72000">
            <a:normAutofit/>
          </a:bodyPr>
          <a:lstStyle>
            <a:lvl1pPr algn="l">
              <a:spcBef>
                <a:spcPts val="600"/>
              </a:spcBef>
              <a:defRPr lang="en-US" sz="1300" i="1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6" name="Text  9"/>
          <p:cNvSpPr>
            <a:spLocks noGrp="1"/>
          </p:cNvSpPr>
          <p:nvPr>
            <p:ph type="body" sz="quarter" idx="25" hasCustomPrompt="1"/>
          </p:nvPr>
        </p:nvSpPr>
        <p:spPr>
          <a:xfrm>
            <a:off x="9155808" y="4609864"/>
            <a:ext cx="1969951" cy="315744"/>
          </a:xfrm>
        </p:spPr>
        <p:txBody>
          <a:bodyPr lIns="72000" anchor="b">
            <a:noAutofit/>
          </a:bodyPr>
          <a:lstStyle>
            <a:lvl1pPr algn="l">
              <a:lnSpc>
                <a:spcPct val="110000"/>
              </a:lnSpc>
              <a:spcBef>
                <a:spcPts val="600"/>
              </a:spcBef>
              <a:defRPr lang="en-US" sz="15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8378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1003878" y="528065"/>
            <a:ext cx="7913476" cy="480131"/>
          </a:xfrm>
          <a:noFill/>
        </p:spPr>
        <p:txBody>
          <a:bodyPr wrap="square">
            <a:spAutoFit/>
          </a:bodyPr>
          <a:lstStyle>
            <a:lvl1pPr>
              <a:def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US"/>
              <a:t>Click to add title</a:t>
            </a:r>
            <a:endParaRPr lang="ru-RU" dirty="0"/>
          </a:p>
        </p:txBody>
      </p:sp>
      <p:sp>
        <p:nvSpPr>
          <p:cNvPr id="4" name="Text  1"/>
          <p:cNvSpPr>
            <a:spLocks noGrp="1"/>
          </p:cNvSpPr>
          <p:nvPr>
            <p:ph type="body" sz="quarter" idx="22" hasCustomPrompt="1"/>
          </p:nvPr>
        </p:nvSpPr>
        <p:spPr>
          <a:xfrm>
            <a:off x="1003878" y="1055394"/>
            <a:ext cx="7913476" cy="581897"/>
          </a:xfrm>
        </p:spPr>
        <p:txBody>
          <a:bodyPr/>
          <a:lstStyle>
            <a:lvl1pPr>
              <a:defRPr lang="en-US" sz="13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US" sz="2000" smtClean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lang="en-US" sz="1800" smtClean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lang="en-US" sz="1600" smtClean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lang="ru-RU"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add text</a:t>
            </a:r>
            <a:endParaRPr lang="ru-RU" dirty="0"/>
          </a:p>
        </p:txBody>
      </p:sp>
      <p:sp>
        <p:nvSpPr>
          <p:cNvPr id="5" name="Picture  1"/>
          <p:cNvSpPr>
            <a:spLocks noGrp="1"/>
          </p:cNvSpPr>
          <p:nvPr>
            <p:ph type="pic" sz="quarter" idx="10"/>
          </p:nvPr>
        </p:nvSpPr>
        <p:spPr>
          <a:xfrm>
            <a:off x="1060505" y="2660216"/>
            <a:ext cx="1709293" cy="1824037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 dirty="0"/>
          </a:p>
        </p:txBody>
      </p:sp>
      <p:sp>
        <p:nvSpPr>
          <p:cNvPr id="8" name="Text  2"/>
          <p:cNvSpPr>
            <a:spLocks noGrp="1"/>
          </p:cNvSpPr>
          <p:nvPr>
            <p:ph type="body" sz="quarter" idx="13" hasCustomPrompt="1"/>
          </p:nvPr>
        </p:nvSpPr>
        <p:spPr>
          <a:xfrm>
            <a:off x="1062392" y="4677952"/>
            <a:ext cx="1705520" cy="1129731"/>
          </a:xfrm>
        </p:spPr>
        <p:txBody>
          <a:bodyPr lIns="72000"/>
          <a:lstStyle>
            <a:lvl1pPr>
              <a:spcBef>
                <a:spcPts val="600"/>
              </a:spcBef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6" name="Picture  2"/>
          <p:cNvSpPr>
            <a:spLocks noGrp="1"/>
          </p:cNvSpPr>
          <p:nvPr>
            <p:ph type="pic" sz="quarter" idx="23"/>
          </p:nvPr>
        </p:nvSpPr>
        <p:spPr>
          <a:xfrm>
            <a:off x="3745768" y="2660216"/>
            <a:ext cx="1709293" cy="1824037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 dirty="0"/>
          </a:p>
        </p:txBody>
      </p:sp>
      <p:sp>
        <p:nvSpPr>
          <p:cNvPr id="27" name="Text  3"/>
          <p:cNvSpPr>
            <a:spLocks noGrp="1"/>
          </p:cNvSpPr>
          <p:nvPr>
            <p:ph type="body" sz="quarter" idx="24" hasCustomPrompt="1"/>
          </p:nvPr>
        </p:nvSpPr>
        <p:spPr>
          <a:xfrm>
            <a:off x="3747655" y="4677952"/>
            <a:ext cx="1705520" cy="1129731"/>
          </a:xfrm>
        </p:spPr>
        <p:txBody>
          <a:bodyPr lIns="72000"/>
          <a:lstStyle>
            <a:lvl1pPr>
              <a:spcBef>
                <a:spcPts val="600"/>
              </a:spcBef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28" name="Picture  3"/>
          <p:cNvSpPr>
            <a:spLocks noGrp="1"/>
          </p:cNvSpPr>
          <p:nvPr>
            <p:ph type="pic" sz="quarter" idx="25"/>
          </p:nvPr>
        </p:nvSpPr>
        <p:spPr>
          <a:xfrm>
            <a:off x="6516584" y="2660216"/>
            <a:ext cx="1709293" cy="1824037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 dirty="0"/>
          </a:p>
        </p:txBody>
      </p:sp>
      <p:sp>
        <p:nvSpPr>
          <p:cNvPr id="29" name="Text  4"/>
          <p:cNvSpPr>
            <a:spLocks noGrp="1"/>
          </p:cNvSpPr>
          <p:nvPr>
            <p:ph type="body" sz="quarter" idx="26" hasCustomPrompt="1"/>
          </p:nvPr>
        </p:nvSpPr>
        <p:spPr>
          <a:xfrm>
            <a:off x="6518468" y="4677952"/>
            <a:ext cx="1705520" cy="1129731"/>
          </a:xfrm>
        </p:spPr>
        <p:txBody>
          <a:bodyPr lIns="72000"/>
          <a:lstStyle>
            <a:lvl1pPr>
              <a:spcBef>
                <a:spcPts val="600"/>
              </a:spcBef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0" name="Picture  4"/>
          <p:cNvSpPr>
            <a:spLocks noGrp="1"/>
          </p:cNvSpPr>
          <p:nvPr>
            <p:ph type="pic" sz="quarter" idx="27"/>
          </p:nvPr>
        </p:nvSpPr>
        <p:spPr>
          <a:xfrm>
            <a:off x="9316928" y="2660216"/>
            <a:ext cx="1709293" cy="1824037"/>
          </a:xfrm>
        </p:spPr>
        <p:txBody>
          <a:bodyPr/>
          <a:lstStyle>
            <a:lvl1pPr>
              <a:defRPr sz="1800">
                <a:latin typeface="+mn-lt"/>
              </a:defRPr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 dirty="0"/>
          </a:p>
        </p:txBody>
      </p:sp>
      <p:sp>
        <p:nvSpPr>
          <p:cNvPr id="31" name="Text  5"/>
          <p:cNvSpPr>
            <a:spLocks noGrp="1"/>
          </p:cNvSpPr>
          <p:nvPr>
            <p:ph type="body" sz="quarter" idx="28" hasCustomPrompt="1"/>
          </p:nvPr>
        </p:nvSpPr>
        <p:spPr>
          <a:xfrm>
            <a:off x="9318815" y="4677952"/>
            <a:ext cx="1705520" cy="1129731"/>
          </a:xfrm>
        </p:spPr>
        <p:txBody>
          <a:bodyPr lIns="72000"/>
          <a:lstStyle>
            <a:lvl1pPr>
              <a:spcBef>
                <a:spcPts val="600"/>
              </a:spcBef>
              <a:defRPr lang="en-US" sz="12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6263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- Picture Top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 1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l-GR"/>
              <a:t>Κάντε κλικ στο εικονίδιο για να προσθέσετε εικόνα</a:t>
            </a:r>
            <a:endParaRPr lang="ru-RU" dirty="0"/>
          </a:p>
        </p:txBody>
      </p:sp>
      <p:sp>
        <p:nvSpPr>
          <p:cNvPr id="8" name="Picture  2"/>
          <p:cNvSpPr>
            <a:spLocks noGrp="1"/>
          </p:cNvSpPr>
          <p:nvPr>
            <p:ph type="pic" sz="quarter" idx="13"/>
          </p:nvPr>
        </p:nvSpPr>
        <p:spPr>
          <a:xfrm>
            <a:off x="5073145" y="1969330"/>
            <a:ext cx="1980000" cy="198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 dirty="0"/>
          </a:p>
        </p:txBody>
      </p:sp>
      <p:sp>
        <p:nvSpPr>
          <p:cNvPr id="15" name="Text  1"/>
          <p:cNvSpPr>
            <a:spLocks noGrp="1"/>
          </p:cNvSpPr>
          <p:nvPr>
            <p:ph type="body" sz="quarter" idx="10" hasCustomPrompt="1"/>
          </p:nvPr>
        </p:nvSpPr>
        <p:spPr>
          <a:xfrm>
            <a:off x="2522750" y="4372996"/>
            <a:ext cx="7256983" cy="818130"/>
          </a:xfrm>
        </p:spPr>
        <p:txBody>
          <a:bodyPr vert="horz" wrap="square" lIns="90000" tIns="45720" rIns="91440" bIns="45720" rtlCol="0">
            <a:noAutofit/>
          </a:bodyPr>
          <a:lstStyle>
            <a:lvl1pPr>
              <a:lnSpc>
                <a:spcPct val="150000"/>
              </a:lnSpc>
              <a:defRPr lang="en-US" sz="1400" kern="12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6" name="Text  2"/>
          <p:cNvSpPr>
            <a:spLocks noGrp="1"/>
          </p:cNvSpPr>
          <p:nvPr>
            <p:ph type="body" sz="quarter" idx="14" hasCustomPrompt="1"/>
          </p:nvPr>
        </p:nvSpPr>
        <p:spPr>
          <a:xfrm>
            <a:off x="2522759" y="5286881"/>
            <a:ext cx="4288169" cy="366584"/>
          </a:xfrm>
        </p:spPr>
        <p:txBody>
          <a:bodyPr vert="horz" wrap="square" lIns="90000" tIns="45720" rIns="91440" bIns="45720" rtlCol="0">
            <a:noAutofit/>
          </a:bodyPr>
          <a:lstStyle>
            <a:lvl1pPr>
              <a:lnSpc>
                <a:spcPct val="130000"/>
              </a:lnSpc>
              <a:defRPr lang="en-US" sz="1400" kern="1200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8" name="Title"/>
          <p:cNvSpPr>
            <a:spLocks noGrp="1"/>
          </p:cNvSpPr>
          <p:nvPr>
            <p:ph type="title" hasCustomPrompt="1"/>
          </p:nvPr>
        </p:nvSpPr>
        <p:spPr>
          <a:xfrm>
            <a:off x="1003878" y="528065"/>
            <a:ext cx="6725538" cy="480131"/>
          </a:xfrm>
          <a:noFill/>
        </p:spPr>
        <p:txBody>
          <a:bodyPr wrap="square">
            <a:spAutoFit/>
          </a:bodyPr>
          <a:lstStyle>
            <a:lvl1pPr>
              <a:defRPr lang="ru-RU" sz="2800" dirty="0">
                <a:solidFill>
                  <a:schemeClr val="bg1"/>
                </a:solidFill>
                <a:latin typeface="+mj-lt"/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574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Menu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 1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  <p:sp>
        <p:nvSpPr>
          <p:cNvPr id="16" name="Text  1"/>
          <p:cNvSpPr>
            <a:spLocks noGrp="1"/>
          </p:cNvSpPr>
          <p:nvPr>
            <p:ph type="body" sz="quarter" idx="14" hasCustomPrompt="1"/>
          </p:nvPr>
        </p:nvSpPr>
        <p:spPr>
          <a:xfrm>
            <a:off x="635490" y="5109958"/>
            <a:ext cx="6138819" cy="307777"/>
          </a:xfrm>
          <a:noFill/>
        </p:spPr>
        <p:txBody>
          <a:bodyPr wrap="square" anchor="ctr" anchorCtr="0">
            <a:noAutofit/>
          </a:bodyPr>
          <a:lstStyle>
            <a:lvl1pPr>
              <a:lnSpc>
                <a:spcPct val="90000"/>
              </a:lnSpc>
              <a:defRPr lang="ru-RU" sz="1400" dirty="0">
                <a:solidFill>
                  <a:schemeClr val="bg1">
                    <a:lumMod val="9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5" name="Text  2"/>
          <p:cNvSpPr>
            <a:spLocks noGrp="1"/>
          </p:cNvSpPr>
          <p:nvPr>
            <p:ph type="body" sz="quarter" idx="13" hasCustomPrompt="1"/>
          </p:nvPr>
        </p:nvSpPr>
        <p:spPr>
          <a:xfrm>
            <a:off x="635490" y="4563550"/>
            <a:ext cx="6138819" cy="307777"/>
          </a:xfrm>
          <a:noFill/>
        </p:spPr>
        <p:txBody>
          <a:bodyPr wrap="square" anchor="ctr" anchorCtr="0">
            <a:noAutofit/>
          </a:bodyPr>
          <a:lstStyle>
            <a:lvl1pPr>
              <a:lnSpc>
                <a:spcPct val="90000"/>
              </a:lnSpc>
              <a:defRPr lang="ru-RU" sz="1400" dirty="0">
                <a:solidFill>
                  <a:schemeClr val="bg1">
                    <a:lumMod val="9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3" name="Text  3"/>
          <p:cNvSpPr>
            <a:spLocks noGrp="1"/>
          </p:cNvSpPr>
          <p:nvPr>
            <p:ph type="body" sz="quarter" idx="12" hasCustomPrompt="1"/>
          </p:nvPr>
        </p:nvSpPr>
        <p:spPr>
          <a:xfrm>
            <a:off x="635490" y="4017142"/>
            <a:ext cx="6138819" cy="307777"/>
          </a:xfrm>
          <a:noFill/>
        </p:spPr>
        <p:txBody>
          <a:bodyPr wrap="square" anchor="ctr" anchorCtr="0">
            <a:noAutofit/>
          </a:bodyPr>
          <a:lstStyle>
            <a:lvl1pPr>
              <a:lnSpc>
                <a:spcPct val="90000"/>
              </a:lnSpc>
              <a:defRPr lang="ru-RU" sz="1400" dirty="0">
                <a:solidFill>
                  <a:schemeClr val="bg1">
                    <a:lumMod val="9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1" name="Text  4"/>
          <p:cNvSpPr>
            <a:spLocks noGrp="1"/>
          </p:cNvSpPr>
          <p:nvPr>
            <p:ph type="body" sz="quarter" idx="11" hasCustomPrompt="1"/>
          </p:nvPr>
        </p:nvSpPr>
        <p:spPr>
          <a:xfrm>
            <a:off x="635490" y="3470734"/>
            <a:ext cx="6138819" cy="307777"/>
          </a:xfrm>
          <a:noFill/>
        </p:spPr>
        <p:txBody>
          <a:bodyPr wrap="square" anchor="ctr" anchorCtr="0">
            <a:noAutofit/>
          </a:bodyPr>
          <a:lstStyle>
            <a:lvl1pPr>
              <a:lnSpc>
                <a:spcPct val="90000"/>
              </a:lnSpc>
              <a:defRPr lang="ru-RU" sz="1400" dirty="0">
                <a:solidFill>
                  <a:schemeClr val="bg1">
                    <a:lumMod val="9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8" name="Text  5"/>
          <p:cNvSpPr>
            <a:spLocks noGrp="1"/>
          </p:cNvSpPr>
          <p:nvPr>
            <p:ph type="body" sz="quarter" idx="10" hasCustomPrompt="1"/>
          </p:nvPr>
        </p:nvSpPr>
        <p:spPr>
          <a:xfrm>
            <a:off x="635490" y="2924326"/>
            <a:ext cx="6138819" cy="307777"/>
          </a:xfrm>
          <a:noFill/>
        </p:spPr>
        <p:txBody>
          <a:bodyPr wrap="square" anchor="ctr" anchorCtr="0">
            <a:noAutofit/>
          </a:bodyPr>
          <a:lstStyle>
            <a:lvl1pPr>
              <a:lnSpc>
                <a:spcPct val="90000"/>
              </a:lnSpc>
              <a:defRPr lang="ru-RU" sz="1400" dirty="0">
                <a:solidFill>
                  <a:schemeClr val="bg1">
                    <a:lumMod val="95000"/>
                  </a:schemeClr>
                </a:solidFill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2" name="Title"/>
          <p:cNvSpPr>
            <a:spLocks noGrp="1"/>
          </p:cNvSpPr>
          <p:nvPr>
            <p:ph type="title" hasCustomPrompt="1"/>
          </p:nvPr>
        </p:nvSpPr>
        <p:spPr>
          <a:xfrm>
            <a:off x="635494" y="1160723"/>
            <a:ext cx="6138815" cy="1430116"/>
          </a:xfrm>
          <a:noFill/>
        </p:spPr>
        <p:txBody>
          <a:bodyPr wrap="square" rtlCol="0" anchor="b">
            <a:noAutofit/>
          </a:bodyPr>
          <a:lstStyle>
            <a:lvl1pPr>
              <a:defRPr lang="ru-RU" sz="3600">
                <a:solidFill>
                  <a:schemeClr val="bg1"/>
                </a:solidFill>
                <a:latin typeface="+mj-lt"/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210567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- Picture Lef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 1"/>
          <p:cNvSpPr>
            <a:spLocks noGrp="1"/>
          </p:cNvSpPr>
          <p:nvPr>
            <p:ph type="pic" sz="quarter" idx="15"/>
          </p:nvPr>
        </p:nvSpPr>
        <p:spPr>
          <a:xfrm>
            <a:off x="0" y="7"/>
            <a:ext cx="12192000" cy="6857999"/>
          </a:xfrm>
        </p:spPr>
        <p:txBody>
          <a:bodyPr/>
          <a:lstStyle/>
          <a:p>
            <a:r>
              <a:rPr lang="el-GR"/>
              <a:t>Κάντε κλικ στο εικονίδιο για να προσθέσετε εικόνα</a:t>
            </a:r>
            <a:endParaRPr lang="ru-RU" dirty="0"/>
          </a:p>
        </p:txBody>
      </p:sp>
      <p:sp>
        <p:nvSpPr>
          <p:cNvPr id="14" name="Text  1"/>
          <p:cNvSpPr>
            <a:spLocks noGrp="1"/>
          </p:cNvSpPr>
          <p:nvPr>
            <p:ph type="body" sz="quarter" idx="10" hasCustomPrompt="1"/>
          </p:nvPr>
        </p:nvSpPr>
        <p:spPr>
          <a:xfrm>
            <a:off x="4024465" y="3005918"/>
            <a:ext cx="5486400" cy="1985865"/>
          </a:xfrm>
        </p:spPr>
        <p:txBody>
          <a:bodyPr vert="horz" wrap="square" lIns="90000" tIns="45720" rIns="91440" bIns="45720" rtlCol="0">
            <a:noAutofit/>
          </a:bodyPr>
          <a:lstStyle>
            <a:lvl1pPr>
              <a:lnSpc>
                <a:spcPct val="150000"/>
              </a:lnSpc>
              <a:defRPr lang="en-US" sz="1400" kern="12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5" name="Text  2"/>
          <p:cNvSpPr>
            <a:spLocks noGrp="1"/>
          </p:cNvSpPr>
          <p:nvPr>
            <p:ph type="body" sz="quarter" idx="14" hasCustomPrompt="1"/>
          </p:nvPr>
        </p:nvSpPr>
        <p:spPr>
          <a:xfrm>
            <a:off x="4034169" y="4991777"/>
            <a:ext cx="5486400" cy="366584"/>
          </a:xfrm>
        </p:spPr>
        <p:txBody>
          <a:bodyPr vert="horz" wrap="square" lIns="90000" tIns="45720" rIns="91440" bIns="45720" rtlCol="0">
            <a:noAutofit/>
          </a:bodyPr>
          <a:lstStyle>
            <a:lvl1pPr>
              <a:lnSpc>
                <a:spcPct val="130000"/>
              </a:lnSpc>
              <a:defRPr lang="en-US" sz="1400" kern="1200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  <p:sp>
        <p:nvSpPr>
          <p:cNvPr id="10" name="Title"/>
          <p:cNvSpPr>
            <a:spLocks noGrp="1"/>
          </p:cNvSpPr>
          <p:nvPr>
            <p:ph type="title" hasCustomPrompt="1"/>
          </p:nvPr>
        </p:nvSpPr>
        <p:spPr>
          <a:xfrm>
            <a:off x="1003878" y="528065"/>
            <a:ext cx="7718092" cy="480131"/>
          </a:xfrm>
          <a:noFill/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ru-RU" sz="2800" dirty="0">
                <a:solidFill>
                  <a:schemeClr val="bg1"/>
                </a:solidFill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US"/>
              <a:t>Click to add title</a:t>
            </a:r>
            <a:endParaRPr lang="ru-RU" dirty="0"/>
          </a:p>
        </p:txBody>
      </p:sp>
      <p:sp>
        <p:nvSpPr>
          <p:cNvPr id="11" name="Text  3"/>
          <p:cNvSpPr>
            <a:spLocks noGrp="1"/>
          </p:cNvSpPr>
          <p:nvPr>
            <p:ph type="body" sz="quarter" idx="22" hasCustomPrompt="1"/>
          </p:nvPr>
        </p:nvSpPr>
        <p:spPr>
          <a:xfrm>
            <a:off x="1003888" y="1055394"/>
            <a:ext cx="7718082" cy="581897"/>
          </a:xfrm>
        </p:spPr>
        <p:txBody>
          <a:bodyPr/>
          <a:lstStyle>
            <a:lvl1pPr>
              <a:defRPr lang="en-US" sz="1300" smtClean="0">
                <a:solidFill>
                  <a:schemeClr val="bg1"/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US" sz="2000" smtClean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lang="en-US" sz="1800" smtClean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lang="en-US" sz="1600" smtClean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lang="ru-RU"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add text</a:t>
            </a:r>
            <a:endParaRPr lang="ru-RU" dirty="0"/>
          </a:p>
        </p:txBody>
      </p:sp>
      <p:sp>
        <p:nvSpPr>
          <p:cNvPr id="12" name="Picture  2"/>
          <p:cNvSpPr>
            <a:spLocks noGrp="1"/>
          </p:cNvSpPr>
          <p:nvPr>
            <p:ph type="pic" sz="quarter" idx="13"/>
          </p:nvPr>
        </p:nvSpPr>
        <p:spPr>
          <a:xfrm>
            <a:off x="1003876" y="2757648"/>
            <a:ext cx="1980000" cy="1980000"/>
          </a:xfrm>
          <a:prstGeom prst="ellipse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r>
              <a:rPr lang="el-GR"/>
              <a:t>Κάντε κλικ στο εικονίδιο για να προσθέσετε εικόνα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1864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ission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 1"/>
          <p:cNvSpPr>
            <a:spLocks noGrp="1"/>
          </p:cNvSpPr>
          <p:nvPr>
            <p:ph type="pic" sz="quarter" idx="11"/>
          </p:nvPr>
        </p:nvSpPr>
        <p:spPr>
          <a:xfrm>
            <a:off x="0" y="7"/>
            <a:ext cx="12192000" cy="6857999"/>
          </a:xfrm>
        </p:spPr>
        <p:txBody>
          <a:bodyPr/>
          <a:lstStyle/>
          <a:p>
            <a:r>
              <a:rPr lang="el-GR"/>
              <a:t>Κάντε κλικ στο εικονίδιο για να προσθέσετε εικόνα</a:t>
            </a:r>
            <a:endParaRPr lang="ru-RU" dirty="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1397688" y="3937661"/>
            <a:ext cx="9265853" cy="824217"/>
          </a:xfrm>
          <a:noFill/>
        </p:spPr>
        <p:txBody>
          <a:bodyPr wrap="square" lIns="90000" rtlCol="0" anchor="b">
            <a:noAutofit/>
          </a:bodyPr>
          <a:lstStyle>
            <a:lvl1pPr>
              <a:defRPr lang="en-US" sz="4400" dirty="0">
                <a:solidFill>
                  <a:schemeClr val="bg1"/>
                </a:solidFill>
                <a:latin typeface="+mj-lt"/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US"/>
              <a:t>Click to add title</a:t>
            </a:r>
            <a:endParaRPr lang="en-US" dirty="0"/>
          </a:p>
        </p:txBody>
      </p:sp>
      <p:sp>
        <p:nvSpPr>
          <p:cNvPr id="10" name="Text  1"/>
          <p:cNvSpPr>
            <a:spLocks noGrp="1"/>
          </p:cNvSpPr>
          <p:nvPr>
            <p:ph type="body" sz="quarter" idx="10" hasCustomPrompt="1"/>
          </p:nvPr>
        </p:nvSpPr>
        <p:spPr>
          <a:xfrm>
            <a:off x="1397689" y="4917798"/>
            <a:ext cx="8183974" cy="1114425"/>
          </a:xfrm>
        </p:spPr>
        <p:txBody>
          <a:bodyPr vert="horz" wrap="square" lIns="90000" tIns="45720" rIns="91440" bIns="45720" rtlCol="0">
            <a:noAutofit/>
          </a:bodyPr>
          <a:lstStyle>
            <a:lvl1pPr>
              <a:lnSpc>
                <a:spcPct val="130000"/>
              </a:lnSpc>
              <a:defRPr lang="en-US" sz="1400" kern="12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Open Sans" panose="020B0606030504020204" pitchFamily="34" charset="0"/>
                <a:cs typeface="Aharoni" panose="02010803020104030203" pitchFamily="2" charset="-79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7114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jor Poi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 1"/>
          <p:cNvSpPr>
            <a:spLocks noGrp="1"/>
          </p:cNvSpPr>
          <p:nvPr>
            <p:ph type="pic" sz="quarter" idx="12"/>
          </p:nvPr>
        </p:nvSpPr>
        <p:spPr>
          <a:xfrm>
            <a:off x="0" y="7"/>
            <a:ext cx="12192000" cy="6857999"/>
          </a:xfrm>
        </p:spPr>
        <p:txBody>
          <a:bodyPr/>
          <a:lstStyle/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  <p:sp>
        <p:nvSpPr>
          <p:cNvPr id="9" name="Title"/>
          <p:cNvSpPr>
            <a:spLocks noGrp="1"/>
          </p:cNvSpPr>
          <p:nvPr>
            <p:ph type="title" hasCustomPrompt="1"/>
          </p:nvPr>
        </p:nvSpPr>
        <p:spPr>
          <a:xfrm>
            <a:off x="804751" y="3564373"/>
            <a:ext cx="7729649" cy="1036911"/>
          </a:xfrm>
          <a:noFill/>
        </p:spPr>
        <p:txBody>
          <a:bodyPr wrap="square" rtlCol="0" anchor="b">
            <a:noAutofit/>
          </a:bodyPr>
          <a:lstStyle>
            <a:lvl1pPr>
              <a:lnSpc>
                <a:spcPct val="110000"/>
              </a:lnSpc>
              <a:defRPr lang="ru-RU" sz="3600" dirty="0">
                <a:solidFill>
                  <a:schemeClr val="bg1"/>
                </a:solidFill>
                <a:latin typeface="+mj-lt"/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US"/>
              <a:t>Click to add title</a:t>
            </a:r>
            <a:endParaRPr lang="ru-RU" dirty="0"/>
          </a:p>
        </p:txBody>
      </p:sp>
      <p:sp>
        <p:nvSpPr>
          <p:cNvPr id="13" name="Text  1"/>
          <p:cNvSpPr>
            <a:spLocks noGrp="1"/>
          </p:cNvSpPr>
          <p:nvPr>
            <p:ph type="body" sz="quarter" idx="10" hasCustomPrompt="1"/>
          </p:nvPr>
        </p:nvSpPr>
        <p:spPr>
          <a:xfrm>
            <a:off x="804751" y="4712039"/>
            <a:ext cx="7729649" cy="1317003"/>
          </a:xfrm>
        </p:spPr>
        <p:txBody>
          <a:bodyPr vert="horz" lIns="91440" tIns="45720" rIns="91440" bIns="45720" rtlCol="0">
            <a:noAutofit/>
          </a:bodyPr>
          <a:lstStyle>
            <a:lvl1pPr>
              <a:lnSpc>
                <a:spcPct val="130000"/>
              </a:lnSpc>
              <a:defRPr lang="en-US" sz="1400" kern="12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61325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 - 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Line  1"/>
          <p:cNvCxnSpPr/>
          <p:nvPr/>
        </p:nvCxnSpPr>
        <p:spPr>
          <a:xfrm>
            <a:off x="698652" y="4087346"/>
            <a:ext cx="11493349" cy="1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ot"/>
            <a:head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Line  2"/>
          <p:cNvCxnSpPr/>
          <p:nvPr/>
        </p:nvCxnSpPr>
        <p:spPr>
          <a:xfrm>
            <a:off x="1717373" y="408733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"/>
          <p:cNvSpPr>
            <a:spLocks noGrp="1"/>
          </p:cNvSpPr>
          <p:nvPr>
            <p:ph type="title" hasCustomPrompt="1"/>
          </p:nvPr>
        </p:nvSpPr>
        <p:spPr>
          <a:xfrm>
            <a:off x="1003877" y="528065"/>
            <a:ext cx="10050203" cy="480131"/>
          </a:xfrm>
          <a:noFill/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US"/>
              <a:t>Click to add title</a:t>
            </a:r>
            <a:endParaRPr lang="ru-RU" dirty="0"/>
          </a:p>
        </p:txBody>
      </p:sp>
      <p:sp>
        <p:nvSpPr>
          <p:cNvPr id="30" name="Text  1"/>
          <p:cNvSpPr>
            <a:spLocks noGrp="1"/>
          </p:cNvSpPr>
          <p:nvPr>
            <p:ph type="body" sz="quarter" idx="10" hasCustomPrompt="1"/>
          </p:nvPr>
        </p:nvSpPr>
        <p:spPr>
          <a:xfrm>
            <a:off x="1063535" y="3673480"/>
            <a:ext cx="2379032" cy="339725"/>
          </a:xfrm>
        </p:spPr>
        <p:txBody>
          <a:bodyPr anchor="ctr"/>
          <a:lstStyle>
            <a:lvl1pPr algn="ctr">
              <a:defRPr lang="ru-RU" sz="1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051">
                <a:latin typeface="+mj-lt"/>
              </a:defRPr>
            </a:lvl2pPr>
            <a:lvl3pPr>
              <a:defRPr sz="1000">
                <a:latin typeface="+mj-lt"/>
              </a:defRPr>
            </a:lvl3pPr>
            <a:lvl4pPr>
              <a:defRPr sz="900">
                <a:latin typeface="+mj-lt"/>
              </a:defRPr>
            </a:lvl4pPr>
            <a:lvl5pPr>
              <a:defRPr sz="900">
                <a:latin typeface="+mj-lt"/>
              </a:defRPr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1" name="Text  2"/>
          <p:cNvSpPr>
            <a:spLocks noGrp="1"/>
          </p:cNvSpPr>
          <p:nvPr>
            <p:ph type="body" sz="quarter" idx="11" hasCustomPrompt="1"/>
          </p:nvPr>
        </p:nvSpPr>
        <p:spPr>
          <a:xfrm>
            <a:off x="4009087" y="3673440"/>
            <a:ext cx="2379032" cy="339725"/>
          </a:xfrm>
        </p:spPr>
        <p:txBody>
          <a:bodyPr anchor="ctr"/>
          <a:lstStyle>
            <a:lvl1pPr algn="ctr">
              <a:defRPr lang="ru-RU" sz="1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051">
                <a:latin typeface="+mj-lt"/>
              </a:defRPr>
            </a:lvl2pPr>
            <a:lvl3pPr>
              <a:defRPr sz="1000">
                <a:latin typeface="+mj-lt"/>
              </a:defRPr>
            </a:lvl3pPr>
            <a:lvl4pPr>
              <a:defRPr sz="900">
                <a:latin typeface="+mj-lt"/>
              </a:defRPr>
            </a:lvl4pPr>
            <a:lvl5pPr>
              <a:defRPr sz="900">
                <a:latin typeface="+mj-lt"/>
              </a:defRPr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2" name="Text  3"/>
          <p:cNvSpPr>
            <a:spLocks noGrp="1"/>
          </p:cNvSpPr>
          <p:nvPr>
            <p:ph type="body" sz="quarter" idx="12" hasCustomPrompt="1"/>
          </p:nvPr>
        </p:nvSpPr>
        <p:spPr>
          <a:xfrm>
            <a:off x="6999431" y="3673440"/>
            <a:ext cx="2379032" cy="339725"/>
          </a:xfrm>
        </p:spPr>
        <p:txBody>
          <a:bodyPr anchor="ctr"/>
          <a:lstStyle>
            <a:lvl1pPr algn="ctr">
              <a:defRPr lang="ru-RU" sz="1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051">
                <a:latin typeface="+mj-lt"/>
              </a:defRPr>
            </a:lvl2pPr>
            <a:lvl3pPr>
              <a:defRPr sz="1000">
                <a:latin typeface="+mj-lt"/>
              </a:defRPr>
            </a:lvl3pPr>
            <a:lvl4pPr>
              <a:defRPr sz="900">
                <a:latin typeface="+mj-lt"/>
              </a:defRPr>
            </a:lvl4pPr>
            <a:lvl5pPr>
              <a:defRPr sz="900">
                <a:latin typeface="+mj-lt"/>
              </a:defRPr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4" name="Text  4"/>
          <p:cNvSpPr>
            <a:spLocks noGrp="1"/>
          </p:cNvSpPr>
          <p:nvPr>
            <p:ph type="body" sz="quarter" idx="17" hasCustomPrompt="1"/>
          </p:nvPr>
        </p:nvSpPr>
        <p:spPr>
          <a:xfrm>
            <a:off x="2807856" y="2344607"/>
            <a:ext cx="2532888" cy="315744"/>
          </a:xfrm>
        </p:spPr>
        <p:txBody>
          <a:bodyPr lIns="72000" anchor="b">
            <a:noAutofit/>
          </a:bodyPr>
          <a:lstStyle>
            <a:lvl1pPr algn="l">
              <a:lnSpc>
                <a:spcPct val="110000"/>
              </a:lnSpc>
              <a:spcBef>
                <a:spcPts val="600"/>
              </a:spcBef>
              <a:defRPr lang="en-US" sz="16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5" name="Text  5"/>
          <p:cNvSpPr>
            <a:spLocks noGrp="1"/>
          </p:cNvSpPr>
          <p:nvPr>
            <p:ph type="body" sz="quarter" idx="13" hasCustomPrompt="1"/>
          </p:nvPr>
        </p:nvSpPr>
        <p:spPr>
          <a:xfrm>
            <a:off x="2807599" y="2653428"/>
            <a:ext cx="2532888" cy="817405"/>
          </a:xfrm>
        </p:spPr>
        <p:txBody>
          <a:bodyPr lIns="72000"/>
          <a:lstStyle>
            <a:lvl1pPr>
              <a:lnSpc>
                <a:spcPct val="110000"/>
              </a:lnSpc>
              <a:spcBef>
                <a:spcPts val="600"/>
              </a:spcBef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6" name="Text  6"/>
          <p:cNvSpPr>
            <a:spLocks noGrp="1"/>
          </p:cNvSpPr>
          <p:nvPr>
            <p:ph type="body" sz="quarter" idx="18" hasCustomPrompt="1"/>
          </p:nvPr>
        </p:nvSpPr>
        <p:spPr>
          <a:xfrm>
            <a:off x="8774090" y="2344607"/>
            <a:ext cx="2532888" cy="315744"/>
          </a:xfrm>
        </p:spPr>
        <p:txBody>
          <a:bodyPr lIns="72000" anchor="b">
            <a:noAutofit/>
          </a:bodyPr>
          <a:lstStyle>
            <a:lvl1pPr algn="l">
              <a:lnSpc>
                <a:spcPct val="110000"/>
              </a:lnSpc>
              <a:spcBef>
                <a:spcPts val="600"/>
              </a:spcBef>
              <a:defRPr lang="en-US" sz="16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7" name="Text  7"/>
          <p:cNvSpPr>
            <a:spLocks noGrp="1"/>
          </p:cNvSpPr>
          <p:nvPr>
            <p:ph type="body" sz="quarter" idx="19" hasCustomPrompt="1"/>
          </p:nvPr>
        </p:nvSpPr>
        <p:spPr>
          <a:xfrm>
            <a:off x="8773831" y="2653428"/>
            <a:ext cx="2532888" cy="817405"/>
          </a:xfrm>
        </p:spPr>
        <p:txBody>
          <a:bodyPr lIns="72000"/>
          <a:lstStyle>
            <a:lvl1pPr>
              <a:lnSpc>
                <a:spcPct val="110000"/>
              </a:lnSpc>
              <a:spcBef>
                <a:spcPts val="600"/>
              </a:spcBef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8" name="Text  8"/>
          <p:cNvSpPr>
            <a:spLocks noGrp="1"/>
          </p:cNvSpPr>
          <p:nvPr>
            <p:ph type="body" sz="quarter" idx="20" hasCustomPrompt="1"/>
          </p:nvPr>
        </p:nvSpPr>
        <p:spPr>
          <a:xfrm>
            <a:off x="5760605" y="4878360"/>
            <a:ext cx="2532888" cy="315744"/>
          </a:xfrm>
        </p:spPr>
        <p:txBody>
          <a:bodyPr lIns="72000" anchor="b">
            <a:noAutofit/>
          </a:bodyPr>
          <a:lstStyle>
            <a:lvl1pPr algn="l">
              <a:lnSpc>
                <a:spcPct val="110000"/>
              </a:lnSpc>
              <a:spcBef>
                <a:spcPts val="600"/>
              </a:spcBef>
              <a:defRPr lang="en-US" sz="16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9" name="Text  9"/>
          <p:cNvSpPr>
            <a:spLocks noGrp="1"/>
          </p:cNvSpPr>
          <p:nvPr>
            <p:ph type="body" sz="quarter" idx="21" hasCustomPrompt="1"/>
          </p:nvPr>
        </p:nvSpPr>
        <p:spPr>
          <a:xfrm>
            <a:off x="5760604" y="5187180"/>
            <a:ext cx="2532888" cy="817405"/>
          </a:xfrm>
        </p:spPr>
        <p:txBody>
          <a:bodyPr lIns="72000"/>
          <a:lstStyle>
            <a:lvl1pPr>
              <a:lnSpc>
                <a:spcPct val="110000"/>
              </a:lnSpc>
              <a:spcBef>
                <a:spcPts val="600"/>
              </a:spcBef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34206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 -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 1"/>
          <p:cNvSpPr>
            <a:spLocks noGrp="1"/>
          </p:cNvSpPr>
          <p:nvPr>
            <p:ph type="body" sz="quarter" idx="10" hasCustomPrompt="1"/>
          </p:nvPr>
        </p:nvSpPr>
        <p:spPr>
          <a:xfrm>
            <a:off x="356123" y="3670684"/>
            <a:ext cx="2363990" cy="339725"/>
          </a:xfrm>
        </p:spPr>
        <p:txBody>
          <a:bodyPr anchor="ctr"/>
          <a:lstStyle>
            <a:lvl1pPr algn="ctr">
              <a:defRPr lang="ru-RU" sz="1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051">
                <a:latin typeface="+mj-lt"/>
              </a:defRPr>
            </a:lvl2pPr>
            <a:lvl3pPr>
              <a:defRPr sz="1000">
                <a:latin typeface="+mj-lt"/>
              </a:defRPr>
            </a:lvl3pPr>
            <a:lvl4pPr>
              <a:defRPr sz="900">
                <a:latin typeface="+mj-lt"/>
              </a:defRPr>
            </a:lvl4pPr>
            <a:lvl5pPr>
              <a:defRPr sz="900">
                <a:latin typeface="+mj-lt"/>
              </a:defRPr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1" name="Text  2"/>
          <p:cNvSpPr>
            <a:spLocks noGrp="1"/>
          </p:cNvSpPr>
          <p:nvPr>
            <p:ph type="body" sz="quarter" idx="11" hasCustomPrompt="1"/>
          </p:nvPr>
        </p:nvSpPr>
        <p:spPr>
          <a:xfrm>
            <a:off x="3315568" y="3670684"/>
            <a:ext cx="2363990" cy="339725"/>
          </a:xfrm>
        </p:spPr>
        <p:txBody>
          <a:bodyPr anchor="ctr"/>
          <a:lstStyle>
            <a:lvl1pPr algn="ctr">
              <a:defRPr lang="ru-RU" sz="1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051">
                <a:latin typeface="+mj-lt"/>
              </a:defRPr>
            </a:lvl2pPr>
            <a:lvl3pPr>
              <a:defRPr sz="1000">
                <a:latin typeface="+mj-lt"/>
              </a:defRPr>
            </a:lvl3pPr>
            <a:lvl4pPr>
              <a:defRPr sz="900">
                <a:latin typeface="+mj-lt"/>
              </a:defRPr>
            </a:lvl4pPr>
            <a:lvl5pPr>
              <a:defRPr sz="900">
                <a:latin typeface="+mj-lt"/>
              </a:defRPr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2" name="Text  3"/>
          <p:cNvSpPr>
            <a:spLocks noGrp="1"/>
          </p:cNvSpPr>
          <p:nvPr>
            <p:ph type="body" sz="quarter" idx="12" hasCustomPrompt="1"/>
          </p:nvPr>
        </p:nvSpPr>
        <p:spPr>
          <a:xfrm>
            <a:off x="6269202" y="3670684"/>
            <a:ext cx="2363990" cy="339725"/>
          </a:xfrm>
        </p:spPr>
        <p:txBody>
          <a:bodyPr anchor="ctr"/>
          <a:lstStyle>
            <a:lvl1pPr algn="ctr">
              <a:defRPr lang="ru-RU" sz="1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051">
                <a:latin typeface="+mj-lt"/>
              </a:defRPr>
            </a:lvl2pPr>
            <a:lvl3pPr>
              <a:defRPr sz="1000">
                <a:latin typeface="+mj-lt"/>
              </a:defRPr>
            </a:lvl3pPr>
            <a:lvl4pPr>
              <a:defRPr sz="900">
                <a:latin typeface="+mj-lt"/>
              </a:defRPr>
            </a:lvl4pPr>
            <a:lvl5pPr>
              <a:defRPr sz="900">
                <a:latin typeface="+mj-lt"/>
              </a:defRPr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4" name="Text  4"/>
          <p:cNvSpPr>
            <a:spLocks noGrp="1"/>
          </p:cNvSpPr>
          <p:nvPr>
            <p:ph type="body" sz="quarter" idx="17" hasCustomPrompt="1"/>
          </p:nvPr>
        </p:nvSpPr>
        <p:spPr>
          <a:xfrm>
            <a:off x="2099361" y="2336792"/>
            <a:ext cx="2532888" cy="315744"/>
          </a:xfrm>
        </p:spPr>
        <p:txBody>
          <a:bodyPr lIns="72000" anchor="b"/>
          <a:lstStyle>
            <a:lvl1pPr algn="l">
              <a:lnSpc>
                <a:spcPct val="110000"/>
              </a:lnSpc>
              <a:spcBef>
                <a:spcPts val="600"/>
              </a:spcBef>
              <a:defRPr lang="en-US" sz="16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5" name="Text  5"/>
          <p:cNvSpPr>
            <a:spLocks noGrp="1"/>
          </p:cNvSpPr>
          <p:nvPr>
            <p:ph type="body" sz="quarter" idx="13" hasCustomPrompt="1"/>
          </p:nvPr>
        </p:nvSpPr>
        <p:spPr>
          <a:xfrm>
            <a:off x="2099088" y="2653428"/>
            <a:ext cx="2532888" cy="817405"/>
          </a:xfrm>
        </p:spPr>
        <p:txBody>
          <a:bodyPr lIns="72000"/>
          <a:lstStyle>
            <a:lvl1pPr>
              <a:lnSpc>
                <a:spcPct val="110000"/>
              </a:lnSpc>
              <a:spcBef>
                <a:spcPts val="600"/>
              </a:spcBef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6" name="Text  6"/>
          <p:cNvSpPr>
            <a:spLocks noGrp="1"/>
          </p:cNvSpPr>
          <p:nvPr>
            <p:ph type="body" sz="quarter" idx="18" hasCustomPrompt="1"/>
          </p:nvPr>
        </p:nvSpPr>
        <p:spPr>
          <a:xfrm>
            <a:off x="8009614" y="2336792"/>
            <a:ext cx="2532888" cy="315744"/>
          </a:xfrm>
        </p:spPr>
        <p:txBody>
          <a:bodyPr lIns="72000" anchor="b"/>
          <a:lstStyle>
            <a:lvl1pPr algn="l">
              <a:lnSpc>
                <a:spcPct val="110000"/>
              </a:lnSpc>
              <a:spcBef>
                <a:spcPts val="600"/>
              </a:spcBef>
              <a:defRPr lang="en-US" sz="16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7" name="Text  7"/>
          <p:cNvSpPr>
            <a:spLocks noGrp="1"/>
          </p:cNvSpPr>
          <p:nvPr>
            <p:ph type="body" sz="quarter" idx="19" hasCustomPrompt="1"/>
          </p:nvPr>
        </p:nvSpPr>
        <p:spPr>
          <a:xfrm>
            <a:off x="8009341" y="2653428"/>
            <a:ext cx="2532888" cy="817405"/>
          </a:xfrm>
        </p:spPr>
        <p:txBody>
          <a:bodyPr lIns="72000"/>
          <a:lstStyle>
            <a:lvl1pPr>
              <a:lnSpc>
                <a:spcPct val="110000"/>
              </a:lnSpc>
              <a:spcBef>
                <a:spcPts val="600"/>
              </a:spcBef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cxnSp>
        <p:nvCxnSpPr>
          <p:cNvPr id="14" name="Line  1"/>
          <p:cNvCxnSpPr/>
          <p:nvPr/>
        </p:nvCxnSpPr>
        <p:spPr>
          <a:xfrm>
            <a:off x="0" y="4087339"/>
            <a:ext cx="1219200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ot"/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  8"/>
          <p:cNvSpPr>
            <a:spLocks noGrp="1"/>
          </p:cNvSpPr>
          <p:nvPr>
            <p:ph type="body" sz="quarter" idx="20" hasCustomPrompt="1"/>
          </p:nvPr>
        </p:nvSpPr>
        <p:spPr>
          <a:xfrm>
            <a:off x="9218411" y="3670684"/>
            <a:ext cx="2363990" cy="339725"/>
          </a:xfrm>
        </p:spPr>
        <p:txBody>
          <a:bodyPr anchor="ctr"/>
          <a:lstStyle>
            <a:lvl1pPr algn="ctr">
              <a:defRPr lang="ru-RU" sz="1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051">
                <a:latin typeface="+mj-lt"/>
              </a:defRPr>
            </a:lvl2pPr>
            <a:lvl3pPr>
              <a:defRPr sz="1000">
                <a:latin typeface="+mj-lt"/>
              </a:defRPr>
            </a:lvl3pPr>
            <a:lvl4pPr>
              <a:defRPr sz="900">
                <a:latin typeface="+mj-lt"/>
              </a:defRPr>
            </a:lvl4pPr>
            <a:lvl5pPr>
              <a:defRPr sz="900">
                <a:latin typeface="+mj-lt"/>
              </a:defRPr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55" name="Text  9"/>
          <p:cNvSpPr>
            <a:spLocks noGrp="1"/>
          </p:cNvSpPr>
          <p:nvPr>
            <p:ph type="body" sz="quarter" idx="21" hasCustomPrompt="1"/>
          </p:nvPr>
        </p:nvSpPr>
        <p:spPr>
          <a:xfrm>
            <a:off x="1399032" y="4870685"/>
            <a:ext cx="2532888" cy="315744"/>
          </a:xfrm>
        </p:spPr>
        <p:txBody>
          <a:bodyPr lIns="72000" anchor="b"/>
          <a:lstStyle>
            <a:lvl1pPr algn="r">
              <a:lnSpc>
                <a:spcPct val="110000"/>
              </a:lnSpc>
              <a:spcBef>
                <a:spcPts val="600"/>
              </a:spcBef>
              <a:defRPr lang="en-US" sz="16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56" name="Text  10"/>
          <p:cNvSpPr>
            <a:spLocks noGrp="1"/>
          </p:cNvSpPr>
          <p:nvPr>
            <p:ph type="body" sz="quarter" idx="22" hasCustomPrompt="1"/>
          </p:nvPr>
        </p:nvSpPr>
        <p:spPr>
          <a:xfrm>
            <a:off x="1399032" y="5187321"/>
            <a:ext cx="2532888" cy="817405"/>
          </a:xfrm>
        </p:spPr>
        <p:txBody>
          <a:bodyPr lIns="72000"/>
          <a:lstStyle>
            <a:lvl1pPr algn="r">
              <a:lnSpc>
                <a:spcPct val="110000"/>
              </a:lnSpc>
              <a:spcBef>
                <a:spcPts val="600"/>
              </a:spcBef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58" name="Text  11"/>
          <p:cNvSpPr>
            <a:spLocks noGrp="1"/>
          </p:cNvSpPr>
          <p:nvPr>
            <p:ph type="body" sz="quarter" idx="23" hasCustomPrompt="1"/>
          </p:nvPr>
        </p:nvSpPr>
        <p:spPr>
          <a:xfrm>
            <a:off x="7306056" y="5187321"/>
            <a:ext cx="2532888" cy="817405"/>
          </a:xfrm>
        </p:spPr>
        <p:txBody>
          <a:bodyPr lIns="72000"/>
          <a:lstStyle>
            <a:lvl1pPr algn="r">
              <a:lnSpc>
                <a:spcPct val="110000"/>
              </a:lnSpc>
              <a:spcBef>
                <a:spcPts val="600"/>
              </a:spcBef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59" name="Text  12"/>
          <p:cNvSpPr>
            <a:spLocks noGrp="1"/>
          </p:cNvSpPr>
          <p:nvPr>
            <p:ph type="body" sz="quarter" idx="24" hasCustomPrompt="1"/>
          </p:nvPr>
        </p:nvSpPr>
        <p:spPr>
          <a:xfrm>
            <a:off x="7306056" y="4870685"/>
            <a:ext cx="2532888" cy="315744"/>
          </a:xfrm>
        </p:spPr>
        <p:txBody>
          <a:bodyPr lIns="72000" anchor="b"/>
          <a:lstStyle>
            <a:lvl1pPr algn="r">
              <a:lnSpc>
                <a:spcPct val="110000"/>
              </a:lnSpc>
              <a:spcBef>
                <a:spcPts val="600"/>
              </a:spcBef>
              <a:defRPr lang="en-US" sz="16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7107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meline - N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  1"/>
          <p:cNvSpPr>
            <a:spLocks noGrp="1"/>
          </p:cNvSpPr>
          <p:nvPr>
            <p:ph type="body" sz="quarter" idx="10" hasCustomPrompt="1"/>
          </p:nvPr>
        </p:nvSpPr>
        <p:spPr>
          <a:xfrm>
            <a:off x="410987" y="3670684"/>
            <a:ext cx="2363990" cy="339725"/>
          </a:xfrm>
        </p:spPr>
        <p:txBody>
          <a:bodyPr anchor="ctr"/>
          <a:lstStyle>
            <a:lvl1pPr algn="ctr">
              <a:defRPr lang="ru-RU" sz="1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051">
                <a:latin typeface="+mj-lt"/>
              </a:defRPr>
            </a:lvl2pPr>
            <a:lvl3pPr>
              <a:defRPr sz="1000">
                <a:latin typeface="+mj-lt"/>
              </a:defRPr>
            </a:lvl3pPr>
            <a:lvl4pPr>
              <a:defRPr sz="900">
                <a:latin typeface="+mj-lt"/>
              </a:defRPr>
            </a:lvl4pPr>
            <a:lvl5pPr>
              <a:defRPr sz="900">
                <a:latin typeface="+mj-lt"/>
              </a:defRPr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1" name="Text  2"/>
          <p:cNvSpPr>
            <a:spLocks noGrp="1"/>
          </p:cNvSpPr>
          <p:nvPr>
            <p:ph type="body" sz="quarter" idx="11" hasCustomPrompt="1"/>
          </p:nvPr>
        </p:nvSpPr>
        <p:spPr>
          <a:xfrm>
            <a:off x="3480160" y="3670684"/>
            <a:ext cx="2363990" cy="339725"/>
          </a:xfrm>
        </p:spPr>
        <p:txBody>
          <a:bodyPr anchor="ctr"/>
          <a:lstStyle>
            <a:lvl1pPr algn="ctr">
              <a:defRPr lang="ru-RU" sz="1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051">
                <a:latin typeface="+mj-lt"/>
              </a:defRPr>
            </a:lvl2pPr>
            <a:lvl3pPr>
              <a:defRPr sz="1000">
                <a:latin typeface="+mj-lt"/>
              </a:defRPr>
            </a:lvl3pPr>
            <a:lvl4pPr>
              <a:defRPr sz="900">
                <a:latin typeface="+mj-lt"/>
              </a:defRPr>
            </a:lvl4pPr>
            <a:lvl5pPr>
              <a:defRPr sz="900">
                <a:latin typeface="+mj-lt"/>
              </a:defRPr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2" name="Text  3"/>
          <p:cNvSpPr>
            <a:spLocks noGrp="1"/>
          </p:cNvSpPr>
          <p:nvPr>
            <p:ph type="body" sz="quarter" idx="12" hasCustomPrompt="1"/>
          </p:nvPr>
        </p:nvSpPr>
        <p:spPr>
          <a:xfrm>
            <a:off x="6433794" y="3670684"/>
            <a:ext cx="2363990" cy="339725"/>
          </a:xfrm>
        </p:spPr>
        <p:txBody>
          <a:bodyPr anchor="ctr"/>
          <a:lstStyle>
            <a:lvl1pPr algn="ctr">
              <a:defRPr lang="ru-RU" sz="1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1051">
                <a:latin typeface="+mj-lt"/>
              </a:defRPr>
            </a:lvl2pPr>
            <a:lvl3pPr>
              <a:defRPr sz="1000">
                <a:latin typeface="+mj-lt"/>
              </a:defRPr>
            </a:lvl3pPr>
            <a:lvl4pPr>
              <a:defRPr sz="900">
                <a:latin typeface="+mj-lt"/>
              </a:defRPr>
            </a:lvl4pPr>
            <a:lvl5pPr>
              <a:defRPr sz="900">
                <a:latin typeface="+mj-lt"/>
              </a:defRPr>
            </a:lvl5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4" name="Text  4"/>
          <p:cNvSpPr>
            <a:spLocks noGrp="1"/>
          </p:cNvSpPr>
          <p:nvPr>
            <p:ph type="body" sz="quarter" idx="17" hasCustomPrompt="1"/>
          </p:nvPr>
        </p:nvSpPr>
        <p:spPr>
          <a:xfrm>
            <a:off x="2099361" y="2336792"/>
            <a:ext cx="2532888" cy="315744"/>
          </a:xfrm>
        </p:spPr>
        <p:txBody>
          <a:bodyPr lIns="72000" anchor="b"/>
          <a:lstStyle>
            <a:lvl1pPr algn="l">
              <a:lnSpc>
                <a:spcPct val="110000"/>
              </a:lnSpc>
              <a:spcBef>
                <a:spcPts val="600"/>
              </a:spcBef>
              <a:defRPr lang="en-US" sz="16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5" name="Text  5"/>
          <p:cNvSpPr>
            <a:spLocks noGrp="1"/>
          </p:cNvSpPr>
          <p:nvPr>
            <p:ph type="body" sz="quarter" idx="13" hasCustomPrompt="1"/>
          </p:nvPr>
        </p:nvSpPr>
        <p:spPr>
          <a:xfrm>
            <a:off x="2099088" y="2653428"/>
            <a:ext cx="2532888" cy="817405"/>
          </a:xfrm>
        </p:spPr>
        <p:txBody>
          <a:bodyPr lIns="72000"/>
          <a:lstStyle>
            <a:lvl1pPr>
              <a:lnSpc>
                <a:spcPct val="110000"/>
              </a:lnSpc>
              <a:spcBef>
                <a:spcPts val="600"/>
              </a:spcBef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6" name="Text  6"/>
          <p:cNvSpPr>
            <a:spLocks noGrp="1"/>
          </p:cNvSpPr>
          <p:nvPr>
            <p:ph type="body" sz="quarter" idx="18" hasCustomPrompt="1"/>
          </p:nvPr>
        </p:nvSpPr>
        <p:spPr>
          <a:xfrm>
            <a:off x="8150291" y="2336792"/>
            <a:ext cx="2532888" cy="315744"/>
          </a:xfrm>
        </p:spPr>
        <p:txBody>
          <a:bodyPr lIns="72000" anchor="b"/>
          <a:lstStyle>
            <a:lvl1pPr algn="l">
              <a:lnSpc>
                <a:spcPct val="110000"/>
              </a:lnSpc>
              <a:spcBef>
                <a:spcPts val="600"/>
              </a:spcBef>
              <a:defRPr lang="en-US" sz="16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37" name="Text  7"/>
          <p:cNvSpPr>
            <a:spLocks noGrp="1"/>
          </p:cNvSpPr>
          <p:nvPr>
            <p:ph type="body" sz="quarter" idx="19" hasCustomPrompt="1"/>
          </p:nvPr>
        </p:nvSpPr>
        <p:spPr>
          <a:xfrm>
            <a:off x="8150018" y="2653428"/>
            <a:ext cx="2532888" cy="817405"/>
          </a:xfrm>
        </p:spPr>
        <p:txBody>
          <a:bodyPr lIns="72000"/>
          <a:lstStyle>
            <a:lvl1pPr>
              <a:lnSpc>
                <a:spcPct val="110000"/>
              </a:lnSpc>
              <a:spcBef>
                <a:spcPts val="600"/>
              </a:spcBef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cxnSp>
        <p:nvCxnSpPr>
          <p:cNvPr id="14" name="Line  1"/>
          <p:cNvCxnSpPr/>
          <p:nvPr/>
        </p:nvCxnSpPr>
        <p:spPr>
          <a:xfrm>
            <a:off x="0" y="4087339"/>
            <a:ext cx="10661933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  <a:prstDash val="sysDot"/>
            <a:headEnd type="none"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  8"/>
          <p:cNvSpPr>
            <a:spLocks noGrp="1"/>
          </p:cNvSpPr>
          <p:nvPr>
            <p:ph type="body" sz="quarter" idx="20" hasCustomPrompt="1"/>
          </p:nvPr>
        </p:nvSpPr>
        <p:spPr>
          <a:xfrm>
            <a:off x="5191300" y="4917575"/>
            <a:ext cx="2532888" cy="315744"/>
          </a:xfrm>
        </p:spPr>
        <p:txBody>
          <a:bodyPr lIns="72000" anchor="b"/>
          <a:lstStyle>
            <a:lvl1pPr algn="l">
              <a:lnSpc>
                <a:spcPct val="110000"/>
              </a:lnSpc>
              <a:spcBef>
                <a:spcPts val="600"/>
              </a:spcBef>
              <a:defRPr lang="en-US" sz="160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19" name="Text  9"/>
          <p:cNvSpPr>
            <a:spLocks noGrp="1"/>
          </p:cNvSpPr>
          <p:nvPr>
            <p:ph type="body" sz="quarter" idx="21" hasCustomPrompt="1"/>
          </p:nvPr>
        </p:nvSpPr>
        <p:spPr>
          <a:xfrm>
            <a:off x="5191027" y="5234211"/>
            <a:ext cx="2532888" cy="817405"/>
          </a:xfrm>
        </p:spPr>
        <p:txBody>
          <a:bodyPr lIns="72000"/>
          <a:lstStyle>
            <a:lvl1pPr>
              <a:lnSpc>
                <a:spcPct val="110000"/>
              </a:lnSpc>
              <a:spcBef>
                <a:spcPts val="600"/>
              </a:spcBef>
              <a:defRPr lang="en-US" sz="1200" kern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33693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 1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4963584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l-GR"/>
              <a:t>Κάντε κλικ στο εικονίδιο για να προσθέσετε εικόνα</a:t>
            </a:r>
            <a:endParaRPr lang="ru-RU" dirty="0"/>
          </a:p>
        </p:txBody>
      </p:sp>
      <p:sp>
        <p:nvSpPr>
          <p:cNvPr id="6" name="Text  1"/>
          <p:cNvSpPr>
            <a:spLocks noGrp="1"/>
          </p:cNvSpPr>
          <p:nvPr>
            <p:ph type="body" sz="quarter" idx="15" hasCustomPrompt="1"/>
          </p:nvPr>
        </p:nvSpPr>
        <p:spPr>
          <a:xfrm>
            <a:off x="6327904" y="674813"/>
            <a:ext cx="4664434" cy="952499"/>
          </a:xfrm>
        </p:spPr>
        <p:txBody>
          <a:bodyPr wrap="square" anchor="ctr">
            <a:noAutofit/>
          </a:bodyPr>
          <a:lstStyle>
            <a:lvl1pPr>
              <a:lnSpc>
                <a:spcPct val="110000"/>
              </a:lnSpc>
              <a:def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spcBef>
                <a:spcPts val="451"/>
              </a:spcBef>
              <a:spcAft>
                <a:spcPts val="451"/>
              </a:spcAft>
            </a:pPr>
            <a:r>
              <a:rPr lang="en-US"/>
              <a:t>Click to add text</a:t>
            </a:r>
            <a:endParaRPr lang="ru-RU" dirty="0"/>
          </a:p>
        </p:txBody>
      </p:sp>
      <p:sp>
        <p:nvSpPr>
          <p:cNvPr id="7" name="Text  2"/>
          <p:cNvSpPr>
            <a:spLocks noGrp="1"/>
          </p:cNvSpPr>
          <p:nvPr>
            <p:ph type="body" sz="quarter" idx="16" hasCustomPrompt="1"/>
          </p:nvPr>
        </p:nvSpPr>
        <p:spPr>
          <a:xfrm>
            <a:off x="6327904" y="1808206"/>
            <a:ext cx="4664434" cy="1044411"/>
          </a:xfrm>
        </p:spPr>
        <p:txBody>
          <a:bodyPr wrap="square" anchor="ctr">
            <a:noAutofit/>
          </a:bodyPr>
          <a:lstStyle>
            <a:lvl1pPr>
              <a:lnSpc>
                <a:spcPct val="110000"/>
              </a:lnSpc>
              <a:def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spcBef>
                <a:spcPts val="451"/>
              </a:spcBef>
              <a:spcAft>
                <a:spcPts val="451"/>
              </a:spcAft>
            </a:pPr>
            <a:r>
              <a:rPr lang="en-US"/>
              <a:t>Click to add text</a:t>
            </a:r>
            <a:endParaRPr lang="ru-RU" dirty="0"/>
          </a:p>
        </p:txBody>
      </p:sp>
      <p:sp>
        <p:nvSpPr>
          <p:cNvPr id="9" name="Text  3"/>
          <p:cNvSpPr>
            <a:spLocks noGrp="1"/>
          </p:cNvSpPr>
          <p:nvPr>
            <p:ph type="body" sz="quarter" idx="18" hasCustomPrompt="1"/>
          </p:nvPr>
        </p:nvSpPr>
        <p:spPr>
          <a:xfrm>
            <a:off x="6327904" y="3033509"/>
            <a:ext cx="4664434" cy="1057515"/>
          </a:xfrm>
        </p:spPr>
        <p:txBody>
          <a:bodyPr wrap="square" anchor="ctr">
            <a:noAutofit/>
          </a:bodyPr>
          <a:lstStyle>
            <a:lvl1pPr>
              <a:lnSpc>
                <a:spcPct val="110000"/>
              </a:lnSpc>
              <a:def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spcBef>
                <a:spcPts val="451"/>
              </a:spcBef>
              <a:spcAft>
                <a:spcPts val="451"/>
              </a:spcAft>
            </a:pPr>
            <a:r>
              <a:rPr lang="en-US"/>
              <a:t>Click to add text</a:t>
            </a:r>
            <a:endParaRPr lang="ru-RU" dirty="0"/>
          </a:p>
        </p:txBody>
      </p:sp>
      <p:sp>
        <p:nvSpPr>
          <p:cNvPr id="10" name="Text  4"/>
          <p:cNvSpPr>
            <a:spLocks noGrp="1"/>
          </p:cNvSpPr>
          <p:nvPr>
            <p:ph type="body" sz="quarter" idx="19" hasCustomPrompt="1"/>
          </p:nvPr>
        </p:nvSpPr>
        <p:spPr>
          <a:xfrm>
            <a:off x="6327904" y="4271916"/>
            <a:ext cx="4664434" cy="1124269"/>
          </a:xfrm>
        </p:spPr>
        <p:txBody>
          <a:bodyPr wrap="square" anchor="ctr">
            <a:noAutofit/>
          </a:bodyPr>
          <a:lstStyle>
            <a:lvl1pPr>
              <a:lnSpc>
                <a:spcPct val="110000"/>
              </a:lnSpc>
              <a:def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spcBef>
                <a:spcPts val="451"/>
              </a:spcBef>
              <a:spcAft>
                <a:spcPts val="451"/>
              </a:spcAft>
            </a:pPr>
            <a:r>
              <a:rPr lang="en-US"/>
              <a:t>Click to add text</a:t>
            </a:r>
            <a:endParaRPr lang="ru-RU" dirty="0"/>
          </a:p>
        </p:txBody>
      </p:sp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677336" y="883493"/>
            <a:ext cx="4092885" cy="549659"/>
          </a:xfrm>
          <a:noFill/>
        </p:spPr>
        <p:txBody>
          <a:bodyPr wrap="square" anchor="t">
            <a:noAutofit/>
          </a:bodyPr>
          <a:lstStyle>
            <a:lvl1pPr>
              <a:defRPr lang="ru-RU" sz="2800">
                <a:solidFill>
                  <a:schemeClr val="bg1"/>
                </a:solidFill>
                <a:latin typeface="+mj-lt"/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US"/>
              <a:t>Click to add title</a:t>
            </a:r>
            <a:endParaRPr lang="ru-RU" dirty="0"/>
          </a:p>
        </p:txBody>
      </p:sp>
      <p:sp>
        <p:nvSpPr>
          <p:cNvPr id="5" name="Text  5"/>
          <p:cNvSpPr>
            <a:spLocks noGrp="1"/>
          </p:cNvSpPr>
          <p:nvPr>
            <p:ph type="body" sz="quarter" idx="10" hasCustomPrompt="1"/>
          </p:nvPr>
        </p:nvSpPr>
        <p:spPr>
          <a:xfrm>
            <a:off x="677336" y="1401561"/>
            <a:ext cx="4092885" cy="945015"/>
          </a:xfrm>
        </p:spPr>
        <p:txBody>
          <a:bodyPr wrap="square" anchor="t">
            <a:noAutofit/>
          </a:bodyPr>
          <a:lstStyle>
            <a:lvl1pPr>
              <a:lnSpc>
                <a:spcPct val="150000"/>
              </a:lnSpc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ru-RU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370388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ngratulations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 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el-GR"/>
              <a:t>Κάντε κλικ στο εικονίδιο για να προσθέσετε εικόνα</a:t>
            </a:r>
            <a:endParaRPr lang="ru-RU" dirty="0"/>
          </a:p>
        </p:txBody>
      </p:sp>
      <p:sp>
        <p:nvSpPr>
          <p:cNvPr id="2" name="Title"/>
          <p:cNvSpPr>
            <a:spLocks noGrp="1"/>
          </p:cNvSpPr>
          <p:nvPr>
            <p:ph type="ctrTitle" hasCustomPrompt="1"/>
          </p:nvPr>
        </p:nvSpPr>
        <p:spPr>
          <a:xfrm>
            <a:off x="1402149" y="4490365"/>
            <a:ext cx="7589452" cy="675865"/>
          </a:xfrm>
          <a:noFill/>
        </p:spPr>
        <p:txBody>
          <a:bodyPr wrap="square" lIns="90000" rtlCol="0" anchor="b">
            <a:noAutofit/>
          </a:bodyPr>
          <a:lstStyle>
            <a:lvl1pPr>
              <a:defRPr lang="en-US" sz="4400" dirty="0">
                <a:solidFill>
                  <a:schemeClr val="bg1"/>
                </a:solidFill>
                <a:latin typeface="+mj-lt"/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US"/>
              <a:t>Click to add title</a:t>
            </a:r>
            <a:endParaRPr lang="en-US" dirty="0"/>
          </a:p>
        </p:txBody>
      </p:sp>
      <p:sp>
        <p:nvSpPr>
          <p:cNvPr id="10" name="Text  1"/>
          <p:cNvSpPr>
            <a:spLocks noGrp="1"/>
          </p:cNvSpPr>
          <p:nvPr>
            <p:ph type="body" sz="quarter" idx="10" hasCustomPrompt="1"/>
          </p:nvPr>
        </p:nvSpPr>
        <p:spPr>
          <a:xfrm>
            <a:off x="1402148" y="5318413"/>
            <a:ext cx="6600805" cy="825212"/>
          </a:xfrm>
        </p:spPr>
        <p:txBody>
          <a:bodyPr vert="horz" wrap="square" lIns="90000" tIns="45720" rIns="91440" bIns="45720" rtlCol="0">
            <a:noAutofit/>
          </a:bodyPr>
          <a:lstStyle>
            <a:lvl1pPr>
              <a:lnSpc>
                <a:spcPct val="130000"/>
              </a:lnSpc>
              <a:defRPr lang="en-US" sz="1400" kern="12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16107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urse 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 1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4963584" cy="6858000"/>
          </a:xfrm>
        </p:spPr>
        <p:txBody>
          <a:bodyPr/>
          <a:lstStyle/>
          <a:p>
            <a:r>
              <a:rPr lang="el-GR"/>
              <a:t>Κάντε κλικ στο εικονίδιο για να προσθέσετε εικόνα</a:t>
            </a:r>
            <a:endParaRPr lang="ru-RU" dirty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739857" y="162915"/>
            <a:ext cx="3402298" cy="1204844"/>
          </a:xfrm>
          <a:noFill/>
        </p:spPr>
        <p:txBody>
          <a:bodyPr wrap="square" anchor="b">
            <a:noAutofit/>
          </a:bodyPr>
          <a:lstStyle>
            <a:lvl1pPr>
              <a:defRPr lang="ru-RU" sz="2800">
                <a:solidFill>
                  <a:schemeClr val="bg1"/>
                </a:solidFill>
                <a:latin typeface="+mj-lt"/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US"/>
              <a:t>Click to add title</a:t>
            </a:r>
            <a:endParaRPr lang="ru-RU" dirty="0"/>
          </a:p>
        </p:txBody>
      </p:sp>
      <p:sp>
        <p:nvSpPr>
          <p:cNvPr id="20" name="Text  1"/>
          <p:cNvSpPr>
            <a:spLocks noGrp="1"/>
          </p:cNvSpPr>
          <p:nvPr>
            <p:ph type="body" sz="quarter" idx="10" hasCustomPrompt="1"/>
          </p:nvPr>
        </p:nvSpPr>
        <p:spPr>
          <a:xfrm>
            <a:off x="739857" y="1367760"/>
            <a:ext cx="3402298" cy="932563"/>
          </a:xfrm>
        </p:spPr>
        <p:txBody>
          <a:bodyPr wrap="square">
            <a:noAutofit/>
          </a:bodyPr>
          <a:lstStyle>
            <a:lvl1pPr>
              <a:lnSpc>
                <a:spcPct val="150000"/>
              </a:lnSpc>
              <a:defRPr lang="en-US" sz="1400" dirty="0" smtClean="0">
                <a:solidFill>
                  <a:schemeClr val="bg1">
                    <a:lumMod val="9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US" sz="1800" dirty="0" smtClean="0"/>
            </a:lvl2pPr>
            <a:lvl3pPr>
              <a:defRPr lang="en-US" sz="1800" dirty="0" smtClean="0"/>
            </a:lvl3pPr>
            <a:lvl4pPr>
              <a:defRPr lang="en-US" dirty="0" smtClean="0"/>
            </a:lvl4pPr>
            <a:lvl5pPr>
              <a:defRPr lang="ru-RU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add text</a:t>
            </a:r>
            <a:endParaRPr lang="ru-RU" dirty="0"/>
          </a:p>
        </p:txBody>
      </p:sp>
      <p:sp>
        <p:nvSpPr>
          <p:cNvPr id="25" name="Text  2"/>
          <p:cNvSpPr>
            <a:spLocks noGrp="1"/>
          </p:cNvSpPr>
          <p:nvPr>
            <p:ph type="body" sz="quarter" idx="15" hasCustomPrompt="1"/>
          </p:nvPr>
        </p:nvSpPr>
        <p:spPr>
          <a:xfrm>
            <a:off x="6390422" y="908301"/>
            <a:ext cx="5108331" cy="536575"/>
          </a:xfrm>
        </p:spPr>
        <p:txBody>
          <a:bodyPr wrap="square" anchor="ctr">
            <a:noAutofit/>
          </a:bodyPr>
          <a:lstStyle>
            <a:lvl1pPr>
              <a:lnSpc>
                <a:spcPct val="110000"/>
              </a:lnSpc>
              <a:def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spcBef>
                <a:spcPts val="451"/>
              </a:spcBef>
              <a:spcAft>
                <a:spcPts val="451"/>
              </a:spcAft>
            </a:pPr>
            <a:r>
              <a:rPr lang="en-US"/>
              <a:t>Click to add text</a:t>
            </a:r>
            <a:endParaRPr lang="ru-RU" dirty="0"/>
          </a:p>
        </p:txBody>
      </p:sp>
      <p:sp>
        <p:nvSpPr>
          <p:cNvPr id="28" name="Text  3"/>
          <p:cNvSpPr>
            <a:spLocks noGrp="1"/>
          </p:cNvSpPr>
          <p:nvPr>
            <p:ph type="body" sz="quarter" idx="16" hasCustomPrompt="1"/>
          </p:nvPr>
        </p:nvSpPr>
        <p:spPr>
          <a:xfrm>
            <a:off x="6403734" y="1765472"/>
            <a:ext cx="5108331" cy="536575"/>
          </a:xfrm>
        </p:spPr>
        <p:txBody>
          <a:bodyPr wrap="square" anchor="ctr">
            <a:noAutofit/>
          </a:bodyPr>
          <a:lstStyle>
            <a:lvl1pPr>
              <a:lnSpc>
                <a:spcPct val="110000"/>
              </a:lnSpc>
              <a:def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spcBef>
                <a:spcPts val="451"/>
              </a:spcBef>
              <a:spcAft>
                <a:spcPts val="451"/>
              </a:spcAft>
            </a:pPr>
            <a:r>
              <a:rPr lang="en-US"/>
              <a:t>Click to add text</a:t>
            </a:r>
            <a:endParaRPr lang="ru-RU" dirty="0"/>
          </a:p>
        </p:txBody>
      </p:sp>
      <p:sp>
        <p:nvSpPr>
          <p:cNvPr id="29" name="Text  4"/>
          <p:cNvSpPr>
            <a:spLocks noGrp="1"/>
          </p:cNvSpPr>
          <p:nvPr>
            <p:ph type="body" sz="quarter" idx="17" hasCustomPrompt="1"/>
          </p:nvPr>
        </p:nvSpPr>
        <p:spPr>
          <a:xfrm>
            <a:off x="6403734" y="2622641"/>
            <a:ext cx="5108331" cy="536575"/>
          </a:xfrm>
        </p:spPr>
        <p:txBody>
          <a:bodyPr wrap="square" anchor="ctr">
            <a:noAutofit/>
          </a:bodyPr>
          <a:lstStyle>
            <a:lvl1pPr>
              <a:lnSpc>
                <a:spcPct val="110000"/>
              </a:lnSpc>
              <a:def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spcBef>
                <a:spcPts val="451"/>
              </a:spcBef>
              <a:spcAft>
                <a:spcPts val="451"/>
              </a:spcAft>
            </a:pPr>
            <a:r>
              <a:rPr lang="en-US"/>
              <a:t>Click to add text</a:t>
            </a:r>
            <a:endParaRPr lang="ru-RU" dirty="0"/>
          </a:p>
        </p:txBody>
      </p:sp>
      <p:sp>
        <p:nvSpPr>
          <p:cNvPr id="30" name="Text  5"/>
          <p:cNvSpPr>
            <a:spLocks noGrp="1"/>
          </p:cNvSpPr>
          <p:nvPr>
            <p:ph type="body" sz="quarter" idx="18" hasCustomPrompt="1"/>
          </p:nvPr>
        </p:nvSpPr>
        <p:spPr>
          <a:xfrm>
            <a:off x="6403734" y="3479812"/>
            <a:ext cx="5108331" cy="536575"/>
          </a:xfrm>
        </p:spPr>
        <p:txBody>
          <a:bodyPr wrap="square" anchor="ctr">
            <a:noAutofit/>
          </a:bodyPr>
          <a:lstStyle>
            <a:lvl1pPr>
              <a:lnSpc>
                <a:spcPct val="110000"/>
              </a:lnSpc>
              <a:def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spcBef>
                <a:spcPts val="451"/>
              </a:spcBef>
              <a:spcAft>
                <a:spcPts val="451"/>
              </a:spcAft>
            </a:pPr>
            <a:r>
              <a:rPr lang="en-US"/>
              <a:t>Click to add text</a:t>
            </a:r>
            <a:endParaRPr lang="ru-RU" dirty="0"/>
          </a:p>
        </p:txBody>
      </p:sp>
      <p:sp>
        <p:nvSpPr>
          <p:cNvPr id="31" name="Text  6"/>
          <p:cNvSpPr>
            <a:spLocks noGrp="1"/>
          </p:cNvSpPr>
          <p:nvPr>
            <p:ph type="body" sz="quarter" idx="19" hasCustomPrompt="1"/>
          </p:nvPr>
        </p:nvSpPr>
        <p:spPr>
          <a:xfrm>
            <a:off x="6403734" y="4336981"/>
            <a:ext cx="5108331" cy="536575"/>
          </a:xfrm>
        </p:spPr>
        <p:txBody>
          <a:bodyPr wrap="square" anchor="ctr">
            <a:noAutofit/>
          </a:bodyPr>
          <a:lstStyle>
            <a:lvl1pPr>
              <a:lnSpc>
                <a:spcPct val="110000"/>
              </a:lnSpc>
              <a:def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spcBef>
                <a:spcPts val="451"/>
              </a:spcBef>
              <a:spcAft>
                <a:spcPts val="451"/>
              </a:spcAft>
            </a:pPr>
            <a:r>
              <a:rPr lang="en-US"/>
              <a:t>Click to add text</a:t>
            </a:r>
            <a:endParaRPr lang="ru-RU" dirty="0"/>
          </a:p>
        </p:txBody>
      </p:sp>
      <p:sp>
        <p:nvSpPr>
          <p:cNvPr id="32" name="Text  7"/>
          <p:cNvSpPr>
            <a:spLocks noGrp="1"/>
          </p:cNvSpPr>
          <p:nvPr>
            <p:ph type="body" sz="quarter" idx="20" hasCustomPrompt="1"/>
          </p:nvPr>
        </p:nvSpPr>
        <p:spPr>
          <a:xfrm>
            <a:off x="6403734" y="5194152"/>
            <a:ext cx="5108331" cy="536575"/>
          </a:xfrm>
        </p:spPr>
        <p:txBody>
          <a:bodyPr wrap="square" anchor="ctr">
            <a:noAutofit/>
          </a:bodyPr>
          <a:lstStyle>
            <a:lvl1pPr>
              <a:lnSpc>
                <a:spcPct val="110000"/>
              </a:lnSpc>
              <a:defRPr lang="ru-RU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>
              <a:spcBef>
                <a:spcPts val="451"/>
              </a:spcBef>
              <a:spcAft>
                <a:spcPts val="451"/>
              </a:spcAft>
            </a:pPr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72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ini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1003880" y="528065"/>
            <a:ext cx="7819689" cy="480131"/>
          </a:xfrm>
          <a:noFill/>
        </p:spPr>
        <p:txBody>
          <a:bodyPr wrap="square">
            <a:spAutoFit/>
          </a:bodyPr>
          <a:lstStyle>
            <a:lvl1pPr>
              <a:def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US"/>
              <a:t>Click to add title</a:t>
            </a:r>
            <a:endParaRPr lang="ru-RU" dirty="0"/>
          </a:p>
        </p:txBody>
      </p:sp>
      <p:sp>
        <p:nvSpPr>
          <p:cNvPr id="7" name="Text  1"/>
          <p:cNvSpPr>
            <a:spLocks noGrp="1"/>
          </p:cNvSpPr>
          <p:nvPr>
            <p:ph type="body" sz="quarter" idx="10" hasCustomPrompt="1"/>
          </p:nvPr>
        </p:nvSpPr>
        <p:spPr>
          <a:xfrm>
            <a:off x="1003880" y="1055394"/>
            <a:ext cx="7819689" cy="581897"/>
          </a:xfrm>
        </p:spPr>
        <p:txBody>
          <a:bodyPr/>
          <a:lstStyle>
            <a:lvl1pPr>
              <a:defRPr lang="en-US" sz="130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US" sz="2000" smtClean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lang="en-US" sz="1800" smtClean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lang="en-US" sz="1600" smtClean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lang="ru-RU"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23187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3644135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1003880" y="528065"/>
            <a:ext cx="7819689" cy="480131"/>
          </a:xfrm>
          <a:noFill/>
        </p:spPr>
        <p:txBody>
          <a:bodyPr wrap="square">
            <a:spAutoFit/>
          </a:bodyPr>
          <a:lstStyle>
            <a:lvl1pPr>
              <a:def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97540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0/70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773063" y="725787"/>
            <a:ext cx="3321330" cy="1280332"/>
          </a:xfrm>
        </p:spPr>
        <p:txBody>
          <a:bodyPr vert="horz" lIns="68580" tIns="34290" rIns="68580" bIns="34290" rtlCol="0" anchor="b">
            <a:noAutofit/>
          </a:bodyPr>
          <a:lstStyle>
            <a:lvl1pPr>
              <a:def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/>
              <a:t>Click to add title</a:t>
            </a:r>
            <a:endParaRPr lang="ru-RU" dirty="0"/>
          </a:p>
        </p:txBody>
      </p:sp>
      <p:sp>
        <p:nvSpPr>
          <p:cNvPr id="8" name="Picture  1"/>
          <p:cNvSpPr>
            <a:spLocks noGrp="1"/>
          </p:cNvSpPr>
          <p:nvPr>
            <p:ph type="pic" sz="quarter" idx="10"/>
          </p:nvPr>
        </p:nvSpPr>
        <p:spPr>
          <a:xfrm>
            <a:off x="4749800" y="0"/>
            <a:ext cx="7442200" cy="6858000"/>
          </a:xfrm>
        </p:spPr>
        <p:txBody>
          <a:bodyPr/>
          <a:lstStyle/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  <p:sp>
        <p:nvSpPr>
          <p:cNvPr id="10" name="Text  1"/>
          <p:cNvSpPr>
            <a:spLocks noGrp="1"/>
          </p:cNvSpPr>
          <p:nvPr>
            <p:ph type="body" sz="quarter" idx="11" hasCustomPrompt="1"/>
          </p:nvPr>
        </p:nvSpPr>
        <p:spPr>
          <a:xfrm>
            <a:off x="385558" y="2334123"/>
            <a:ext cx="3686258" cy="2837959"/>
          </a:xfrm>
        </p:spPr>
        <p:txBody>
          <a:bodyPr/>
          <a:lstStyle>
            <a:lvl1pPr>
              <a:defRPr lang="en-US" sz="13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54161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0/30 Pictur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727413" y="1005843"/>
            <a:ext cx="4690495" cy="913471"/>
          </a:xfrm>
        </p:spPr>
        <p:txBody>
          <a:bodyPr vert="horz" lIns="72000" tIns="34290" rIns="68580" bIns="34290" rtlCol="0" anchor="b">
            <a:noAutofit/>
          </a:bodyPr>
          <a:lstStyle>
            <a:lvl1pPr>
              <a:spcBef>
                <a:spcPts val="0"/>
              </a:spcBef>
              <a:def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>
              <a:lnSpc>
                <a:spcPct val="100000"/>
              </a:lnSpc>
            </a:pPr>
            <a:r>
              <a:rPr lang="en-US"/>
              <a:t>Click to add title</a:t>
            </a:r>
            <a:endParaRPr lang="ru-RU" dirty="0"/>
          </a:p>
        </p:txBody>
      </p:sp>
      <p:sp>
        <p:nvSpPr>
          <p:cNvPr id="8" name="Picture  1"/>
          <p:cNvSpPr>
            <a:spLocks noGrp="1"/>
          </p:cNvSpPr>
          <p:nvPr>
            <p:ph type="pic" sz="quarter" idx="10"/>
          </p:nvPr>
        </p:nvSpPr>
        <p:spPr>
          <a:xfrm>
            <a:off x="10" y="0"/>
            <a:ext cx="4655457" cy="6858000"/>
          </a:xfrm>
        </p:spPr>
        <p:txBody>
          <a:bodyPr/>
          <a:lstStyle/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  <p:sp>
        <p:nvSpPr>
          <p:cNvPr id="10" name="Text  1"/>
          <p:cNvSpPr>
            <a:spLocks noGrp="1"/>
          </p:cNvSpPr>
          <p:nvPr>
            <p:ph type="body" sz="quarter" idx="11" hasCustomPrompt="1"/>
          </p:nvPr>
        </p:nvSpPr>
        <p:spPr>
          <a:xfrm>
            <a:off x="5427691" y="2251149"/>
            <a:ext cx="5693602" cy="2592685"/>
          </a:xfrm>
        </p:spPr>
        <p:txBody>
          <a:bodyPr lIns="72000"/>
          <a:lstStyle>
            <a:lvl1pPr>
              <a:lnSpc>
                <a:spcPct val="130000"/>
              </a:lnSpc>
              <a:spcBef>
                <a:spcPts val="600"/>
              </a:spcBef>
              <a:defRPr lang="en-US" sz="13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  <p:sp>
        <p:nvSpPr>
          <p:cNvPr id="4" name="Text  2"/>
          <p:cNvSpPr>
            <a:spLocks noGrp="1"/>
          </p:cNvSpPr>
          <p:nvPr>
            <p:ph type="body" sz="quarter" idx="12" hasCustomPrompt="1"/>
          </p:nvPr>
        </p:nvSpPr>
        <p:spPr>
          <a:xfrm>
            <a:off x="4983867" y="5743538"/>
            <a:ext cx="6115511" cy="548935"/>
          </a:xfrm>
        </p:spPr>
        <p:txBody>
          <a:bodyPr anchor="ctr"/>
          <a:lstStyle>
            <a:lvl1pPr>
              <a:defRPr lang="en-US" sz="1200" kern="12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/>
              <a:t>Click to add text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7739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0/50 Picture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 1"/>
          <p:cNvSpPr>
            <a:spLocks noGrp="1"/>
          </p:cNvSpPr>
          <p:nvPr>
            <p:ph type="pic" sz="quarter" idx="11"/>
          </p:nvPr>
        </p:nvSpPr>
        <p:spPr>
          <a:xfrm>
            <a:off x="0" y="7"/>
            <a:ext cx="12192000" cy="3167063"/>
          </a:xfrm>
        </p:spPr>
        <p:txBody>
          <a:bodyPr/>
          <a:lstStyle/>
          <a:p>
            <a:r>
              <a:rPr lang="el-GR"/>
              <a:t>Κάντε κλικ στο εικονίδιο για να προσθέσετε εικόνα</a:t>
            </a:r>
            <a:endParaRPr lang="ru-RU"/>
          </a:p>
        </p:txBody>
      </p:sp>
      <p:sp>
        <p:nvSpPr>
          <p:cNvPr id="11" name="Text  1"/>
          <p:cNvSpPr>
            <a:spLocks noGrp="1"/>
          </p:cNvSpPr>
          <p:nvPr>
            <p:ph type="body" sz="quarter" idx="10" hasCustomPrompt="1"/>
          </p:nvPr>
        </p:nvSpPr>
        <p:spPr>
          <a:xfrm>
            <a:off x="868461" y="4819512"/>
            <a:ext cx="7181385" cy="1581293"/>
          </a:xfrm>
        </p:spPr>
        <p:txBody>
          <a:bodyPr/>
          <a:lstStyle>
            <a:lvl1pPr>
              <a:defRPr lang="en-US" sz="130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 lang="en-US" sz="2000" smtClean="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lang="en-US" sz="1800" smtClean="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lang="en-US" sz="1600" smtClean="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lang="ru-RU" sz="16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add text</a:t>
            </a:r>
            <a:endParaRPr lang="ru-RU" dirty="0"/>
          </a:p>
        </p:txBody>
      </p:sp>
      <p:sp>
        <p:nvSpPr>
          <p:cNvPr id="12" name="Title"/>
          <p:cNvSpPr>
            <a:spLocks noGrp="1"/>
          </p:cNvSpPr>
          <p:nvPr>
            <p:ph type="title" hasCustomPrompt="1"/>
          </p:nvPr>
        </p:nvSpPr>
        <p:spPr>
          <a:xfrm>
            <a:off x="1208262" y="4058685"/>
            <a:ext cx="9089636" cy="535531"/>
          </a:xfrm>
          <a:noFill/>
        </p:spPr>
        <p:txBody>
          <a:bodyPr vert="horz" wrap="square" lIns="91440" tIns="45720" rIns="91440" bIns="45720" rtlCol="0" anchor="ctr">
            <a:spAutoFit/>
          </a:bodyPr>
          <a:lstStyle>
            <a:lvl1pPr>
              <a:defRPr lang="ru-RU" sz="3200">
                <a:solidFill>
                  <a:schemeClr val="tx1">
                    <a:lumMod val="75000"/>
                    <a:lumOff val="25000"/>
                  </a:schemeClr>
                </a:solidFill>
                <a:ea typeface="Open Sans Condensed" panose="020B0806030504020204" pitchFamily="34" charset="0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US"/>
              <a:t>Click to add title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35920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add title</a:t>
            </a:r>
            <a:endParaRPr lang="en-US" dirty="0"/>
          </a:p>
        </p:txBody>
      </p:sp>
      <p:sp>
        <p:nvSpPr>
          <p:cNvPr id="3" name="Text  1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add text</a:t>
            </a:r>
            <a:endParaRPr lang="en-US" dirty="0"/>
          </a:p>
        </p:txBody>
      </p:sp>
    </p:spTree>
    <p:custDataLst>
      <p:tags r:id="rId29"/>
    </p:custDataLst>
    <p:extLst>
      <p:ext uri="{BB962C8B-B14F-4D97-AF65-F5344CB8AC3E}">
        <p14:creationId xmlns:p14="http://schemas.microsoft.com/office/powerpoint/2010/main" val="316675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2.xml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3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4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 1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Blur radius="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0" name="Rectangle  1"/>
          <p:cNvSpPr/>
          <p:nvPr/>
        </p:nvSpPr>
        <p:spPr>
          <a:xfrm>
            <a:off x="0" y="20994"/>
            <a:ext cx="12192000" cy="6857999"/>
          </a:xfrm>
          <a:prstGeom prst="rect">
            <a:avLst/>
          </a:prstGeom>
          <a:solidFill>
            <a:schemeClr val="tx2">
              <a:lumMod val="75000"/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l-GR" b="1" dirty="0"/>
          </a:p>
        </p:txBody>
      </p:sp>
      <p:sp>
        <p:nvSpPr>
          <p:cNvPr id="4" name="Title"/>
          <p:cNvSpPr>
            <a:spLocks noGrp="1"/>
          </p:cNvSpPr>
          <p:nvPr>
            <p:ph type="ctrTitle"/>
          </p:nvPr>
        </p:nvSpPr>
        <p:spPr>
          <a:xfrm>
            <a:off x="1393017" y="1910328"/>
            <a:ext cx="9265853" cy="691659"/>
          </a:xfrm>
        </p:spPr>
        <p:txBody>
          <a:bodyPr/>
          <a:lstStyle/>
          <a:p>
            <a:br>
              <a:rPr lang="el-GR" sz="32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l-GR" sz="32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l-GR" sz="32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l-GR" sz="32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l-GR" sz="32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br>
              <a:rPr lang="el-GR" sz="3200" b="1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l-GR" sz="3200" b="1" dirty="0">
                <a:latin typeface="Roboto" panose="02000000000000000000" pitchFamily="2" charset="0"/>
                <a:ea typeface="Roboto" panose="02000000000000000000" pitchFamily="2" charset="0"/>
              </a:rPr>
              <a:t>ΔΙΑΠΡΑΓΜΑΤΕΥΣΗ ΚΑΙ ΔΙΑΜΕΣΟΛΑΒΗΣΗ ΣΕ ΕΜΠΟΡΙΚΕΣ ΔΙΑΦΟΡΕΣ</a:t>
            </a:r>
            <a:endParaRPr lang="ru-RU" sz="32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cxnSp>
        <p:nvCxnSpPr>
          <p:cNvPr id="11" name="Line  1"/>
          <p:cNvCxnSpPr/>
          <p:nvPr/>
        </p:nvCxnSpPr>
        <p:spPr>
          <a:xfrm>
            <a:off x="1393017" y="1176960"/>
            <a:ext cx="9130" cy="1640354"/>
          </a:xfrm>
          <a:prstGeom prst="line">
            <a:avLst/>
          </a:prstGeom>
          <a:ln w="508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Ορθογώνιο 1"/>
          <p:cNvSpPr/>
          <p:nvPr/>
        </p:nvSpPr>
        <p:spPr>
          <a:xfrm>
            <a:off x="1402147" y="1276278"/>
            <a:ext cx="122341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1200"/>
              </a:spcBef>
              <a:spcAft>
                <a:spcPts val="300"/>
              </a:spcAft>
            </a:pPr>
            <a:r>
              <a:rPr lang="x-none" sz="1600" b="1" kern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ΕΝΟΤΗΤΑ </a:t>
            </a:r>
            <a:r>
              <a:rPr lang="en-US" sz="1600" b="1" kern="1600" dirty="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endParaRPr lang="el-GR" sz="2000" b="1" kern="1600" dirty="0">
              <a:solidFill>
                <a:schemeClr val="bg1"/>
              </a:solidFill>
              <a:effectLst/>
              <a:latin typeface="Roboto" panose="02000000000000000000" pitchFamily="2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" name="Ορθογώνιο 2"/>
          <p:cNvSpPr/>
          <p:nvPr/>
        </p:nvSpPr>
        <p:spPr>
          <a:xfrm>
            <a:off x="938089" y="6144619"/>
            <a:ext cx="5730543" cy="4158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l-GR" sz="1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Εισηγητής</a:t>
            </a:r>
            <a:r>
              <a:rPr lang="en-US" sz="1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l-GR" sz="16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Επίκουρος Καθηγητής Σταύρος Καλογιαννίδης </a:t>
            </a:r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BB9B8E32-75E3-893C-C1EF-0EAD60F954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7402" y="2912503"/>
            <a:ext cx="1871915" cy="1871915"/>
          </a:xfrm>
          <a:prstGeom prst="rect">
            <a:avLst/>
          </a:prstGeom>
        </p:spPr>
      </p:pic>
      <p:pic>
        <p:nvPicPr>
          <p:cNvPr id="12" name="Εικόνα 11">
            <a:extLst>
              <a:ext uri="{FF2B5EF4-FFF2-40B4-BE49-F238E27FC236}">
                <a16:creationId xmlns:a16="http://schemas.microsoft.com/office/drawing/2014/main" id="{3644EF67-B15B-8BF7-05B0-CBE275EF73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9451" y="3228797"/>
            <a:ext cx="1390995" cy="12393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293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3AF34F-9A14-3255-A0D6-438A217F3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 1">
            <a:extLst>
              <a:ext uri="{FF2B5EF4-FFF2-40B4-BE49-F238E27FC236}">
                <a16:creationId xmlns:a16="http://schemas.microsoft.com/office/drawing/2014/main" id="{CD83A68E-DD46-2BFC-5E01-E8CD92D47C98}"/>
              </a:ext>
            </a:extLst>
          </p:cNvPr>
          <p:cNvGrpSpPr/>
          <p:nvPr/>
        </p:nvGrpSpPr>
        <p:grpSpPr>
          <a:xfrm>
            <a:off x="901909" y="596349"/>
            <a:ext cx="10428700" cy="1027741"/>
            <a:chOff x="3292645" y="5420197"/>
            <a:chExt cx="7002601" cy="1027741"/>
          </a:xfrm>
        </p:grpSpPr>
        <p:sp>
          <p:nvSpPr>
            <p:cNvPr id="13" name="Rounded Rectangle  1">
              <a:extLst>
                <a:ext uri="{FF2B5EF4-FFF2-40B4-BE49-F238E27FC236}">
                  <a16:creationId xmlns:a16="http://schemas.microsoft.com/office/drawing/2014/main" id="{7EB7C754-7990-6660-BF3F-337DC035331E}"/>
                </a:ext>
              </a:extLst>
            </p:cNvPr>
            <p:cNvSpPr/>
            <p:nvPr/>
          </p:nvSpPr>
          <p:spPr>
            <a:xfrm>
              <a:off x="3292646" y="5623862"/>
              <a:ext cx="7002600" cy="82407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4" name="Triangle 1">
              <a:extLst>
                <a:ext uri="{FF2B5EF4-FFF2-40B4-BE49-F238E27FC236}">
                  <a16:creationId xmlns:a16="http://schemas.microsoft.com/office/drawing/2014/main" id="{61F49115-6044-0E9A-0421-B710C15D8C31}"/>
                </a:ext>
              </a:extLst>
            </p:cNvPr>
            <p:cNvSpPr/>
            <p:nvPr/>
          </p:nvSpPr>
          <p:spPr>
            <a:xfrm flipH="1">
              <a:off x="3292645" y="5420197"/>
              <a:ext cx="157048" cy="203666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8" name="Text  1">
            <a:extLst>
              <a:ext uri="{FF2B5EF4-FFF2-40B4-BE49-F238E27FC236}">
                <a16:creationId xmlns:a16="http://schemas.microsoft.com/office/drawing/2014/main" id="{3CC1B772-17BE-26F1-F660-054CBEE6D1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8278" y="1798458"/>
            <a:ext cx="10908289" cy="4292308"/>
          </a:xfrm>
        </p:spPr>
        <p:txBody>
          <a:bodyPr>
            <a:noAutofit/>
          </a:bodyPr>
          <a:lstStyle/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Αυτές οι διαφορές αφορούν κυρίως ανώτερα στελέχη ή διευθυντικά πρόσωπα, όπου η σχέση είναι περισσότερο συμβατική-επιχειρηματική παρά καθαρά εργασιακή – εργατική: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A. </a:t>
            </a:r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Ζητήματα </a:t>
            </a:r>
            <a:r>
              <a:rPr lang="el-GR" sz="2000" b="1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bonus</a:t>
            </a:r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, </a:t>
            </a:r>
            <a:r>
              <a:rPr lang="el-GR" sz="2000" b="1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stock</a:t>
            </a:r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</a:t>
            </a:r>
            <a:r>
              <a:rPr lang="el-GR" sz="2000" b="1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options</a:t>
            </a:r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ή ρητρών μη ανταγωνισμού.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B. </a:t>
            </a:r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Τερματισμός συμβάσεων 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και σχετικές αποζημιώσεις.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C. </a:t>
            </a:r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Ευθύνη για στρατηγικές αποφάσεις 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ή ζημίες στην εταιρία.</a:t>
            </a:r>
          </a:p>
          <a:p>
            <a:pPr algn="just"/>
            <a:endParaRPr lang="el-GR" sz="2000" dirty="0">
              <a:solidFill>
                <a:schemeClr val="tx1"/>
              </a:solidFill>
              <a:latin typeface="Roboto Thin" panose="02000000000000000000" pitchFamily="2" charset="0"/>
              <a:ea typeface="Roboto Thin" panose="02000000000000000000" pitchFamily="2" charset="0"/>
              <a:cs typeface="+mn-cs"/>
            </a:endParaRP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Η διαμεσολάβηση προσφέρει διακριτικότητα και προστασία της φήμης της εταιρίας και του στελέχους, καθώς προσφέρει και τη δυνατότητα εξωδικαστικής συμφωνίας για οικονομικούς όρους αποχώρησης ή νέες μορφές συνεργασίας</a:t>
            </a:r>
          </a:p>
        </p:txBody>
      </p:sp>
      <p:cxnSp>
        <p:nvCxnSpPr>
          <p:cNvPr id="10" name="Line  1">
            <a:extLst>
              <a:ext uri="{FF2B5EF4-FFF2-40B4-BE49-F238E27FC236}">
                <a16:creationId xmlns:a16="http://schemas.microsoft.com/office/drawing/2014/main" id="{1B2F2A58-59FA-980A-91EC-DC0980BA7B32}"/>
              </a:ext>
            </a:extLst>
          </p:cNvPr>
          <p:cNvCxnSpPr/>
          <p:nvPr/>
        </p:nvCxnSpPr>
        <p:spPr>
          <a:xfrm>
            <a:off x="1144116" y="974382"/>
            <a:ext cx="0" cy="450201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37340F93-B5DC-9290-7EF9-CCC4BD271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323" y="934545"/>
            <a:ext cx="9527100" cy="490038"/>
          </a:xfrm>
        </p:spPr>
        <p:txBody>
          <a:bodyPr/>
          <a:lstStyle/>
          <a:p>
            <a:r>
              <a:rPr lang="el-GR" sz="2400" dirty="0">
                <a:solidFill>
                  <a:schemeClr val="tx1"/>
                </a:solidFill>
                <a:ea typeface="+mj-ea"/>
                <a:cs typeface="+mj-cs"/>
              </a:rPr>
              <a:t>1.5	Διαφορές στον χώρο εργασίας με εμπορικό χαρακτήρα</a:t>
            </a:r>
            <a:endParaRPr lang="ru-RU" sz="2400" dirty="0">
              <a:solidFill>
                <a:schemeClr val="tx1"/>
              </a:solidFill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86740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EA93F-18CC-82BA-FEAC-FF15D5E6A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 1">
            <a:extLst>
              <a:ext uri="{FF2B5EF4-FFF2-40B4-BE49-F238E27FC236}">
                <a16:creationId xmlns:a16="http://schemas.microsoft.com/office/drawing/2014/main" id="{CE216486-6307-3E73-5A08-DF20ADF638A8}"/>
              </a:ext>
            </a:extLst>
          </p:cNvPr>
          <p:cNvGrpSpPr/>
          <p:nvPr/>
        </p:nvGrpSpPr>
        <p:grpSpPr>
          <a:xfrm>
            <a:off x="901909" y="596349"/>
            <a:ext cx="10428700" cy="1027741"/>
            <a:chOff x="3292645" y="5420197"/>
            <a:chExt cx="7002601" cy="1027741"/>
          </a:xfrm>
        </p:grpSpPr>
        <p:sp>
          <p:nvSpPr>
            <p:cNvPr id="13" name="Rounded Rectangle  1">
              <a:extLst>
                <a:ext uri="{FF2B5EF4-FFF2-40B4-BE49-F238E27FC236}">
                  <a16:creationId xmlns:a16="http://schemas.microsoft.com/office/drawing/2014/main" id="{97FF33CA-1F0A-C4E2-0DAB-08FBE38489BF}"/>
                </a:ext>
              </a:extLst>
            </p:cNvPr>
            <p:cNvSpPr/>
            <p:nvPr/>
          </p:nvSpPr>
          <p:spPr>
            <a:xfrm>
              <a:off x="3292646" y="5623862"/>
              <a:ext cx="7002600" cy="82407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4" name="Triangle 1">
              <a:extLst>
                <a:ext uri="{FF2B5EF4-FFF2-40B4-BE49-F238E27FC236}">
                  <a16:creationId xmlns:a16="http://schemas.microsoft.com/office/drawing/2014/main" id="{581024FC-F19C-9ACD-2C4D-72EAC5E85A5E}"/>
                </a:ext>
              </a:extLst>
            </p:cNvPr>
            <p:cNvSpPr/>
            <p:nvPr/>
          </p:nvSpPr>
          <p:spPr>
            <a:xfrm flipH="1">
              <a:off x="3292645" y="5420197"/>
              <a:ext cx="157048" cy="203666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8" name="Text  1">
            <a:extLst>
              <a:ext uri="{FF2B5EF4-FFF2-40B4-BE49-F238E27FC236}">
                <a16:creationId xmlns:a16="http://schemas.microsoft.com/office/drawing/2014/main" id="{DF15365A-A4B8-DAC1-18F4-933D6DE96F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5012" y="1798458"/>
            <a:ext cx="11519065" cy="4292308"/>
          </a:xfrm>
        </p:spPr>
        <p:txBody>
          <a:bodyPr>
            <a:noAutofit/>
          </a:bodyPr>
          <a:lstStyle/>
          <a:p>
            <a:pPr algn="just"/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Η αρχική συνεδρία διαμεσολάβησης είναι υποχρεωτική στις εξής διαφορές:</a:t>
            </a:r>
          </a:p>
          <a:p>
            <a:pPr algn="just"/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A. διαφορές οικογενειακού δικαίου (πλην ορισμένων εξαιρέσεων),</a:t>
            </a:r>
          </a:p>
          <a:p>
            <a:pPr algn="just"/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B. αστικές και εμπορικές διαφορές με χρηματικό αντικείμενο άνω των 30.000 €,</a:t>
            </a:r>
          </a:p>
          <a:p>
            <a:pPr algn="just"/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C. ορισμένες ειδικές κατηγορίες (π.χ. πολυμερείς διαφορές),</a:t>
            </a:r>
          </a:p>
          <a:p>
            <a:pPr algn="just"/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D. συμβάσεις οι οποίες περιέχουν ρήτρα διαμεσολάβησης (ανεξαρτήτως ύψους χρηματικού αντικειμένου),</a:t>
            </a:r>
          </a:p>
          <a:p>
            <a:pPr algn="just"/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E. κτηματολογικές διαφορές για τη διόρθωση των αρχικών εγγραφών (περ. δ της παρ. 2 του </a:t>
            </a:r>
            <a:r>
              <a:rPr lang="el-GR" sz="18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αρ</a:t>
            </a:r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. 6 του Ν. 2664/1998, όπως ισχύει).</a:t>
            </a:r>
          </a:p>
          <a:p>
            <a:pPr algn="just"/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Η </a:t>
            </a:r>
            <a:r>
              <a:rPr lang="el-GR" sz="18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υποχρεωτικότητα</a:t>
            </a:r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αυτή εξαντλείται στην παρουσία στη συνεδρία ενημέρωσης, όπου ο διαμεσολαβητής παρουσιάζει στα μέρη τα πλεονεκτήματα και τα χαρακτηριστικά της διαδικασίας. Αν τα μέρη δεν επιθυμούν να συνεχίσουν, δεν είναι υποχρεωμένα να προχωρήσουν σε διαμεσολάβηση. Η παράλειψη συμμετοχής μπορεί να οδηγήσει σε δικονομικές κυρώσεις (άρθρο 7 §6 Ν. 4640/2019).</a:t>
            </a:r>
          </a:p>
        </p:txBody>
      </p:sp>
      <p:cxnSp>
        <p:nvCxnSpPr>
          <p:cNvPr id="10" name="Line  1">
            <a:extLst>
              <a:ext uri="{FF2B5EF4-FFF2-40B4-BE49-F238E27FC236}">
                <a16:creationId xmlns:a16="http://schemas.microsoft.com/office/drawing/2014/main" id="{4A9F7466-6042-B352-62B0-1131A2CD361F}"/>
              </a:ext>
            </a:extLst>
          </p:cNvPr>
          <p:cNvCxnSpPr/>
          <p:nvPr/>
        </p:nvCxnSpPr>
        <p:spPr>
          <a:xfrm>
            <a:off x="1144116" y="974382"/>
            <a:ext cx="0" cy="450201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912B6CC7-251C-529E-974B-75797A8D8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6328" y="640233"/>
            <a:ext cx="8633575" cy="1143637"/>
          </a:xfrm>
        </p:spPr>
        <p:txBody>
          <a:bodyPr/>
          <a:lstStyle/>
          <a:p>
            <a:r>
              <a:rPr lang="el-GR" sz="2400" dirty="0">
                <a:solidFill>
                  <a:schemeClr val="tx1"/>
                </a:solidFill>
                <a:ea typeface="+mj-ea"/>
                <a:cs typeface="+mj-cs"/>
              </a:rPr>
              <a:t>Υποχρεωτική Αρχική Συνεδρία Διαμεσολάβησης (ΥΑΣΔ)</a:t>
            </a:r>
            <a:br>
              <a:rPr lang="el-GR" sz="2400" dirty="0">
                <a:solidFill>
                  <a:schemeClr val="tx1"/>
                </a:solidFill>
                <a:ea typeface="+mj-ea"/>
                <a:cs typeface="+mj-cs"/>
              </a:rPr>
            </a:br>
            <a:endParaRPr lang="ru-RU" sz="2400" dirty="0">
              <a:solidFill>
                <a:schemeClr val="tx1"/>
              </a:solidFill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15500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3A738-86FB-DB65-95F3-087B6498A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 1">
            <a:extLst>
              <a:ext uri="{FF2B5EF4-FFF2-40B4-BE49-F238E27FC236}">
                <a16:creationId xmlns:a16="http://schemas.microsoft.com/office/drawing/2014/main" id="{00E24FD4-C17A-BD3B-BAB0-7348D7496088}"/>
              </a:ext>
            </a:extLst>
          </p:cNvPr>
          <p:cNvGrpSpPr/>
          <p:nvPr/>
        </p:nvGrpSpPr>
        <p:grpSpPr>
          <a:xfrm>
            <a:off x="738278" y="583779"/>
            <a:ext cx="10428700" cy="1027741"/>
            <a:chOff x="3292645" y="5420197"/>
            <a:chExt cx="7002601" cy="1027741"/>
          </a:xfrm>
        </p:grpSpPr>
        <p:sp>
          <p:nvSpPr>
            <p:cNvPr id="13" name="Rounded Rectangle  1">
              <a:extLst>
                <a:ext uri="{FF2B5EF4-FFF2-40B4-BE49-F238E27FC236}">
                  <a16:creationId xmlns:a16="http://schemas.microsoft.com/office/drawing/2014/main" id="{46D24194-3237-3A05-2930-4557FF39C8D3}"/>
                </a:ext>
              </a:extLst>
            </p:cNvPr>
            <p:cNvSpPr/>
            <p:nvPr/>
          </p:nvSpPr>
          <p:spPr>
            <a:xfrm>
              <a:off x="3292646" y="5623862"/>
              <a:ext cx="7002600" cy="82407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4" name="Triangle 1">
              <a:extLst>
                <a:ext uri="{FF2B5EF4-FFF2-40B4-BE49-F238E27FC236}">
                  <a16:creationId xmlns:a16="http://schemas.microsoft.com/office/drawing/2014/main" id="{9FC45D7B-4A29-06C3-F883-0FE5854CD14A}"/>
                </a:ext>
              </a:extLst>
            </p:cNvPr>
            <p:cNvSpPr/>
            <p:nvPr/>
          </p:nvSpPr>
          <p:spPr>
            <a:xfrm flipH="1">
              <a:off x="3292645" y="5420197"/>
              <a:ext cx="157048" cy="203666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8" name="Text  1">
            <a:extLst>
              <a:ext uri="{FF2B5EF4-FFF2-40B4-BE49-F238E27FC236}">
                <a16:creationId xmlns:a16="http://schemas.microsoft.com/office/drawing/2014/main" id="{D1689BBF-4999-052C-B2D9-09AAB72F74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8278" y="1798458"/>
            <a:ext cx="10908289" cy="4292308"/>
          </a:xfrm>
        </p:spPr>
        <p:txBody>
          <a:bodyPr>
            <a:noAutofit/>
          </a:bodyPr>
          <a:lstStyle/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A. Εμπιστευτικότητα &amp; φήμη: η προστασία επιχειρηματικών μυστικών, τιμολογιακής πολιτικής, ευαίσθητων δεδομένων πελατών/προμηθευτών είναι κρίσιμη για τις εμπορικές επιχειρήσεις.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B. Συνέχιση σχέσης: συχνά στόχος δεν είναι μόνο η επίλυση των διαφορών που ανέκυψαν αλλά και η συνέχιση και αναδόμηση της εμπορικής συνεργασίας μεταξύ των μερών της διαφοράς.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C. Πολυπλοκότητα: οι εμπορικές σχέσεις στη σύγχρονη εποχή χαρακτηρίζονται από πολυπλοκότητα. Για παράδειγμα υπάρχουν α) πολλά εμπλεκόμενα μέρη (π.χ. προμηθευτής – διανομέας – τελικός πελάτης), β) τεχνικά ζητήματα (π.χ. ποιότητα προϊόντων, IT 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integration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), γ) 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διασυνοριακότητα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(εφαρμοστέο δίκαιο, δικαιοδοσία, γλώσσα) κ.α.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D. Ταχύτητα/ρευστότητα: στις εμπορικές σχέσης όπου ανακύπτουν διαφορές συχνή εμφανίζεται η ανάγκη για προσωρινές λύσεις (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standstill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πληρωμών, προσωρινές παραδόσεις) για να διασωθεί η εμπορική ροή μέχρι την τελική συμφωνία.</a:t>
            </a:r>
          </a:p>
        </p:txBody>
      </p:sp>
      <p:cxnSp>
        <p:nvCxnSpPr>
          <p:cNvPr id="10" name="Line  1">
            <a:extLst>
              <a:ext uri="{FF2B5EF4-FFF2-40B4-BE49-F238E27FC236}">
                <a16:creationId xmlns:a16="http://schemas.microsoft.com/office/drawing/2014/main" id="{DDCE1604-A8AF-DB3A-C4D2-714D74764DF4}"/>
              </a:ext>
            </a:extLst>
          </p:cNvPr>
          <p:cNvCxnSpPr/>
          <p:nvPr/>
        </p:nvCxnSpPr>
        <p:spPr>
          <a:xfrm>
            <a:off x="1144116" y="974382"/>
            <a:ext cx="0" cy="450201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73A2A0A9-9D36-B977-5012-C752566DE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323" y="934545"/>
            <a:ext cx="8633575" cy="490038"/>
          </a:xfrm>
        </p:spPr>
        <p:txBody>
          <a:bodyPr/>
          <a:lstStyle/>
          <a:p>
            <a:r>
              <a:rPr lang="el-GR" sz="2400" dirty="0">
                <a:solidFill>
                  <a:schemeClr val="tx1"/>
                </a:solidFill>
                <a:ea typeface="+mj-ea"/>
                <a:cs typeface="+mj-cs"/>
              </a:rPr>
              <a:t> Γενικές αρχές και ιδιαιτερότητες εμπορικών διαφορών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019290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B56155-31FD-A50D-541D-7EFBD5F8A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 1">
            <a:extLst>
              <a:ext uri="{FF2B5EF4-FFF2-40B4-BE49-F238E27FC236}">
                <a16:creationId xmlns:a16="http://schemas.microsoft.com/office/drawing/2014/main" id="{2DB6EF1A-6424-ECC3-1D19-508342593973}"/>
              </a:ext>
            </a:extLst>
          </p:cNvPr>
          <p:cNvGrpSpPr/>
          <p:nvPr/>
        </p:nvGrpSpPr>
        <p:grpSpPr>
          <a:xfrm>
            <a:off x="738278" y="583779"/>
            <a:ext cx="10428700" cy="1027741"/>
            <a:chOff x="3292645" y="5420197"/>
            <a:chExt cx="7002601" cy="1027741"/>
          </a:xfrm>
        </p:grpSpPr>
        <p:sp>
          <p:nvSpPr>
            <p:cNvPr id="13" name="Rounded Rectangle  1">
              <a:extLst>
                <a:ext uri="{FF2B5EF4-FFF2-40B4-BE49-F238E27FC236}">
                  <a16:creationId xmlns:a16="http://schemas.microsoft.com/office/drawing/2014/main" id="{4F8A7C81-4364-A733-9D36-05B43BCC2A0B}"/>
                </a:ext>
              </a:extLst>
            </p:cNvPr>
            <p:cNvSpPr/>
            <p:nvPr/>
          </p:nvSpPr>
          <p:spPr>
            <a:xfrm>
              <a:off x="3292646" y="5623862"/>
              <a:ext cx="7002600" cy="82407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4" name="Triangle 1">
              <a:extLst>
                <a:ext uri="{FF2B5EF4-FFF2-40B4-BE49-F238E27FC236}">
                  <a16:creationId xmlns:a16="http://schemas.microsoft.com/office/drawing/2014/main" id="{0FA55D9B-A208-9B0E-4381-A4A0D0A41D66}"/>
                </a:ext>
              </a:extLst>
            </p:cNvPr>
            <p:cNvSpPr/>
            <p:nvPr/>
          </p:nvSpPr>
          <p:spPr>
            <a:xfrm flipH="1">
              <a:off x="3292645" y="5420197"/>
              <a:ext cx="157048" cy="203666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8" name="Text  1">
            <a:extLst>
              <a:ext uri="{FF2B5EF4-FFF2-40B4-BE49-F238E27FC236}">
                <a16:creationId xmlns:a16="http://schemas.microsoft.com/office/drawing/2014/main" id="{A756C9D9-7459-4C42-1ABE-8178BC3071C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44384" y="1798458"/>
            <a:ext cx="11302183" cy="4292308"/>
          </a:xfrm>
        </p:spPr>
        <p:txBody>
          <a:bodyPr>
            <a:noAutofit/>
          </a:bodyPr>
          <a:lstStyle/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</a:t>
            </a:r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Πρόσκληση &amp; ορισμός διαμεσολαβητή</a:t>
            </a:r>
          </a:p>
          <a:p>
            <a:pPr algn="just"/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➢ Έναρξη διαδικασίας: 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με ρήτρα διαμεσολάβησης στη σύμβαση ή με ad hoc πρόσκληση. Η πρόσκληση πρέπει να περιλαμβάνει συνοπτική περιγραφή διαφοράς, προτεινόμενο (-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ους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) διαμεσολαβητή (-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ές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), τόπο/τρόπο (διά ζώσης ή 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online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), γλώσσα και χρονικό πλαίσιο.</a:t>
            </a:r>
          </a:p>
          <a:p>
            <a:pPr algn="just"/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➢ Κριτήρια επιλογής διαμεσολαβητή: 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εμπειρία σε εμπορικό κλάδο, γνώση τεχνικών ζητημάτων, γλωσσικές δεξιότητες, διαθεσιμότητα, αμοιβή. 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Σεπολυμερείς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ή υψηλής αξίας υποθέσεις, συχνά προκρίνεται η 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co-mediation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(συν-διαμεσολάβηση με δύο ή περισσότερους διαμεσολαβητές).</a:t>
            </a:r>
          </a:p>
          <a:p>
            <a:pPr algn="just"/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➢ Συμφωνία υπαγωγής της διαφοράς σε διαμεσολάβηση 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(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Mediation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Agreement): με αυτήν υπάγεται η συγκεκριμένη 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διαφφοορά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σε διαμεσολάβηση, μπορούν να καθορίζονται κανόνες ή διαδικασία, συμφωνούνται οι αμοιβές και η κατανομή του κόστους της διαδικασίας, γίνεται αναφορά και συμφωνείται η εχεμύθεια κ.α.</a:t>
            </a:r>
          </a:p>
        </p:txBody>
      </p:sp>
      <p:cxnSp>
        <p:nvCxnSpPr>
          <p:cNvPr id="10" name="Line  1">
            <a:extLst>
              <a:ext uri="{FF2B5EF4-FFF2-40B4-BE49-F238E27FC236}">
                <a16:creationId xmlns:a16="http://schemas.microsoft.com/office/drawing/2014/main" id="{083F0AEE-7745-F18F-9D09-3231F88B830A}"/>
              </a:ext>
            </a:extLst>
          </p:cNvPr>
          <p:cNvCxnSpPr/>
          <p:nvPr/>
        </p:nvCxnSpPr>
        <p:spPr>
          <a:xfrm>
            <a:off x="1144116" y="974382"/>
            <a:ext cx="0" cy="450201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A8CD13DF-9330-4847-E94C-26C302704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323" y="934545"/>
            <a:ext cx="8633575" cy="490038"/>
          </a:xfrm>
        </p:spPr>
        <p:txBody>
          <a:bodyPr/>
          <a:lstStyle/>
          <a:p>
            <a:r>
              <a:rPr lang="el-GR" sz="2400" dirty="0">
                <a:solidFill>
                  <a:schemeClr val="tx1"/>
                </a:solidFill>
                <a:ea typeface="+mj-ea"/>
                <a:cs typeface="+mj-cs"/>
              </a:rPr>
              <a:t> Γενικές αρχές και ιδιαιτερότητες εμπορικών διαφορών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81853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23A426-1B72-8F07-8A42-1DCFD5F1E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 1">
            <a:extLst>
              <a:ext uri="{FF2B5EF4-FFF2-40B4-BE49-F238E27FC236}">
                <a16:creationId xmlns:a16="http://schemas.microsoft.com/office/drawing/2014/main" id="{D9D21204-A857-BDC6-39CA-39A00B246D10}"/>
              </a:ext>
            </a:extLst>
          </p:cNvPr>
          <p:cNvGrpSpPr/>
          <p:nvPr/>
        </p:nvGrpSpPr>
        <p:grpSpPr>
          <a:xfrm>
            <a:off x="738278" y="583779"/>
            <a:ext cx="10428700" cy="1027741"/>
            <a:chOff x="3292645" y="5420197"/>
            <a:chExt cx="7002601" cy="1027741"/>
          </a:xfrm>
        </p:grpSpPr>
        <p:sp>
          <p:nvSpPr>
            <p:cNvPr id="13" name="Rounded Rectangle  1">
              <a:extLst>
                <a:ext uri="{FF2B5EF4-FFF2-40B4-BE49-F238E27FC236}">
                  <a16:creationId xmlns:a16="http://schemas.microsoft.com/office/drawing/2014/main" id="{AE83DADE-E2E5-10AE-E6DA-286C79E67357}"/>
                </a:ext>
              </a:extLst>
            </p:cNvPr>
            <p:cNvSpPr/>
            <p:nvPr/>
          </p:nvSpPr>
          <p:spPr>
            <a:xfrm>
              <a:off x="3292646" y="5623862"/>
              <a:ext cx="7002600" cy="82407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4" name="Triangle 1">
              <a:extLst>
                <a:ext uri="{FF2B5EF4-FFF2-40B4-BE49-F238E27FC236}">
                  <a16:creationId xmlns:a16="http://schemas.microsoft.com/office/drawing/2014/main" id="{B8441A68-A969-049D-6041-2D0EEC0B1302}"/>
                </a:ext>
              </a:extLst>
            </p:cNvPr>
            <p:cNvSpPr/>
            <p:nvPr/>
          </p:nvSpPr>
          <p:spPr>
            <a:xfrm flipH="1">
              <a:off x="3292645" y="5420197"/>
              <a:ext cx="157048" cy="203666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8" name="Text  1">
            <a:extLst>
              <a:ext uri="{FF2B5EF4-FFF2-40B4-BE49-F238E27FC236}">
                <a16:creationId xmlns:a16="http://schemas.microsoft.com/office/drawing/2014/main" id="{BFE9DB64-8C5B-BF57-F620-4508320B797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6266" y="1798458"/>
            <a:ext cx="11100302" cy="4292308"/>
          </a:xfrm>
        </p:spPr>
        <p:txBody>
          <a:bodyPr>
            <a:noAutofit/>
          </a:bodyPr>
          <a:lstStyle/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Προκαταρκτικές επαφές &amp; ανταλλαγή πληροφοριών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• 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Pre-mediation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κλήσεις (με κάθε πλευρά χωριστά): χαρτογράφηση ζητημάτων, ταυτοποίηση προσώπων με εξουσία συμβιβασμού (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authority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), επιβεβαίωση 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logistics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(αποδεικτικά παράδοσης εμπορευμάτων), συζήτηση για εμπιστευτικότητα και τυχόν εμπλοκή τεχνικών συμβούλων/εμπειρογνωμόνων.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• Σύντομα υπομνήματα (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mediation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statements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): 5 έως 10 σελίδες με πραγματικά περιστατικά, νομικά/εμπορικά ζητήματα, στρατηγικούς στόχους, προηγούμενες προσπάθειες επίλυσης, βασικά αποδεικτικά. Μπορεί να υπάρχουν 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confidential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addenda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μόνο για τον διαμεσολαβητή (π.χ. αποτίμηση κινδύνων).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• Ανταλλαγή βασικών εγγράφων: σύμβαση, αλληλογραφία, τιμολόγια, πιστωτικά/χρεωστικά σημειώματα, τεχνικές αναφορές, υπολογιστικά φύλλα ζημίας.</a:t>
            </a:r>
          </a:p>
        </p:txBody>
      </p:sp>
      <p:cxnSp>
        <p:nvCxnSpPr>
          <p:cNvPr id="10" name="Line  1">
            <a:extLst>
              <a:ext uri="{FF2B5EF4-FFF2-40B4-BE49-F238E27FC236}">
                <a16:creationId xmlns:a16="http://schemas.microsoft.com/office/drawing/2014/main" id="{95CED98D-2D19-EC66-8EF1-EBDF17DB4EB7}"/>
              </a:ext>
            </a:extLst>
          </p:cNvPr>
          <p:cNvCxnSpPr/>
          <p:nvPr/>
        </p:nvCxnSpPr>
        <p:spPr>
          <a:xfrm>
            <a:off x="1144116" y="974382"/>
            <a:ext cx="0" cy="450201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49DB7048-4906-8AC6-7D3D-394A46AFD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323" y="934545"/>
            <a:ext cx="8633575" cy="490038"/>
          </a:xfrm>
        </p:spPr>
        <p:txBody>
          <a:bodyPr/>
          <a:lstStyle/>
          <a:p>
            <a:r>
              <a:rPr lang="el-GR" sz="2400" dirty="0">
                <a:solidFill>
                  <a:schemeClr val="tx1"/>
                </a:solidFill>
                <a:ea typeface="+mj-ea"/>
                <a:cs typeface="+mj-cs"/>
              </a:rPr>
              <a:t> Γενικές αρχές και ιδιαιτερότητες εμπορικών διαφορών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3090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 1"/>
          <p:cNvSpPr>
            <a:spLocks noGrp="1"/>
          </p:cNvSpPr>
          <p:nvPr>
            <p:ph type="body" sz="quarter" idx="11"/>
          </p:nvPr>
        </p:nvSpPr>
        <p:spPr>
          <a:xfrm>
            <a:off x="901909" y="2610677"/>
            <a:ext cx="10428700" cy="3485321"/>
          </a:xfrm>
        </p:spPr>
        <p:txBody>
          <a:bodyPr>
            <a:noAutofit/>
          </a:bodyPr>
          <a:lstStyle/>
          <a:p>
            <a:pPr algn="just"/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               Σας ευχαριστώ πολύ </a:t>
            </a:r>
          </a:p>
        </p:txBody>
      </p:sp>
      <p:cxnSp>
        <p:nvCxnSpPr>
          <p:cNvPr id="10" name="Line  1"/>
          <p:cNvCxnSpPr/>
          <p:nvPr/>
        </p:nvCxnSpPr>
        <p:spPr>
          <a:xfrm>
            <a:off x="1760133" y="2610677"/>
            <a:ext cx="0" cy="450201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884662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 1"/>
          <p:cNvGrpSpPr/>
          <p:nvPr/>
        </p:nvGrpSpPr>
        <p:grpSpPr>
          <a:xfrm>
            <a:off x="901909" y="596349"/>
            <a:ext cx="10428700" cy="1027741"/>
            <a:chOff x="3292645" y="5420197"/>
            <a:chExt cx="7002601" cy="1027741"/>
          </a:xfrm>
        </p:grpSpPr>
        <p:sp>
          <p:nvSpPr>
            <p:cNvPr id="13" name="Rounded Rectangle  1"/>
            <p:cNvSpPr/>
            <p:nvPr/>
          </p:nvSpPr>
          <p:spPr>
            <a:xfrm>
              <a:off x="3292646" y="5623862"/>
              <a:ext cx="7002600" cy="82407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4" name="Triangle 1"/>
            <p:cNvSpPr/>
            <p:nvPr/>
          </p:nvSpPr>
          <p:spPr>
            <a:xfrm flipH="1">
              <a:off x="3292645" y="5420197"/>
              <a:ext cx="157048" cy="203666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8" name="Text  1"/>
          <p:cNvSpPr>
            <a:spLocks noGrp="1"/>
          </p:cNvSpPr>
          <p:nvPr>
            <p:ph type="body" sz="quarter" idx="11"/>
          </p:nvPr>
        </p:nvSpPr>
        <p:spPr>
          <a:xfrm>
            <a:off x="320635" y="1758621"/>
            <a:ext cx="11351888" cy="4299365"/>
          </a:xfrm>
        </p:spPr>
        <p:txBody>
          <a:bodyPr>
            <a:noAutofit/>
          </a:bodyPr>
          <a:lstStyle/>
          <a:p>
            <a:pPr algn="just"/>
            <a:r>
              <a:rPr lang="el-GR" sz="18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A. Διαμεσολάβηση (</a:t>
            </a:r>
            <a:r>
              <a:rPr lang="el-GR" sz="1800" b="1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Mediation</a:t>
            </a:r>
            <a:r>
              <a:rPr lang="el-GR" sz="18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): </a:t>
            </a:r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Ένας ουδέτερος τρίτος (: διαμεσολαβητής / </a:t>
            </a:r>
            <a:r>
              <a:rPr lang="el-GR" sz="18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mediator</a:t>
            </a:r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) διευκολύνει τα μέρη να βρουν κοινά αποδεκτή λύση. Η συμφωνία βασίζεται στη βούληση των μερών.</a:t>
            </a:r>
          </a:p>
          <a:p>
            <a:pPr algn="just"/>
            <a:r>
              <a:rPr lang="el-GR" sz="18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B. Διαιτησία (Arbitration): </a:t>
            </a:r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Τα μέρη αναθέτουν σε έναν διαιτητή ή διαιτητικό δικαστήριο την εξουσία να εκδώσει δεσμευτική απόφαση. Πρόκειται για υποκατάστατο της δικαστικής κρίσης.</a:t>
            </a:r>
          </a:p>
          <a:p>
            <a:pPr algn="just"/>
            <a:r>
              <a:rPr lang="el-GR" sz="18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C. Δικαστικός συμβιβασμός (</a:t>
            </a:r>
            <a:r>
              <a:rPr lang="el-GR" sz="1800" b="1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Judicial</a:t>
            </a:r>
            <a:r>
              <a:rPr lang="el-GR" sz="18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</a:t>
            </a:r>
            <a:r>
              <a:rPr lang="el-GR" sz="1800" b="1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Settlement</a:t>
            </a:r>
            <a:r>
              <a:rPr lang="el-GR" sz="18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): </a:t>
            </a:r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Ο δικαστικός συμβιβασμός παρουσιάζει διττό χαρακτήρα: αφενός αποτελεί σύμβαση του ιδιωτικού δικαίου και αφετέρου δικονομική πράξη. Με τη σύναψή του, καταργείται η εκκρεμής δίκη που αποτέλεσε το αντικείμενό του, ενώ ταυτόχρονα </a:t>
            </a:r>
            <a:r>
              <a:rPr lang="el-GR" sz="18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γεννάταιμια</a:t>
            </a:r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νέα ενοχική σχέση, η οποία δεν υπήρξε αντικείμενο ούτε της δίκης ούτε του ίδιου του συμβιβασμού.</a:t>
            </a:r>
          </a:p>
          <a:p>
            <a:pPr algn="just"/>
            <a:r>
              <a:rPr lang="el-GR" sz="18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D. Διαπραγμάτευση (</a:t>
            </a:r>
            <a:r>
              <a:rPr lang="el-GR" sz="1800" b="1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Negotiation</a:t>
            </a:r>
            <a:r>
              <a:rPr lang="el-GR" sz="18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): </a:t>
            </a:r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Άτυπη διαδικασία διαπραγμάτευσης απευθείας μεταξύ των μερών χωρίς την παρουσία κάποιου τρίτου προσώπου</a:t>
            </a:r>
          </a:p>
        </p:txBody>
      </p:sp>
      <p:cxnSp>
        <p:nvCxnSpPr>
          <p:cNvPr id="10" name="Line  1"/>
          <p:cNvCxnSpPr/>
          <p:nvPr/>
        </p:nvCxnSpPr>
        <p:spPr>
          <a:xfrm>
            <a:off x="1144116" y="974382"/>
            <a:ext cx="0" cy="450201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386323" y="934545"/>
            <a:ext cx="9503347" cy="490038"/>
          </a:xfrm>
        </p:spPr>
        <p:txBody>
          <a:bodyPr/>
          <a:lstStyle/>
          <a:p>
            <a:r>
              <a:rPr lang="el-GR" sz="2400" dirty="0"/>
              <a:t>Διάκριση από Άλλες Μορφές Εναλλακτικής Επίλυσης Διαφορών</a:t>
            </a:r>
            <a:endParaRPr lang="ru-RU" sz="2400" dirty="0">
              <a:solidFill>
                <a:schemeClr val="tx1"/>
              </a:solidFill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21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 1"/>
          <p:cNvGrpSpPr/>
          <p:nvPr/>
        </p:nvGrpSpPr>
        <p:grpSpPr>
          <a:xfrm>
            <a:off x="4148699" y="343438"/>
            <a:ext cx="7002601" cy="1002359"/>
            <a:chOff x="3292645" y="5445579"/>
            <a:chExt cx="7002601" cy="1002359"/>
          </a:xfrm>
        </p:grpSpPr>
        <p:sp>
          <p:nvSpPr>
            <p:cNvPr id="13" name="Rounded Rectangle  1"/>
            <p:cNvSpPr/>
            <p:nvPr/>
          </p:nvSpPr>
          <p:spPr>
            <a:xfrm>
              <a:off x="3292646" y="5623862"/>
              <a:ext cx="7002600" cy="82407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  <p:sp>
          <p:nvSpPr>
            <p:cNvPr id="14" name="Triangle 1"/>
            <p:cNvSpPr/>
            <p:nvPr/>
          </p:nvSpPr>
          <p:spPr>
            <a:xfrm flipH="1">
              <a:off x="3292645" y="5445579"/>
              <a:ext cx="198948" cy="178283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8" name="Text  1"/>
          <p:cNvSpPr>
            <a:spLocks noGrp="1"/>
          </p:cNvSpPr>
          <p:nvPr>
            <p:ph type="body" sz="quarter" idx="11"/>
          </p:nvPr>
        </p:nvSpPr>
        <p:spPr>
          <a:xfrm>
            <a:off x="3676500" y="1320658"/>
            <a:ext cx="8427865" cy="4307584"/>
          </a:xfrm>
        </p:spPr>
        <p:txBody>
          <a:bodyPr>
            <a:noAutofit/>
          </a:bodyPr>
          <a:lstStyle/>
          <a:p>
            <a:pPr algn="just"/>
            <a:r>
              <a:rPr lang="el-GR" sz="17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Η επίλυση εμπορικών διαφορών μέσω διαμεσολάβησης έχει πολλά πλεονεκτήματα τα οποία είναι ελκυστικά για τις επιχειρήσεις οι οποίες επιθυμούν να στρέφουν τους πόρους τους για την ανάπτυξή τους.</a:t>
            </a:r>
          </a:p>
          <a:p>
            <a:pPr algn="just"/>
            <a:r>
              <a:rPr lang="el-GR" sz="17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Τα κυριότερα πλεονεκτήματα της διαμεσολαβητικής διαδικασίας ως εναλλακτικής μορφής επίλυσης διαφορών συνοψίζονται ως εξής:</a:t>
            </a:r>
          </a:p>
          <a:p>
            <a:pPr algn="just"/>
            <a:r>
              <a:rPr lang="el-GR" sz="17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A. Στη </a:t>
            </a:r>
            <a:r>
              <a:rPr lang="el-GR" sz="17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διατήρηση ή αποκατάσταση εμπορικών σχέσεων</a:t>
            </a:r>
            <a:r>
              <a:rPr lang="el-GR" sz="17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, κάτι το οποίο σπάνια επιτυγχάνεται μετά από δικαστική αντιδικία.</a:t>
            </a:r>
          </a:p>
          <a:p>
            <a:pPr algn="just"/>
            <a:r>
              <a:rPr lang="el-GR" sz="17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B. Στη </a:t>
            </a:r>
            <a:r>
              <a:rPr lang="el-GR" sz="17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μείωση του χρόνου και του κόστους </a:t>
            </a:r>
            <a:r>
              <a:rPr lang="el-GR" sz="17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επίλυσης της διαφοράς.</a:t>
            </a:r>
          </a:p>
          <a:p>
            <a:pPr algn="just"/>
            <a:r>
              <a:rPr lang="el-GR" sz="17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C. Στη </a:t>
            </a:r>
            <a:r>
              <a:rPr lang="el-GR" sz="17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διατήρηση της εμπιστευτικότητας</a:t>
            </a:r>
            <a:r>
              <a:rPr lang="el-GR" sz="17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, η οποία έχει κρίσιμη σημασία για επιχειρήσεις που δεν επιθυμούν να δημοσιοποιηθεί μια σύγκρουση (π.χ. τράπεζες, εμπορικές εταιρείες, εταιρικές σχέσεις).</a:t>
            </a:r>
          </a:p>
          <a:p>
            <a:pPr algn="just"/>
            <a:r>
              <a:rPr lang="el-GR" sz="17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D. Στην </a:t>
            </a:r>
            <a:r>
              <a:rPr lang="el-GR" sz="17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ευελιξία της λύσης, </a:t>
            </a:r>
            <a:r>
              <a:rPr lang="el-GR" sz="17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αφού η συμφωνία μπορεί να ρυθμίσει ζητήματα πέρα από το στενό νομικό πλαίσιο της διαφοράς (π.χ. νέα εμπορική συνεργασία, αναπροσαρμογή συμβατικών όρων, μελλοντική στρατηγική).</a:t>
            </a:r>
          </a:p>
        </p:txBody>
      </p:sp>
      <p:cxnSp>
        <p:nvCxnSpPr>
          <p:cNvPr id="10" name="Line  1"/>
          <p:cNvCxnSpPr/>
          <p:nvPr/>
        </p:nvCxnSpPr>
        <p:spPr>
          <a:xfrm>
            <a:off x="4390906" y="696089"/>
            <a:ext cx="0" cy="450201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633113" y="656252"/>
            <a:ext cx="6874073" cy="490038"/>
          </a:xfrm>
        </p:spPr>
        <p:txBody>
          <a:bodyPr/>
          <a:lstStyle/>
          <a:p>
            <a:r>
              <a:rPr lang="el-GR" sz="2000" dirty="0">
                <a:solidFill>
                  <a:schemeClr val="tx1"/>
                </a:solidFill>
                <a:ea typeface="+mj-ea"/>
                <a:cs typeface="+mj-cs"/>
              </a:rPr>
              <a:t>Σκοπός και Χρησιμότητα της Διαμεσολάβησης στις Εμπορικές Διαφορές</a:t>
            </a:r>
            <a:endParaRPr lang="ru-RU" sz="20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pic>
        <p:nvPicPr>
          <p:cNvPr id="5" name="Θέση εικόνας 4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3" r="54967"/>
          <a:stretch/>
        </p:blipFill>
        <p:spPr>
          <a:xfrm>
            <a:off x="10" y="0"/>
            <a:ext cx="3604581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96546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 1"/>
          <p:cNvGrpSpPr/>
          <p:nvPr/>
        </p:nvGrpSpPr>
        <p:grpSpPr>
          <a:xfrm>
            <a:off x="4148699" y="343438"/>
            <a:ext cx="7002601" cy="1002359"/>
            <a:chOff x="3292645" y="5445579"/>
            <a:chExt cx="7002601" cy="1002359"/>
          </a:xfrm>
        </p:grpSpPr>
        <p:sp>
          <p:nvSpPr>
            <p:cNvPr id="13" name="Rounded Rectangle  1"/>
            <p:cNvSpPr/>
            <p:nvPr/>
          </p:nvSpPr>
          <p:spPr>
            <a:xfrm>
              <a:off x="3292646" y="5623862"/>
              <a:ext cx="7002600" cy="82407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 dirty="0"/>
            </a:p>
          </p:txBody>
        </p:sp>
        <p:sp>
          <p:nvSpPr>
            <p:cNvPr id="14" name="Triangle 1"/>
            <p:cNvSpPr/>
            <p:nvPr/>
          </p:nvSpPr>
          <p:spPr>
            <a:xfrm flipH="1">
              <a:off x="3292645" y="5445579"/>
              <a:ext cx="198948" cy="178283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800"/>
            </a:p>
          </p:txBody>
        </p:sp>
      </p:grpSp>
      <p:sp>
        <p:nvSpPr>
          <p:cNvPr id="8" name="Text  1"/>
          <p:cNvSpPr>
            <a:spLocks noGrp="1"/>
          </p:cNvSpPr>
          <p:nvPr>
            <p:ph type="body" sz="quarter" idx="11"/>
          </p:nvPr>
        </p:nvSpPr>
        <p:spPr>
          <a:xfrm>
            <a:off x="4041821" y="1480327"/>
            <a:ext cx="7552971" cy="4855951"/>
          </a:xfrm>
        </p:spPr>
        <p:txBody>
          <a:bodyPr>
            <a:noAutofit/>
          </a:bodyPr>
          <a:lstStyle/>
          <a:p>
            <a:pPr algn="just"/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Κύρια σημεία του Ν. 4640/2019:</a:t>
            </a:r>
          </a:p>
          <a:p>
            <a:pPr algn="just"/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✓ Ορισμός της διαμεσολάβησης (άρθρο 2) ως διαδικασίας εξωδικαστικής επίλυσης διαφορών με τη συνδρομή ουδέτερου τρίτου.</a:t>
            </a:r>
          </a:p>
          <a:p>
            <a:pPr algn="just"/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✓ Υποχρεωτική αρχική συνεδρία διαμεσολάβησης (ΥΑΣΔ) (άρθρο 6) σε</a:t>
            </a:r>
          </a:p>
          <a:p>
            <a:pPr algn="just"/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συγκεκριμένες κατηγορίες υποθέσεων, συμπεριλαμβανομένων εμπορικών διαφορών που υπερβαίνουν ορισμένο χρηματικό αντικείμενο (30.000,00 €)</a:t>
            </a:r>
          </a:p>
          <a:p>
            <a:pPr algn="just"/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✓ </a:t>
            </a:r>
            <a:r>
              <a:rPr lang="el-GR" sz="18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Εκτελεστότητα</a:t>
            </a:r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πρακτικού διαμεσολάβησης (άρθρο 8): το πρακτικό</a:t>
            </a:r>
          </a:p>
          <a:p>
            <a:pPr algn="just"/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κατατίθεται στη γραμματεία του κατά </a:t>
            </a:r>
            <a:r>
              <a:rPr lang="el-GR" sz="18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τόπον</a:t>
            </a:r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αρμόδιου για την επίλυση της διαφοράς Δικαστηρίου (: Πρωτοδικείου) και αποκτά ισχύ εκτελεστού τίτλου.</a:t>
            </a:r>
          </a:p>
          <a:p>
            <a:pPr algn="just"/>
            <a:r>
              <a:rPr lang="el-GR" sz="18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✓ Κατάρτιση, ιδιότητες και μητρώο διαμεσολαβητών (άρθρα 11-15).</a:t>
            </a:r>
          </a:p>
        </p:txBody>
      </p:sp>
      <p:cxnSp>
        <p:nvCxnSpPr>
          <p:cNvPr id="10" name="Line  1"/>
          <p:cNvCxnSpPr/>
          <p:nvPr/>
        </p:nvCxnSpPr>
        <p:spPr>
          <a:xfrm>
            <a:off x="4390906" y="696089"/>
            <a:ext cx="0" cy="450201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633114" y="656252"/>
            <a:ext cx="5122392" cy="490038"/>
          </a:xfrm>
        </p:spPr>
        <p:txBody>
          <a:bodyPr/>
          <a:lstStyle/>
          <a:p>
            <a:r>
              <a:rPr lang="el-GR" sz="2400" dirty="0">
                <a:solidFill>
                  <a:schemeClr val="tx1"/>
                </a:solidFill>
                <a:ea typeface="+mj-ea"/>
                <a:cs typeface="+mj-cs"/>
              </a:rPr>
              <a:t>Το Εθνικό Πλαίσιο – Ν. 4640/2019</a:t>
            </a:r>
            <a:endParaRPr lang="ru-RU" sz="2400" dirty="0">
              <a:solidFill>
                <a:schemeClr val="tx1"/>
              </a:solidFill>
              <a:ea typeface="+mj-ea"/>
              <a:cs typeface="+mj-cs"/>
            </a:endParaRPr>
          </a:p>
        </p:txBody>
      </p:sp>
      <p:pic>
        <p:nvPicPr>
          <p:cNvPr id="4" name="Θέση εικόνας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2" r="14095"/>
          <a:stretch/>
        </p:blipFill>
        <p:spPr>
          <a:xfrm>
            <a:off x="10" y="0"/>
            <a:ext cx="3578077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09207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 1"/>
          <p:cNvSpPr/>
          <p:nvPr/>
        </p:nvSpPr>
        <p:spPr>
          <a:xfrm>
            <a:off x="4346605" y="2469723"/>
            <a:ext cx="7203109" cy="1133319"/>
          </a:xfrm>
          <a:prstGeom prst="roundRect">
            <a:avLst>
              <a:gd name="adj" fmla="val 1168"/>
            </a:avLst>
          </a:prstGeom>
          <a:solidFill>
            <a:schemeClr val="bg1">
              <a:lumMod val="95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4346605" y="3036382"/>
            <a:ext cx="6625623" cy="490038"/>
          </a:xfrm>
        </p:spPr>
        <p:txBody>
          <a:bodyPr/>
          <a:lstStyle/>
          <a:p>
            <a:pPr algn="ctr"/>
            <a:r>
              <a:rPr lang="el-GR" sz="2400" dirty="0">
                <a:solidFill>
                  <a:schemeClr val="tx1"/>
                </a:solidFill>
                <a:ea typeface="+mj-ea"/>
                <a:cs typeface="+mj-cs"/>
              </a:rPr>
              <a:t>Είδη Εμπορικών Διαφορών που Υπάγονται σε Διαμεσολάβηση</a:t>
            </a:r>
          </a:p>
        </p:txBody>
      </p:sp>
      <p:sp>
        <p:nvSpPr>
          <p:cNvPr id="11" name="Rounded Rectangle  1"/>
          <p:cNvSpPr/>
          <p:nvPr/>
        </p:nvSpPr>
        <p:spPr>
          <a:xfrm>
            <a:off x="4438754" y="702078"/>
            <a:ext cx="1367000" cy="489707"/>
          </a:xfrm>
          <a:prstGeom prst="roundRect">
            <a:avLst>
              <a:gd name="adj" fmla="val 1042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lIns="72000" tIns="0" rIns="72000" bIns="0" anchor="ctr" anchorCtr="1">
            <a:noAutofit/>
          </a:bodyPr>
          <a:lstStyle/>
          <a:p>
            <a:pPr defTabSz="1828344"/>
            <a:r>
              <a:rPr lang="en-US" sz="2800" dirty="0">
                <a:solidFill>
                  <a:schemeClr val="tx1"/>
                </a:solidFill>
                <a:latin typeface="Segoe UI Semibold" panose="020B0702040204020203" pitchFamily="34" charset="0"/>
                <a:ea typeface="Roboto Medium" panose="02000000000000000000" pitchFamily="2" charset="0"/>
                <a:cs typeface="Segoe UI Semibold" panose="020B0702040204020203" pitchFamily="34" charset="0"/>
              </a:rPr>
              <a:t>1</a:t>
            </a:r>
          </a:p>
        </p:txBody>
      </p:sp>
      <p:cxnSp>
        <p:nvCxnSpPr>
          <p:cNvPr id="12" name="Line  1"/>
          <p:cNvCxnSpPr/>
          <p:nvPr/>
        </p:nvCxnSpPr>
        <p:spPr>
          <a:xfrm>
            <a:off x="3524265" y="717819"/>
            <a:ext cx="8667735" cy="11051"/>
          </a:xfrm>
          <a:prstGeom prst="line">
            <a:avLst/>
          </a:prstGeom>
          <a:ln w="635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Θέση εικόνας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9" r="37715"/>
          <a:stretch/>
        </p:blipFill>
        <p:spPr>
          <a:xfrm>
            <a:off x="10" y="0"/>
            <a:ext cx="3591329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41044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 1"/>
          <p:cNvGrpSpPr/>
          <p:nvPr/>
        </p:nvGrpSpPr>
        <p:grpSpPr>
          <a:xfrm>
            <a:off x="776442" y="665693"/>
            <a:ext cx="10428700" cy="1027741"/>
            <a:chOff x="3292645" y="5420197"/>
            <a:chExt cx="7002601" cy="1027741"/>
          </a:xfrm>
        </p:grpSpPr>
        <p:sp>
          <p:nvSpPr>
            <p:cNvPr id="13" name="Rounded Rectangle  1"/>
            <p:cNvSpPr/>
            <p:nvPr/>
          </p:nvSpPr>
          <p:spPr>
            <a:xfrm>
              <a:off x="3292646" y="5623862"/>
              <a:ext cx="7002600" cy="82407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4" name="Triangle 1"/>
            <p:cNvSpPr/>
            <p:nvPr/>
          </p:nvSpPr>
          <p:spPr>
            <a:xfrm flipH="1">
              <a:off x="3292645" y="5420197"/>
              <a:ext cx="157048" cy="203666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8" name="Text  1"/>
          <p:cNvSpPr>
            <a:spLocks noGrp="1"/>
          </p:cNvSpPr>
          <p:nvPr>
            <p:ph type="body" sz="quarter" idx="11"/>
          </p:nvPr>
        </p:nvSpPr>
        <p:spPr>
          <a:xfrm>
            <a:off x="510639" y="1758621"/>
            <a:ext cx="11447813" cy="4230021"/>
          </a:xfrm>
        </p:spPr>
        <p:txBody>
          <a:bodyPr>
            <a:noAutofit/>
          </a:bodyPr>
          <a:lstStyle/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Συχνά ανακύπτουν σε συμβατικές σχέσεις μεταξύ τραπεζών και πελατών, ιδίως:</a:t>
            </a:r>
          </a:p>
          <a:p>
            <a:pPr algn="just"/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A. Δανειακές συμβάσεις: 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καθυστερήσεις αποπληρωμών, αιτήματα ρυθμίσεων ή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καταγγελίες συμβάσεων.</a:t>
            </a:r>
          </a:p>
          <a:p>
            <a:pPr algn="just"/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B. </a:t>
            </a:r>
            <a:r>
              <a:rPr lang="el-GR" sz="2000" b="1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Αναχρηματοδοτήσεις</a:t>
            </a:r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και επαναδιαπραγματεύσεις όρων.</a:t>
            </a:r>
          </a:p>
          <a:p>
            <a:pPr algn="just"/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C. Προμήθειες και χρεώσεις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: αμφισβητήσεις για τραπεζικά έξοδα, τόκους υπερημερίας.</a:t>
            </a:r>
          </a:p>
          <a:p>
            <a:pPr algn="just"/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D. Εγγυήσεις: 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ενεργοποίηση ή καταγγελία εγγυητικών επιστολών.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Η διαμεσολάβηση είναι χρήσιμη διότι αποφεύγεται η δημοσιότητα και η φθορά της σχέσης πελάτη–τράπεζας και παρέχεται δυνατότητα ευέλικτων ρυθμίσεων (νέοι όροι εξόφλησης, προσωρινές διευκολύνσεις, κούρεμα οφειλής κ.α.).</a:t>
            </a:r>
          </a:p>
        </p:txBody>
      </p:sp>
      <p:cxnSp>
        <p:nvCxnSpPr>
          <p:cNvPr id="10" name="Line  1"/>
          <p:cNvCxnSpPr/>
          <p:nvPr/>
        </p:nvCxnSpPr>
        <p:spPr>
          <a:xfrm>
            <a:off x="1144116" y="974382"/>
            <a:ext cx="0" cy="450201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386323" y="934545"/>
            <a:ext cx="10029235" cy="490038"/>
          </a:xfrm>
        </p:spPr>
        <p:txBody>
          <a:bodyPr/>
          <a:lstStyle/>
          <a:p>
            <a:r>
              <a:rPr lang="el-GR" sz="2400" dirty="0">
                <a:solidFill>
                  <a:schemeClr val="tx1"/>
                </a:solidFill>
                <a:ea typeface="+mj-ea"/>
                <a:cs typeface="+mj-cs"/>
              </a:rPr>
              <a:t>1.1	Τραπεζικές διαφορές</a:t>
            </a:r>
            <a:endParaRPr lang="ru-RU" sz="2400" dirty="0">
              <a:solidFill>
                <a:schemeClr val="tx1"/>
              </a:solidFill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478427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 1"/>
          <p:cNvGrpSpPr/>
          <p:nvPr/>
        </p:nvGrpSpPr>
        <p:grpSpPr>
          <a:xfrm>
            <a:off x="901909" y="596349"/>
            <a:ext cx="10428700" cy="1027741"/>
            <a:chOff x="3292645" y="5420197"/>
            <a:chExt cx="7002601" cy="1027741"/>
          </a:xfrm>
        </p:grpSpPr>
        <p:sp>
          <p:nvSpPr>
            <p:cNvPr id="13" name="Rounded Rectangle  1"/>
            <p:cNvSpPr/>
            <p:nvPr/>
          </p:nvSpPr>
          <p:spPr>
            <a:xfrm>
              <a:off x="3292646" y="5623862"/>
              <a:ext cx="7002600" cy="82407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4" name="Triangle 1"/>
            <p:cNvSpPr/>
            <p:nvPr/>
          </p:nvSpPr>
          <p:spPr>
            <a:xfrm flipH="1">
              <a:off x="3292645" y="5420197"/>
              <a:ext cx="157048" cy="203666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8" name="Text  1"/>
          <p:cNvSpPr>
            <a:spLocks noGrp="1"/>
          </p:cNvSpPr>
          <p:nvPr>
            <p:ph type="body" sz="quarter" idx="11"/>
          </p:nvPr>
        </p:nvSpPr>
        <p:spPr>
          <a:xfrm>
            <a:off x="738278" y="1798458"/>
            <a:ext cx="10908289" cy="4292308"/>
          </a:xfrm>
        </p:spPr>
        <p:txBody>
          <a:bodyPr>
            <a:noAutofit/>
          </a:bodyPr>
          <a:lstStyle/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Οι εταιρικές σχέσεις δημιουργούν πλήθος συγκρούσεων, όπως: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A. </a:t>
            </a:r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Αποχωρήσεις ή αποβολές 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εταίρων και αντίστοιχες αποζημιώσεις.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B. </a:t>
            </a:r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Αμφισβήτηση αποφάσεων 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Γενικών Συνελεύσεων ή Διοικητικών Συμβουλίων.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C</a:t>
            </a:r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. Διανομή κερδών 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ή διαχείριση αποθεματικών.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D. </a:t>
            </a:r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Εκούσια λύση εταιρίας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, διαδικασία εκκαθάρισης και διάθεση περιουσιακών στοιχείων.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E. </a:t>
            </a:r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Ζητήματα διοίκησης 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(π.χ. ανάκληση διαχειριστή, καθορισμός αρμοδιοτήτων).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F. </a:t>
            </a:r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Μεταβολή επωνυμίας 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ή εταιρικής ταυτότητας που προκαλεί εσωτερικές αντιρρήσεις.</a:t>
            </a:r>
          </a:p>
        </p:txBody>
      </p:sp>
      <p:cxnSp>
        <p:nvCxnSpPr>
          <p:cNvPr id="10" name="Line  1"/>
          <p:cNvCxnSpPr/>
          <p:nvPr/>
        </p:nvCxnSpPr>
        <p:spPr>
          <a:xfrm>
            <a:off x="1144116" y="974382"/>
            <a:ext cx="0" cy="450201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/>
          <p:cNvSpPr>
            <a:spLocks noGrp="1"/>
          </p:cNvSpPr>
          <p:nvPr>
            <p:ph type="title"/>
          </p:nvPr>
        </p:nvSpPr>
        <p:spPr>
          <a:xfrm>
            <a:off x="1386323" y="934545"/>
            <a:ext cx="8633575" cy="490038"/>
          </a:xfrm>
        </p:spPr>
        <p:txBody>
          <a:bodyPr/>
          <a:lstStyle/>
          <a:p>
            <a:r>
              <a:rPr lang="el-GR" sz="2400" dirty="0">
                <a:solidFill>
                  <a:schemeClr val="tx1"/>
                </a:solidFill>
                <a:ea typeface="+mj-ea"/>
                <a:cs typeface="+mj-cs"/>
              </a:rPr>
              <a:t>1.2	Εταιρικές και μετοχικές διαφορές</a:t>
            </a:r>
            <a:endParaRPr lang="ru-RU" sz="2400" dirty="0">
              <a:solidFill>
                <a:schemeClr val="tx1"/>
              </a:solidFill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6053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76B63-90C3-3129-E607-04BFD2E87F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 1">
            <a:extLst>
              <a:ext uri="{FF2B5EF4-FFF2-40B4-BE49-F238E27FC236}">
                <a16:creationId xmlns:a16="http://schemas.microsoft.com/office/drawing/2014/main" id="{6F88A393-810E-46C0-A589-DBFA99CBF625}"/>
              </a:ext>
            </a:extLst>
          </p:cNvPr>
          <p:cNvGrpSpPr/>
          <p:nvPr/>
        </p:nvGrpSpPr>
        <p:grpSpPr>
          <a:xfrm>
            <a:off x="901909" y="596349"/>
            <a:ext cx="10428700" cy="1027741"/>
            <a:chOff x="3292645" y="5420197"/>
            <a:chExt cx="7002601" cy="1027741"/>
          </a:xfrm>
        </p:grpSpPr>
        <p:sp>
          <p:nvSpPr>
            <p:cNvPr id="13" name="Rounded Rectangle  1">
              <a:extLst>
                <a:ext uri="{FF2B5EF4-FFF2-40B4-BE49-F238E27FC236}">
                  <a16:creationId xmlns:a16="http://schemas.microsoft.com/office/drawing/2014/main" id="{1ED2106D-E127-E110-5889-F5AE57DD766E}"/>
                </a:ext>
              </a:extLst>
            </p:cNvPr>
            <p:cNvSpPr/>
            <p:nvPr/>
          </p:nvSpPr>
          <p:spPr>
            <a:xfrm>
              <a:off x="3292646" y="5623862"/>
              <a:ext cx="7002600" cy="82407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4" name="Triangle 1">
              <a:extLst>
                <a:ext uri="{FF2B5EF4-FFF2-40B4-BE49-F238E27FC236}">
                  <a16:creationId xmlns:a16="http://schemas.microsoft.com/office/drawing/2014/main" id="{DE236569-00B4-CABB-8C48-C8362E0EDD7A}"/>
                </a:ext>
              </a:extLst>
            </p:cNvPr>
            <p:cNvSpPr/>
            <p:nvPr/>
          </p:nvSpPr>
          <p:spPr>
            <a:xfrm flipH="1">
              <a:off x="3292645" y="5420197"/>
              <a:ext cx="157048" cy="203666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8" name="Text  1">
            <a:extLst>
              <a:ext uri="{FF2B5EF4-FFF2-40B4-BE49-F238E27FC236}">
                <a16:creationId xmlns:a16="http://schemas.microsoft.com/office/drawing/2014/main" id="{C774D7FD-2985-1AB1-BA82-1D3D67F9B6D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8278" y="1798458"/>
            <a:ext cx="10908289" cy="4292308"/>
          </a:xfrm>
        </p:spPr>
        <p:txBody>
          <a:bodyPr>
            <a:noAutofit/>
          </a:bodyPr>
          <a:lstStyle/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Τυπικές εμπορικές διαφορές που σχετίζονται με συμβάσεις πώλησης,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διανομής ή παροχής υπηρεσιών: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A. Καθυστερήσεις πληρωμών και ρυθμίσεις οφειλών.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B. Αθέτηση όρων παράδοσης, ποσοτήτων ή τιμολόγησης.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C. Παράδοση μη συμμορφούμενων προϊόντων ή υπηρεσιών.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D. Ζητήματα ευθύνης και αποζημίωσης για ελαττωματικά αγαθά.</a:t>
            </a:r>
          </a:p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Η διαμεσολάβηση προάγει τη γρήγορη αποκατάσταση της εμπορικής εμπιστοσύνης και λύσεις που μπορεί να περιλαμβάνουν αντικατάσταση προϊόντων, εκπτώσεις ή αναπροσαρμογή όρων χωρίς να επιφέρει πλήρη διάλυση της εμπορικής σχέσης.</a:t>
            </a:r>
          </a:p>
        </p:txBody>
      </p:sp>
      <p:cxnSp>
        <p:nvCxnSpPr>
          <p:cNvPr id="10" name="Line  1">
            <a:extLst>
              <a:ext uri="{FF2B5EF4-FFF2-40B4-BE49-F238E27FC236}">
                <a16:creationId xmlns:a16="http://schemas.microsoft.com/office/drawing/2014/main" id="{44C403EB-AB6F-BDFA-C29F-198E3ABAF3BA}"/>
              </a:ext>
            </a:extLst>
          </p:cNvPr>
          <p:cNvCxnSpPr/>
          <p:nvPr/>
        </p:nvCxnSpPr>
        <p:spPr>
          <a:xfrm>
            <a:off x="1144116" y="974382"/>
            <a:ext cx="0" cy="450201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AD2136C7-B5AD-4783-A793-126E7766E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323" y="934545"/>
            <a:ext cx="8633575" cy="490038"/>
          </a:xfrm>
        </p:spPr>
        <p:txBody>
          <a:bodyPr/>
          <a:lstStyle/>
          <a:p>
            <a:r>
              <a:rPr lang="el-GR" sz="2400" dirty="0">
                <a:solidFill>
                  <a:schemeClr val="tx1"/>
                </a:solidFill>
                <a:ea typeface="+mj-ea"/>
                <a:cs typeface="+mj-cs"/>
              </a:rPr>
              <a:t>1.3	Συμβάσεις προμηθειών και εμπορικές συναλλαγές</a:t>
            </a:r>
            <a:endParaRPr lang="ru-RU" sz="2400" dirty="0">
              <a:solidFill>
                <a:schemeClr val="tx1"/>
              </a:solidFill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24446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62117E-EBE4-7346-1A0F-824323CF0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 1">
            <a:extLst>
              <a:ext uri="{FF2B5EF4-FFF2-40B4-BE49-F238E27FC236}">
                <a16:creationId xmlns:a16="http://schemas.microsoft.com/office/drawing/2014/main" id="{D483A697-C401-0C3C-8A4D-A3D40078FAE5}"/>
              </a:ext>
            </a:extLst>
          </p:cNvPr>
          <p:cNvGrpSpPr/>
          <p:nvPr/>
        </p:nvGrpSpPr>
        <p:grpSpPr>
          <a:xfrm>
            <a:off x="901909" y="596349"/>
            <a:ext cx="10428700" cy="1027741"/>
            <a:chOff x="3292645" y="5420197"/>
            <a:chExt cx="7002601" cy="1027741"/>
          </a:xfrm>
        </p:grpSpPr>
        <p:sp>
          <p:nvSpPr>
            <p:cNvPr id="13" name="Rounded Rectangle  1">
              <a:extLst>
                <a:ext uri="{FF2B5EF4-FFF2-40B4-BE49-F238E27FC236}">
                  <a16:creationId xmlns:a16="http://schemas.microsoft.com/office/drawing/2014/main" id="{5FFA0776-A55D-1C79-9588-3E52202E44D5}"/>
                </a:ext>
              </a:extLst>
            </p:cNvPr>
            <p:cNvSpPr/>
            <p:nvPr/>
          </p:nvSpPr>
          <p:spPr>
            <a:xfrm>
              <a:off x="3292646" y="5623862"/>
              <a:ext cx="7002600" cy="824076"/>
            </a:xfrm>
            <a:prstGeom prst="roundRect">
              <a:avLst>
                <a:gd name="adj" fmla="val 0"/>
              </a:avLst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  <p:sp>
          <p:nvSpPr>
            <p:cNvPr id="14" name="Triangle 1">
              <a:extLst>
                <a:ext uri="{FF2B5EF4-FFF2-40B4-BE49-F238E27FC236}">
                  <a16:creationId xmlns:a16="http://schemas.microsoft.com/office/drawing/2014/main" id="{6EDE1BD5-5D69-C785-EC4A-747F0AF2AB51}"/>
                </a:ext>
              </a:extLst>
            </p:cNvPr>
            <p:cNvSpPr/>
            <p:nvPr/>
          </p:nvSpPr>
          <p:spPr>
            <a:xfrm flipH="1">
              <a:off x="3292645" y="5420197"/>
              <a:ext cx="157048" cy="203666"/>
            </a:xfrm>
            <a:prstGeom prst="rt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/>
                <a:ea typeface="+mn-ea"/>
                <a:cs typeface="+mn-cs"/>
              </a:endParaRPr>
            </a:p>
          </p:txBody>
        </p:sp>
      </p:grpSp>
      <p:sp>
        <p:nvSpPr>
          <p:cNvPr id="8" name="Text  1">
            <a:extLst>
              <a:ext uri="{FF2B5EF4-FFF2-40B4-BE49-F238E27FC236}">
                <a16:creationId xmlns:a16="http://schemas.microsoft.com/office/drawing/2014/main" id="{35F36929-C9C6-DE16-90DA-10D9CB305F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8278" y="1798458"/>
            <a:ext cx="10908289" cy="4292308"/>
          </a:xfrm>
        </p:spPr>
        <p:txBody>
          <a:bodyPr>
            <a:noAutofit/>
          </a:bodyPr>
          <a:lstStyle/>
          <a:p>
            <a:pPr algn="just"/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Συμβάσεις όπως 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franchising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, 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agency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και 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joint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ventures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εμπεριέχουν μακροχρόνιες συνεργασίες και έντονη αλληλεξάρτηση μεταξύ των 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συμβληθέντων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μερών. Συνήθεις διαφορές οι οποίες μπορούν να ανακύψουν είναι οι εξής :</a:t>
            </a:r>
          </a:p>
          <a:p>
            <a:pPr algn="just"/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A. </a:t>
            </a:r>
            <a:r>
              <a:rPr lang="el-GR" sz="2000" b="1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Franchising</a:t>
            </a:r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: 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ζητήματα αποκλειστικότητας, αθέτηση υποχρεώσεων </a:t>
            </a:r>
            <a:r>
              <a:rPr lang="el-GR" sz="2000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franchisee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, χρήση εμπορικών σημάτων.</a:t>
            </a:r>
          </a:p>
          <a:p>
            <a:pPr algn="just"/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B. Agency 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(εμπορικές αντιπροσωπείες): αμοιβές, προμήθειες, αποζημιώσεις βάσει του ΠΔ 219/1991.</a:t>
            </a:r>
          </a:p>
          <a:p>
            <a:pPr algn="just"/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C. Joint </a:t>
            </a:r>
            <a:r>
              <a:rPr lang="el-GR" sz="2000" b="1" dirty="0" err="1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ventures</a:t>
            </a:r>
            <a:r>
              <a:rPr lang="el-GR" sz="2000" b="1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 / </a:t>
            </a:r>
            <a:r>
              <a:rPr lang="el-GR" sz="2000" dirty="0">
                <a:solidFill>
                  <a:schemeClr val="tx1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+mn-cs"/>
              </a:rPr>
              <a:t>κοινοπραξίες: διαφωνίες για επενδυτικές υποχρεώσεις, στρατηγική ή κατανομή κερδών</a:t>
            </a:r>
          </a:p>
        </p:txBody>
      </p:sp>
      <p:cxnSp>
        <p:nvCxnSpPr>
          <p:cNvPr id="10" name="Line  1">
            <a:extLst>
              <a:ext uri="{FF2B5EF4-FFF2-40B4-BE49-F238E27FC236}">
                <a16:creationId xmlns:a16="http://schemas.microsoft.com/office/drawing/2014/main" id="{B2D59994-82BF-7321-6F45-CFF18323AE1F}"/>
              </a:ext>
            </a:extLst>
          </p:cNvPr>
          <p:cNvCxnSpPr/>
          <p:nvPr/>
        </p:nvCxnSpPr>
        <p:spPr>
          <a:xfrm>
            <a:off x="1144116" y="974382"/>
            <a:ext cx="0" cy="450201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">
            <a:extLst>
              <a:ext uri="{FF2B5EF4-FFF2-40B4-BE49-F238E27FC236}">
                <a16:creationId xmlns:a16="http://schemas.microsoft.com/office/drawing/2014/main" id="{DF4BCFAF-730E-537C-5FE4-212262F8D6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323" y="934545"/>
            <a:ext cx="8633575" cy="490038"/>
          </a:xfrm>
        </p:spPr>
        <p:txBody>
          <a:bodyPr/>
          <a:lstStyle/>
          <a:p>
            <a:r>
              <a:rPr lang="el-GR" sz="2400" dirty="0">
                <a:solidFill>
                  <a:schemeClr val="tx1"/>
                </a:solidFill>
                <a:ea typeface="+mj-ea"/>
                <a:cs typeface="+mj-cs"/>
              </a:rPr>
              <a:t>1.4 	Συνεργασίες και εμπορικές αντιπροσωπείες</a:t>
            </a:r>
            <a:endParaRPr lang="ru-RU" sz="2400" dirty="0">
              <a:solidFill>
                <a:schemeClr val="tx1"/>
              </a:solidFill>
              <a:ea typeface="+mj-ea"/>
              <a:cs typeface="+mj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50989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26CACEE1-347A-4B46-BFB4-89B7C608024B}"/>
  <p:tag name="ISPRING_RESOURCE_FOLDER" val="Z:\ΙΟΥΛΙΑ-ispring\ΔΙΑΜΕΣΟΛΑΒΗΣΗ\ΒΑΣΙΚΗ ΕΚΠΑΙΔΕΥΣΗ ΔΙΑΜΕΣΟΛΑΒΗΤΩΝ\ΕΝΟΤΗΤΕΣ- ΤΟΥΤΖΑΡΗ\ΕΝΟΤΗΤΑ 5-ISPRING\ΒΑΣΙΚΗ ENOTHTA 5-ISPRING\"/>
  <p:tag name="ISPRING_PRESENTATION_PATH" val="Z:\ΙΟΥΛΙΑ-ispring\ΔΙΑΜΕΣΟΛΑΒΗΣΗ\ΒΑΣΙΚΗ ΕΚΠΑΙΔΕΥΣΗ ΔΙΑΜΕΣΟΛΑΒΗΤΩΝ\ΕΝΟΤΗΤΕΣ- ΤΟΥΤΖΑΡΗ\ΕΝΟΤΗΤΑ 5-ISPRING\ΒΑΣΙΚΗ ENOTHTA 5-ISPRING.pptx"/>
  <p:tag name="ISPRING_PROJECT_VERSION" val="9.3"/>
  <p:tag name="ISPRING_PROJECT_FOLDER_UPDATED" val="1"/>
  <p:tag name="ISPRING_SCREEN_RECS_UPDATED" val="Z:\ΙΟΥΛΙΑ-ispring\ΔΙΑΜΕΣΟΛΑΒΗΣΗ\ΒΑΣΙΚΗ ΕΚΠΑΙΔΕΥΣΗ ΔΙΑΜΕΣΟΛΑΒΗΤΩΝ\ΕΝΟΤΗΤΕΣ- ΤΟΥΤΖΑΡΗ\ΕΝΟΤΗΤΑ 5-ISPRING\ΒΑΣΙΚΗ ENOTHTA 5-ISPRING\"/>
  <p:tag name="ISPRING_PRESENTATION_TITLE" val="ΒΑΣΙΚΗ ENOTHTA 5-ISPRING"/>
  <p:tag name="ISPRING_FIRST_PUBLISH" val="1"/>
  <p:tag name="ISPRING_PRESENTER_PHOTO_0" val="png|iVBORw0KGgoAAAANSUhEUgAAAfQAAAH0CAYAAADL1t+KAAAAAXNSR0IArs4c6QAAAAlwSFlzAAAO&#10;xAAADsQBlSsOGwAABHNpVFh0WE1MOmNvbS5hZG9iZS54bXAAAAAAADw/eHBhY2tldCBiZWdpbj0n&#10;77u/JyBpZD0nVzVNME1wQ2VoaUh6cmVTek5UY3prYzlkJz8+Cjx4OnhtcG1ldGEgeG1sbnM6eD0n&#10;YWRvYmU6bnM6bWV0YS8nPgo8cmRmOlJERiB4bWxuczpyZGY9J2h0dHA6Ly93d3cudzMub3JnLzE5&#10;OTkvMDIvMjItcmRmLXN5bnRheC1ucyMnPgoKIDxyZGY6RGVzY3JpcHRpb24gcmRmOmFib3V0PScn&#10;CiAgeG1sbnM6QXR0cmliPSdodHRwOi8vbnMuYXR0cmlidXRpb24uY29tL2Fkcy8xLjAvJz4KICA8&#10;QXR0cmliOkFkcz4KICAgPHJkZjpTZXE+CiAgICA8cmRmOmxpIHJkZjpwYXJzZVR5cGU9J1Jlc291&#10;cmNlJz4KICAgICA8QXR0cmliOkNyZWF0ZWQ+MjAyMi0wNS0xMzwvQXR0cmliOkNyZWF0ZWQ+CiAg&#10;ICAgPEF0dHJpYjpFeHRJZD4zMWEzYjc3OC1hMmFlLTQ1ODAtOWRiYS0wZmM1MjY5NzZjMmE8L0F0&#10;dHJpYjpFeHRJZD4KICAgICA8QXR0cmliOkZiSWQ+NTI1MjY1OTE0MTc5NTgwPC9BdHRyaWI6RmJJ&#10;ZD4KICAgICA8QXR0cmliOlRvdWNoVHlwZT4yPC9BdHRyaWI6VG91Y2hUeXBlPgogICAgPC9yZGY6&#10;bGk+CiAgIDwvcmRmOlNlcT4KICA8L0F0dHJpYjpBZHM+CiA8L3JkZjpEZXNjcmlwdGlvbj4KCiA8&#10;cmRmOkRlc2NyaXB0aW9uIHJkZjphYm91dD0nJwogIHhtbG5zOmRjPSdodHRwOi8vcHVybC5vcmcv&#10;ZGMvZWxlbWVudHMvMS4xLyc+CiAgPGRjOnRpdGxlPgogICA8cmRmOkFsdD4KICAgIDxyZGY6bGkg&#10;eG1sOmxhbmc9J3gtZGVmYXVsdCc+TE9HTyDOms6VzpTOmc6SzpU8L3JkZjpsaT4KICAgPC9yZGY6&#10;QWx0PgogIDwvZGM6dGl0bGU+CiA8L3JkZjpEZXNjcmlwdGlvbj4KCiA8cmRmOkRlc2NyaXB0aW9u&#10;IHJkZjphYm91dD0nJwogIHhtbG5zOnBkZj0naHR0cDovL25zLmFkb2JlLmNvbS9wZGYvMS4zLyc+&#10;CiAgPHBkZjpBdXRob3I+RWFzeSBFZHVjYXRpb248L3BkZjpBdXRob3I+CiA8L3JkZjpEZXNjcmlw&#10;dGlvbj4KCiA8cmRmOkRlc2NyaXB0aW9uIHJkZjphYm91dD0nJwogIHhtbG5zOnhtcD0naHR0cDov&#10;L25zLmFkb2JlLmNvbS94YXAvMS4wLyc+CiAgPHhtcDpDcmVhdG9yVG9vbD5DYW52YTwveG1wOkNy&#10;ZWF0b3JUb29sPgogPC9yZGY6RGVzY3JpcHRpb24+CjwvcmRmOlJERj4KPC94OnhtcG1ldGE+Cjw/&#10;eHBhY2tldCBlbmQ9J3InPz7iksGTAAAgAElEQVR4nOzdeWBU1dUA8HPfNjPJZF8JBAIkLGGXsIhs&#10;AZfKIpZK3FG0gnWhal1rq+PXWmu12k8+bUOrWNuqDVq1oAiiAVRACAJhJwmEJGTfl9nee/d8f8yS&#10;CVuCZjKTeH4tJplM5t1Z7jvvbucCEEIIIYQQQgghhBBCCCGEEEIIIYQQQgghhBBCCCGEEEIIIYQQ&#10;QgghhBBCCCGEEEIIIYQQQgghhBBCCCGEEEIIIYQQQgghhBBCCCGEEEIIIYQQQgghhBBCCCGEEEII&#10;IYQQQgghhBBCCCGEEEIIIYQQQgghhBBCCCGEEEIIIYQQQgghhBBCCCGEEEIIIYQQQgghhBBCCCGE&#10;EEIIIYQQQgghhBBCCCGEEEIIIYQQQgghhBBCCCGEEEIIIYQQQgghhBBCCCGEEEIIIYQQQgghhBBC&#10;CCGEEEIIIYQQQgghhBBCCCGEEEIIIYQQQgghhBBCCCGEEEIIIYQQQgghhBBCCCGEEEIIIYQQQggh&#10;hBBCCCGEEEIIIYQQQgghhBBCCCGEEEIIIYQQQgghhBBCCCGEEEIIIYQQQgghhBBCCCGEEEIIIYQQ&#10;QgghhBBCCCGEEEIIIYQQQgghhBBCCCGEEEIIIYQQQgghhBDigYhCTg6KgS4HIcS/WKALQAjxn3Xr&#10;1oVEDxxpFgGVMMnZOGpUehsAw0CXixDS/YRAF4AQ4h/Z2dlyk1McW1l2ymTgUmt+QdmojRs3hQS6&#10;XIQQ/6BuOEL6qCETZk9AB0+069rJfbs2N7bZhVF7jlb0Hz8iuXTPnj080OUjhHQvaqET0gc9+vxf&#10;B9jatFkFZZVlK+/IqrFYLFw0SHtt1raZaemXjbRYLFKgy0gI6V4U0AnpYxDReOpESRZHdE6fMeKk&#10;5/aSw41NCfFRu7d9e/CncsTQuECWkRDS/SigE9KHIKI4Z8nKeTW1zamNbc27l/34x42e361atdJx&#10;4kTlDqdTFzZt++aG3NxcaqUT0odQQCekD1l861OjW1ptSx1O5/H3sn+378zfL79xVuOwwQP+Xd/Q&#10;PP/vH+1YsGSJRQlEOQkh3Y8COiF9RHb2+/0qG6pvsdls4ojhAzYzxhxn3iczM1NrsTUfiI2JzN+2&#10;Y+/94y8bPCIQZSWEdD8K6IT0AW+9tTH0H+s2Lq6pa5wTExn56d9euOrY+e6b8vLTzUZF/IgxIf7t&#10;/3x+19tvr4vtybISQgj5/tg5/pE+4LIF90yPG7WgKHb0gg9yc3cldnb/NWs+iLzqhoceix55dcmk&#10;q+98GOjivq+gOv4DRpNi+jBEZKtXr5YqKhSxtbVWrKgoEU+3iYKmOpgk29AUGsZH9Ruom82DVIDD&#10;msViobXJvQ9bdPtjo0+VVT1hMEjqpHEjP8zMnFzZ2R/dfvu1Teu/3r0hISZ6fnll/Y1L73v20JBY&#10;dSN9BnofTz3fUwGyVlIkVtkFSVMdDAAgHBQ9Ls6kG1LD9YgBA3Q4TPW8L6OA3sfk5OSIhw83GLbs&#10;O6LM/+nDERnD0ofYhJZBDVzr1yIY++u8NUZFXeG6STULxto6zXlaFmuPNFtjD8++9oHqG391S9uK&#10;jAwNACg9aC/wgOXliPyDxVmFJ8tnREeaP1h49YRPPljT+d8xxjB73brColPl79eXNT+7c++B20dn&#10;LSwEgAK/F5p0i5ycHPGfn+aFLPvZMzEDBsWnCta29CYUUpqtzYlOp2ZgAAgRrN4kmE+bGsQKTasv&#10;q25RTkyeu7Rm5oQx9vnzMxyZmZk6UF3vM6g7po+wWHKU/UWHI+PjjSPsmjb74OGiKQXFZaOdTj1E&#10;EJiEABICiIA+XasMOAPQAcEpCMw2MnXgjqmTxr57rKhwx+h+QxpefvkhWwCfEunESy/lmHYcOfij&#10;T7fsXGVQlJbr5s185C8vPLr+Yh5j+YO/H/NN/pHnCk6WzRmclPjHe39240v33LygwV9lJt9fdna2&#10;vHlncWRYmHl0UVnFDQePnJjdZrVFC4KoIICE6LMRDwPOGOgMQUcEXRCZvX9CbPG49NSvoyIjttY2&#10;1uwfO2BkrcWyzB7Ap0S6CQX0Xg4RlXk3PJosGiCjvKI261hh6VQEDNURjVzTZQBgwC78NiMiAACK&#10;ouiUJLG5X1z0oRFpA99vbW3ZujhzesnKlbc098RzIV23ZEmO2Ag7ph8uLP5zU0tr/37xMe/dfOW0&#10;By2WlRf1XuXl5ck/fezVm06Ulr9sVOTm1EFJz1856dI1dIIPPgUFBYbHn109sLHNdkl9Q2tWwcny&#10;SzVNC9c5NyKiwDqp5wAIgICCKOhMYHZAtA8a0C9/UP/E9w0Cbps4e8RJy4oV1h55MsQvKKD3Yj97&#10;7rUoR1XN1D35Jx44VlQ2S9VUmTFP/Hb9FxHBXdHP+16jO6J7fnT9NWMDByQcGT1sSLbJZPjviEQo&#10;s1gsmh+fDuk6tuyh3w44dOTUK3sPHZ8XGxlx8OnHb7+v8nj+N99lfPTx515N3fh53m8PHD35k8HJ&#10;iXumZKQ/8s9VT30F1BUbLNg9llcTygtPzjxZUbvi4NETsxkD5t41jzHGXBfljAED103neAz0OReA&#10;b61nwHBY6oD8wQP6/WlE6pBPX3j67hrGaEe+3og2Z+mVkC243ZpWfrJ82Rfb9/+6vLp+DOe6zFy1&#10;lXm+nvH9eTE31/euHxERmlvaok+UVsxoaWsbbIqIq1x24z3VGzeupaAeYK/m5Ji3bz+8/NsDx29g&#10;wNig5H7vTU674h8PP3yT/l0eb+WK25t25hcrNrt9SmVt/VDVoQk3ZN1yaNf2z6jrPcCWLFkijpl+&#10;7fgjR07+/MvdB56orW9KBQChY51lnorOzhPM3XdjPjPf3Rf5jDEAZPWNLbGny2unO1RH6Jbt+XX3&#10;/vT62vXr19PkuV6GAnovk5eXJ5e0vXRJWVntk0cKS26zWu1xDFAATw3tQgA/H+85AQAYMECGAuoo&#10;Nza3pjsc2ohmW1vDtTffUfL15v86u+0JkYuyxGJRivLK5n+1+8BTmqZHR4SbT9ywcM7/PPbgNae/&#10;62OuXbsW//jH39ft3ndsSFNT2/gWq3Vkm8PZPHf+tXsP7NpyVnIa0jNeeinHlH+qfuap8ponDx07&#10;uZhzCEEECaC9of096nv7FQEAMARB1fWQypr6yVzXUk9VNdcU5ew89cxrz3yni0QSGLT2tBdBROmZ&#10;/31vRv7BwuePnSxZbLXZw1ytaW8juzuGUNpPEAgMXRcLQuHJ0ql7Dxc88+23+bctWf5YRDcch3wH&#10;oQ3CuLz8gscdTjVOksSmiWPT3jlwquLo933cGxddWd4/MXp9TFRYgd3uMFZU1t0GKsxck5tr7I5y&#10;k4uDiOKH27YuPH7q9B+PFZVeruvcAK666LnwvlBr/GK0B3VgjOtcPlxQMufwsVO/z/zVvUssluyQ&#10;bjgG6SEU0HuJdevyQq659bEFu/Yf+p/ahuZZuqaLAB3GyLuXqxev/bEFBlU19WkHj558oq7RduOt&#10;t74Q2v0HJRfAPv44N3HvgaKfVdc2jGAAGB8Tuf+GRZlv/jf76W5ZjXDvikW5MdERnxgUxVbX2DTg&#10;m/1HHtn8n63jc3JyqCevBy1fvly+YsnKRcdOlD5RVV2fruvcu7zYNXbezTwV3fvIKNY0NKcfOlby&#10;m/U7d9361dGjYd1+TOIXFNB7AURkr/773cl5B47/qr6+ZRrn3NuK7mzCWzdwNQgQGCIKNbWN/QpP&#10;nL7HmACX0om+51gs2aYX/rb2zqKSiqs1XQthAG3jRqa9s37tW5XdNYFp8eWX140aPmRdiMlYxDnK&#10;J06Vz/h2f+FPN28viAeaQNtjdMPACUWnyh9qamodzd1L0DpcXPuPdyIt51xobGlNKS6pfvDpJ19b&#10;vHz5ctnfByffHwX0XmDRnY8NKy4uv7+2vmEC+Jy7eyCY+xzKdRhBYFhZVTfs8y/zHiyt0ZMQkT5D&#10;PWDnkcPz848V3+FwqPGCwLTUQf13hMqGjWvXru3WiUuZEybuGpgU95k51NQiCAKerqxZVFJRf9vy&#10;5RZTdx6HnNs7H25Mzjt87M7K2qbxmq77XjD3SBrXjhcOCM2trUOPFpXcI0SkTvb3scn3RyfjIPfY&#10;77Mj6utbbyyvqrsCEZh3qUnPBXMP1/IYYAwBlPLqmhkfbt529833PEHj6X72+HN/nlBYUrWsrc0+&#10;AJGDIsmto9OH/C3aFF0D3by0bMWKhbYfzZryrkGRDzIGYLM5ovYfLbqDRYTMvv+VVwzdeSzSkSUn&#10;R/nja2tvKCmruUZV1RCAHmuZ+/K5cGDAORfrm1pHf7kr//bX3/koqScLQi4eBfQglpubKxUdPTnh&#10;wKGiO602e6i3mvV8MPfwnlp0jYccOnrqxvi4hGkBKMcPxpEjR2I+WL9tRVlF9Sxd1yVBEJwTxw3/&#10;2GwwbF+1aqU/ZqDjb59csTd92OANBkVpRkRWW9+Y8t9NX/1SrhcG+eF4xK1qR+GU6tqGJS1t9gTX&#10;lDdvPe/xuu57EaGqqqmsombRH17993U9XQ5ycSigB7G1677tV9/adpPV7ohjDAAwoMHcCxEBEYU2&#10;q73f+s++WbpuXR7NhPUDS3Z2yO0PvnR9ZU3DAlXVTAAAoSHGqrjo8DcHRKl1/jouY0xPS+v/gdGg&#10;nBKYgIgoNTS2jvts2677n3/9dZog5QcffJAbuS3v0IKahsZRAAiI3gyOgeLKY+H6Dq02R6xTVef+&#10;5S//SgtkociF0aSmIGVBFLa88vqlew8U/o+u60boYpKYHuBdHoeIos4xdFByxMlh1y0o3EOJKLoN&#10;IrIXV+VcXVxa+Yu6huah4H7fJ44Z/s+BSUk5f3zul63+PP7YtOktQ9MGGIpPV4x1OjUzR5SdTjUp&#10;3BCpjZ81Lz9/+2eqP4//Q9OqJM4qq6he2djckuhZgNpNy1C/F2QMGHpS0kHUydPVxctvvXbvli1b&#10;KJNcEKIWepAqfvCZcKNsWORwOEMh8EH8nBhjzO5w9PvXh7m37P/wIE2a6i6I7Mnf/WVU8cnTt5+u&#10;rBmNiIwB4/ExkSWqQ/9P9ou/8Fvr3OPNNy2OH82b84ZRMeQLItMBgLW02vpt+GLHihCBT7NYLHTu&#10;6CZ55eUhBSdKplVU16cBMAhsw7wjd8cgAAA0t1hj2xxqZnS/EYMDWSZyflQpgxMrPFUTf+DYiasY&#10;Y+hJ7RjoQp0JEUFVNaWqriH96tnjhwW6PH2F5cW/xH248avbC4orruLctWxJkgXb+NGp2bfceOWB&#10;HsqzjTcvmNEwd/olb5kMxmpXunAUW63WlPWbdv7coSSlQpBeaPY2//y/fw9TJGGa7p7Vznx6u4OA&#10;Nx8FIrLGhuZp//pw84RAF4qcGwX0IHTo0CF59LCUS+w2NcLVtx3oEl0QQw7RBwtPXhrogvQFOTmH&#10;lM3b8i+vrmu4lXPd6LmOi4+JOt5obVt/322L/d4693X8WPWmuOiIvUwQNcYAEEFqtVpnfPrFN/db&#10;Xs2h5ELdYMO23WlVNU0TXLld/JI65nvzjOfX1Df1r6huSEdEJcBFIudAAT0IPft//wg9VVIxBwCN&#10;yAAwCCu4b6pZp+oM2733yDhak/79LMnJEXO+eGdadV3DzxubbDEMgCEiGI2yNT4u6u3bfjT/RE+X&#10;aXzW2OYrZk16LcSoVAMyDgDQZrWHlZZXzt+zc9f1BQUFtJTte8jJzTWLopja2NwSBQCA7s0OA1uq&#10;s3i3eUAEFhkRNu4Pf/4ndbsHIToBB6G8fUUhB4+evIxzrrhXoQZbBe9A03SluaWt//HjFdGBLktv&#10;1v/w6eSCwrI7ik6VT2IMBQTXDtYDkxK+Hp46cPOKFQt7fK/q1StWqN/mn/p6WEr/TUwU7OAe4W1s&#10;bk3Jyz9+x/Ovvks9M9/DqYOlceHmkHT06doOUszde8Aam1omfLjha5rtHoQooAcZi8UiTBg7Iray&#10;tiGJIwoBXrrSKc8JyGBQInftzR+IGIz9CcFv6b1PxOR9e+z2gsLSa3zGyDEs1NRkNhnfe+C2eYcD&#10;Vbarp8S0XjJuWHZEeEgpovfqEhuaWid9/nX+fSse+QOd3L+jvUdORNhtjoE+tTyo6w8DgKrahoEF&#10;RaeTaGJk8KE3JMj069dP7JcQncQEJnbfBmr+JwqCuaSiKuGZZ57pHQUOIkuWWJSKWsecghOnV6i6&#10;bmbAGLgCJ4uNjvhq4rhhX2ZkZARsmZjFYuGnTpcdTU3pvx4RPVcbTNN0qbG5JXPfwaJbnnvtX1GB&#10;Kl9vdupUWVhzqzWBBftMGQBXfztjoOu6EB5uirr55pspv3uQoYAeZByOZAFRjGPAPO9NrwiQCGCs&#10;rKqPPHToUK8ob7BARJY2Pn7EieLylbUNzYmIKCC4/hcZGVaeEBv50WvPP1oQ6HJOSYtpTYiKXZuc&#10;GFfIGPPukd3cao0+UXr6lq+//nYuIkoXegxyturaNmOrzRYZ6HJ0iU/jIjwsJLygoI7mTwQZCuhB&#10;JiysiqGqhWAvCeQeiCg321opY9xFQET2uz+tTvxw41ePllZUXSII4ErMwwBFQeSRYeaNd9w0bwNj&#10;LOAJeywWC5+TMfLouPQh/wsIdlcfAoAgMF7f0Dx43+ET9y687ZFJ1A17cVocbYrd4ewt9cZ7ThJF&#10;UWngtZSYLMhQ5QsypwCAAwg9stKYBNQtK58J27Qlf9mp09ULOXITovuEiQDRkWGFw4cMWH/njYvK&#10;A1xMr5Urb2k2hYofD0iK24PoarC5emEZ1DU2TztVWn3X0UoYGOhy9iauOSe9a94JArhSyAHtyxRs&#10;KKAHmUEAwGRmR9YLxtQ6YLrJoDgDXYrexCAbrjhyomSp06mFMJ89OGRZcppNhi3z5s3eEtgSni1O&#10;TqqIjgp7V1Ekp+/Of6qqSSWnq+c77Y5rcz77jM70XWRWjJokyf7YZMdvGADomuYwRzIt0GUhHVFA&#10;DzKhoaFcEcVG1j69vVcEdsbAERUZ1jJq1KheUd5AWrJkiZi95r0Rm7Z8c09jc+tgRBRdb7frpTOH&#10;GgunTR7zn3tuXtAQ2JKebdWqlY7UoUlbU1MGbAJgHADQVXbG2qy2mC/zDtz/+t8+mW3JyaHEI12Q&#10;GB/RFhFmqg90ObrIW7db7baWsf37Uz7/IEMBPfjo9Q2NpzmAjojBvmrNB9rjo6IaA12K3sCUOiHy&#10;hdVr/6e2vmUqci77zDVCk1GxxkVHfR0thX4ZwCJe0E9mjz3OUf9XqElpab8VgTEmNDS2pBwpLPnF&#10;/vV7U6CXzQMJhOFDBjZHhIWXQftrFbQ13r3LIgAAVlbWN6SkpPSqnoUfAgroQSYrK0vfuftopTnE&#10;2OracSnQJeoaTcfWQcmxVRaLJWhPSMHAYslRTh4qvaOqtjFT0zSTa5tMz28ZmkyGg1nzZ7/x8ssP&#10;2gNZzgvJysrSZ00b/82gAQnrGLTP9nCf7FlNfeOEhraWB+9++IW4wJWydxg1Iq1eMYg9ngHwu2Du&#10;mZAJsVHlqYMHVPbQngLkIlBAD0Kx/WOsw4cMyBcE0dOlFbQVx93dyq02W9XAxKhCCOKyBprFkivV&#10;Ok/PLSqtyLLbHWet2zYapJahgwZs6jd3/F6A4D5ZVh//pswgSx9HR4WVuj8D3t+pqhaye9+xxQ0t&#10;TfMtr75qDlwpg98l6Yk19Y0thwRB4D4t4KCDboCA0VFhhZlTxpwOdJnI2SigB6FrFk6yjkhLyWUM&#10;HL2h291kUFonjE7LD2Tyk97AKh4Z+t66z++vrmkYf2bee8YYlyXpREZG+rsresHruHbtWv23T/80&#10;NyEm4iNREOCM6zjmdKoxn2399oljeysmA9BStvPJzMy0m03mE7HREVWumQjB3SXnzkOdf/fS+cWB&#10;Lgs5G1W0IPTwrbfadJu+TZbkZtct6P1PsPBesQMAY6x56vjhuwNdpmD2sOXP8es2bv9Zq9UxDQBE&#10;OGM4xWhQaq6aNenvxeX1veZEedVll1UnJSVsiI+POnjm7xBRaLPZk3cfKnjsvl+FDqL16ed31cyM&#10;4pio8IPgbqEH4SU8ei40wkKNzVa7mj98+PDaAJeJnANVsiDEGOO1DTUn0lKS9nk2bQi2Ou7ZSEJg&#10;AjcY5FJVNu4PdJmCVV5enrzvyLHrG1pasmwOZxgAgCe9KwAAE5hmUJRDv3lu6ZvrVltsgSzrxfrT&#10;U3dtDzeFfCzLoh2g/XMBAMA5N1RU1U0tKKz4RQv0o417zmPJvCuKgcG3kiQitAfPYKnw6DMUwBLi&#10;YvbOv3xqfqALRc6NAnqQmjLqkpbYmKhPZEnUfK7Yg6WSe2e8Ggxy7exp497fV7Aj6JZYBQNEFP74&#10;t/Uzjhacuqm2rjFB8JnR7h53RkWWmmZOHfvPtJi0Zgii97grRowY0TJx7MiPI8zmQ57Wpefjiojg&#10;cKrmr3blX3fwyNGFiEiZxc4hI2NoU1Rk+I7Y6IgT4N4yN9gu4AEAFEWxMYFtn5ORcTTQZSHnRgE9&#10;SFksy+z1DU1fpvRP3O9J/RlEldyV9pMxPTTEWPDIXTe9nbtmDS1hOYcbVvx68K69h5ZX1zROdm8q&#10;3d7jwgAEQdAS42J22VvUTwNd1u9q4exhu8JCjZ+bTEobQHsr3d3SZKqqxe49XHjvnT9//tIlS3Io&#10;qJ/D3bdd+01EWOjnouiaCMu8OQMDy/fiLCoy7Mik0cM+X7Roeksnf0YChAJ6EHv0p7cUj0lPedVk&#10;UFqhPXNcoCu5twXGRME6ZsTg9ZMnj6IlLOdgeTE7tvh01c21dc0LOXLwbLrSDtFoVOovnzFx1eRR&#10;k3pLcpGzZGVlOW++fm5OeJh5L2PCWReeiCi0ttlG7dh/8BfDJ9UPCVAxg9pNiy6vSoiL+iw8NOQ0&#10;IgJgoC/gO4zkY0iI0RobFbn52Sfu2BnAQpFOUEAPYllZma2NLdqmfgmxnyFH37H0QNV0RPcWiqIo&#10;ONIG9f9i5LAh/wlQWYLamjW5xp17j88vLq1a1mqzmQDAvSWq6z10tWBF+/ChyRuKiut2WCxZfkub&#10;29j45RA8mWv01+MDADz9wPL9A5PiPjYZlVoAdzDytO4AwOlUDaVlVTM2bN51R+7evb1jd7Eedtft&#10;P9k6cED8enOoqRnbZ8K2pxDsQYgMGENkACAwASPCQndNGp+2Njk5uVfN8fihoYAe5H654urq0SOH&#10;vNkvIfog5xxdMT0gQR3bAxHosdGRx2dMG/NStNRwsofL0RuwT3dsTT909ORdtXWNgzyTxHy/IiJG&#10;hJkqRg0d+tbyJRNb/VEIRIvQUv/1aCPnV0AM+HU9OGNMv3zm1A9DQ02HRUHk7tGFDpPkbHZHdNGp&#10;8iX/8+yb19Cs97PdtDCzdkz60DdioyO2SpLoypMesPF0V24BRESDIpemDExY89cXH98XgIKQi0CV&#10;KshlZmZqU2cO2zoiddCq+NioCk/d7uGg7g3miIihIaaqoSn9/rirrnCnxWKhDRrOMO+mXww8duLk&#10;w9W1jRmCe988z3iyJ2c7IrLhqclrnTrsz8rK0i/4gN9RBSwwGsXTiyVmG9MmNPt97HpP2b7iaZPG&#10;/DvEpJQDtGeOA/dKDUFgYLU5UoqKy5YX1UvT/F2e3ujNP/1y/+hhQ1aFmIyFrOMGTT3UUu+Yu9Ac&#10;GlJ+acao7KzrrvmIMeaXzynpPhTQe4FHli5tS4oL+c/ApLjsyAhzFbiXtvRQUHcFc9f3PDTE1DAk&#10;ud9Llw4b+NGe1auDPgFKT7vj0efDbE79phOnKhbqui63v3Su5o67jc6Tk+IKYmNjPrg2c2izP8qB&#10;iCyqruZSEdXpXLCHQluoPw7TwYZVq5y33zTnvfCw0D2CIDjd5UDPF0QAzrlQW9c04cChwjstz71G&#10;4+lnYXjtsqu+unRC+m/CzCFHPEG0R2a+uxcoeEZKDLLcMGbk4LdumT/jjZW3zPPL55R0LwrovcRb&#10;rz5Xlznzkv9LHzbo1ZjI8Hrf2afgv6De3jIH4CEmY8Pk8SN/dd2P5655/vnHm/x0zF7r0KFDSkyY&#10;+dK9B46usNkdIczF1TwF1zo1ZIAI6Bg7euiqm666/LC/WueVlYWxoti0AFBNAw6IIc090ZuDCzMz&#10;a+fOzPinJIr1ntDg/gx5XgtQVdV4rKj0+g83fXMdIpp6oFy9yrLMTPtVU+d8MHf6pF+HGA2VjDHu&#10;k0HOf3UdPCsUAI1GpXHe3Ml/G54y4JWlSxdX++mYpJtRQO9Ffv/EPQ0JkRGrR6en/CY6Ovw4Y6B5&#10;xtT9MHnGZ8ycaWHmkKrUlP7PZ84cuvaJe26mNednWLJkifjUS/8Y9e+PvniqzeboB3DWLGVkjCEi&#10;sJQBiXvDjWGfZWVltvmjLDk5OWKM8eCPRHBmAnAzALKeaKF7CEb+1ZCUpK8kSXL6jqEDgHe5nlNV&#10;jRU1dctmXXvvNdnZ2XKPFa6XWLlynuNHUydunnnp+MfCw0zHmCA4/TZ/xpOczvU+abIkn54yfuTz&#10;6WlJL//tf5+kYN6LUEDvZdauea4mOjbmjZ/8aPajMVGReYIgOhkD9Jk848nscTGV3j2wC57uUW9P&#10;KWPM0T8hdv/EsSMenDgh7a+/vO++Oj88rd4vdFRcUWn1L6rrGi5BzmVPoxQAmDvdCiAiioLgDDGG&#10;5KROHnAK/NTaunpO8jDGHYsAnWkA3AgIImP2HksSPkCZVjd3ZsZrkihW+36WwL0I3/3aQH1Ta2pN&#10;XeNduXvLRntHI4jXnXcuaskcP/GDudMn3JfSP/4rURRtDJhnExfvUAZcZF33OT+43x3Xt5Io2GOi&#10;wo/MvWzCg2Mum7Da8ui9lRf52CTAKMlDL3R49xbnXUt/ciI6IX63rvLQ1jZbvM7RCICCNyUFc6cX&#10;7SIEBOb6IwAAEARBFQWxJXVw0vr5mZN/pdaxrf9Y/SurX55QL3f/K58YmqtP3ZG378htTqcaDu5X&#10;0dPV7k3xyhgfNTzlsynjRvztj4/fX+6PspSX54VESCdvZNB2KwMMZ8CAg/GozoWNv3vxXb/0CJxp&#10;y5a/80tmL6gVQR9cWS3MIGQAACAASURBVNMwgnOueF6QM+7KmlraksJCTXptbdPBzRv+Q+O0Z9i4&#10;ca22ZOHcMoM5dtuAhFhWWlWdwoDJnKPouWD0TLi8mMf1vhWMgSiKTlEQmsaPTv1w8oShTySO7ff1&#10;Kw/c3SOfFdK96Kq4F1uSkyNW/D03fPCQ5Mwvv9l7S2NT61hd1+Ntdkco+Ly359vB6RyTbFAURc0g&#10;S5Xh4eYDMyeNygmJMH9xZcbgCn+N9fZ2y5dny6qpds77G7b9r9XqSHVdVLWfZX3T9oaGmOqGDUl6&#10;9JE7fvR2VpZ/1p3b6j+dIfLq50WwTUZgAmOM6yzmfadm+Lk5fn6lP455LojIlt7/zMT1m795s6XV&#10;NgIAhTMCD4K7Y8lokFtGpg56etaYEX978cVHKJCcE7I7H3w5StWts/YdLFhSXFqRoes8yeF0muCM&#10;C/dz1feOdR2RMRGMBskGwCoT4qMOTBs/8l+KLH/ZVJ5Wu3Yt1fXeigJ6H5GTk6OU1vErP9y47Se7&#10;vj0yU5akUB3RrGmaEc47tOLay1yWJIcgilaua20RYaHFN/7kij8/umLJ+sTERDq5duKWeyyp23bl&#10;v1Vd25Ch6yi5b/atV96FhmPTh/574VWZT1keurXQH2VpbMyPMqn7HpBY21MAjHt6/TlEf+DQTff2&#10;ZEAHALj5fkt4S4v94Q1f7HwcEM772iAiJsZHH58wdvCyW+dN3U0XjxeWl5cnf/Zl/qx3121dfrSw&#10;ZKoiy4qOPFRVNROi98KpI9eyci6KglOSxBZRFBuHDUn+9tr5M99Ytnju10lJSVZwvTfUxd6LSZ3f&#10;hfQGWVlZzuzs7I2c27deMXt8+JDk5Izd+49NOVJ4ahQihimSZADGBOCIOqKm67qmqrpTkkX78KED&#10;CzLGjtgfHhp6YO1HnxeXYp0tMTHRb5nL+oqcTz+NfuFP791fV988WtO4ty55e9q9kxoAYqLCShVR&#10;WJc+wOCXRDyIKDvr181hTFuCyAGYwNwnceCIrCfH0D3SYqB1bwuujYuOzKqpbRyKgCK4Jge6y4Ke&#10;JVKspq4xpbSs7leb95x4wmKxHLJYLLyny9tbZGRkqMuXZ281GsJ3/fyuJf0cqnP03oMF4/MPFY2w&#10;O1SzIkuyKImyJDDJVecBNa47kWPrgKT4wtlTx32tg7DnyM6C6lOy1ZGUlORZfkrBvJejFnofh4hS&#10;UVFRdEVFa2Sb2iobjEbdaBLtsWZzW2pqahsA2CgP+8V76aUc09YDeXdt23HgodY220DPigA3b0vH&#10;NRFOxOGpyX997tf3PjM/c7JfWsm2ig0pINT8VmZNN7pStAmAACAwATSI/UhD+d7QuEV+Gbe/kBde&#10;eCt0f8nJpR98/OWzDlWN8B29dd+lfWkkR/2SMamvTJkw7vernltZ09Nl7QsQ0XD69GlzQ4M9pKam&#10;IYRzXRRFiUdFhbWMixhWxwYze6DLSPyHWuh9HGNMA4BqAKhxnTgBPNt2BrJcvd3mb/Om79hz4O6W&#10;Vmuyz83ti4XbU/qxqAhzYWxU+Cf+Cubl5XkhIJZkStj6I/AuP3I3zwEBgAOAFpD3+5FHlloXLH3y&#10;v4nxMT8pLq2cw5hrTrXvxY/ngpIxEA4Xlt4aEmoqWL58+eurKXHRRWOMOQDAAQD13kzw7iSFAS0Y&#10;6RG0bO2HA10nThaQzR76kvueeHFE4cnSu+w2x2Bon9Huexf0/Kwosj0uKnLTfT+7Zbu/yhMulqSJ&#10;2HQLA2eENx0BIjD3Dm+u23puHfoZ8MqMy2pTkhPfCXFtr+p5bXw/g8y9ZpI5HWpU0cnyu6Wo4ZMs&#10;Fgs1OL47V11vr/PkB4ACOiEXYWdBQfieAwVLq2rqr3CqugHg7FnFnjSdiAihoabj48cO+WDx5VP8&#10;sn4fKzeGymC/SuCN0wFAdK3nRkDkrrawd8lx4OY3rlw5zxFqMG0dnNz/c2CgnyuNKXN3bnDkYlVt&#10;w4it33z7aKsYk3yuxyOEnBsFdEK6CBGVhx/506KjBSU3tlltET6bZzA4e5kghplNzQP7xW++8ec3&#10;f+2f8uSIKsNU4HU3IHCJcw4ACMg587TSATEo+mOeeuC6UwmxUX+PigirhvO00j3fcM6VwpPlczZ+&#10;vnsFIvp121dC+hIK6IR0ASKyy6//+WWnSiruabVaBzFX2h52Zle7T2Y0MMjKvjmXXfL2vLQ0hz/K&#10;ZK01JHBes1wExzAAdG24ju1d7u3ZgAOfhS0jI0Md3D92Z0Js1DrXpnPnaKX7pInlnIdWVNVlXXPb&#10;47ctefBByvdOSBdQQCekC37929VDGhpal9XUN05EV1o9j3MGS5PJ2DAybdCn82aNyvdHeQ4dylEY&#10;F6YIWHMd59yE6N72BdC7RaunhY7Ag6CNDpD98i+rEmKjP05KiC5Gn9w7Pnfx6elgrKXNmrwn/+iK&#10;UQkjJ/R8aQnpfSigE9KJl9esidy8c/f1BSfLFmiaLgEAa9/quyPXvt8CNxmUoktGDP5PZmamX/aL&#10;7xcFiSIvvYNxNQbAFcxdk9p5x5Y6IDAIjiXdjDE+d+a4b8LMIR8JzLc34+xBAUQEnXOxrr45/e/v&#10;b7rnlb++P6DnS0xI70IBnZALyM7Olv+7bs/M4ydO322zOyI83cKePNruu/ns+Y0YajJWXj1nylul&#10;hpZif5Tp0KEcxQDSPMZbpiBw5gniyHXmLgkgcleXNnLA4IjnAADwy5V31KSlDvxkYP/EgwCepKUd&#10;gzprBzrncm1987zV//zoZ/ff/4ohMKUmpHeggE7I+VgswrqtRRPKqxsea2m19wMG7LwTzNzjwYIg&#10;aKEhpv1Lrpz99lqLpdvXUSOikBwRmiJoJ5YB1yPBs0sZeq4ufFvmvuPowWPhNVN2iSKukyRRvdCc&#10;Pc8Yu83hiKxpaFhyqrnsOktuLi1lI+Q8KKATch4/lyPj6pqblhaXlmcgctGVpOPsvnbPBpQAgIos&#10;NcyaOvadBQtmNIAfImlDw+YwWai9TQTHMEAuuVvjzP0PvNvoYvvyuWBbh3znokUtl0+/5OOE2Ohv&#10;Adz7y57jpfLdzKWhoXXwoWPFtzR8sX9ijxaWkF6EAjoh5/D866+HlRVVXbP3wLGbdJ37tArPPW7O&#10;GANJEtXEhOh9JysrN/mrXFJr21hBK12CoIV7trDvsEfrWS1zBIZcAAiunW9f/f1jOyRB/MJoMNhc&#10;ycwuPBGfIxdKy2uuWLfxq+WvrslJ7JlSEtK7UEAn5AzLly+XP9+4b/a2nfnP6BzCgLm3iu84bu7h&#10;WaaGoSZj2cI50/505bg5jd1dJkRgjY35USIU34HI+7viOAfG2sfLO7bQ2/+5ti4L6e4ifS+MMbx+&#10;0dz34mMjtwhM8J0chx3vxjyxnnHOhfqmtoVvvPvJbY8+/3pYAIpNSFCjgE5IR4wZUtJOVzY80NDc&#10;mgAAomt8+tybynsCkSCI9sHJSZ9v239om8XS/XudHz6cI0stR+ZL0DaNgW70dFJ7gze4gzm4A7vv&#10;THceRLPifPzuyeX7ws3mT0xGpQ7Ad4igI9/We2ubNaa2vvXWoiOFM3IQxR4rLCG9AAV0Qnys+eCD&#10;iAMnTt1dVFKRwZgryJxzf2kXd/RhGBEeWjo2feCbCycm+WU3q/6xcrLITywD7kxxTYTjgNw1du7b&#10;3e6ZnOebYEYQgmxWnI/bfjJ3Q2RE2LeiKFxoD3RvAh/GAE5X1Aw/UHDqznU//91IxMAnzSEkWFBA&#10;J8Rt4XJLyNv/2nL9/sNFN+m6Hubp8YXzJI9pb00ipg8b9F6Lte2wP/bxzstDWXJULAK0jwXUZPTZ&#10;dIV5ppO5u9sBuHdTFm9LnXMItjF0j49y/loyauig90NMxtOd3NUz4sGAgVByunJh3t4jdyxe+khc&#10;T5STkN6AAjohbiEA0/OPn3zAqemRrlvOkz0GvAPnwBjTkxJiCxIiw9/Nyf59sz/KldZ/3XhRr72W&#10;oTPKkz+G+UyGY8DBNcbv/SUwdP8egyP16/ls2bJF++efn1wbGxWxXRJFz1DF+dbaMURkDBjTNF2q&#10;rmu4SROEhW+99VbAtpIjJJjQmk7SbdzdnzIASPX19ZLVapXsdklsaamQ69q4xMAmcRsXrVZVtmqq&#10;ZNdUyeHQJafDLqlOLjl0TbRZ7bLd6ZBtTk1yOjVJczolp1MT7U5VdqhOWXVqkqpqksPpkBwql1Wn&#10;Jjo1p+RwapLq1GSHpslOm90wenTafknCnC1rX2vtrNwWi0UYN27WwEdf/Mt9jc2tKYhcAICzErX7&#10;PlX3b1AQBMfYkYNfG5ncv9izr3d3qqk5Gia2rL8euHMcMGAIHAAYA2QAjLv6oBFcCWSY4G6dM1dD&#10;FhkgEwAAMICbrXUqOjq6KevOJ985XVU7E3S9n6cb/VwvP2OuPPDAAJqb22L27j/+kNkUcjI3N3db&#10;V7LyzZ5tkVhs/fxjhSXTNKcqyIqsyqKoGkwG1aiImiIpmmgQdYNk0A2KrCqKrMkK0w2yohpkRTMq&#10;sirJgm4wmlTFIGkmRVJNJkWTmaDJBrNmNkiaaJI0k6RosgxaqDlMZU5Rj4oKUWVZ0YVIWTWGhuqh&#10;TqfW0pKgpaaCxhi70HADIV1GAf27c5/S21fQPvPMM+cMAIcOHXLfvqTD7TU1hzvcv6WlvMPPNlsD&#10;AwA47Hujs5UBAKQMSGD94qLYjMGJUuKwwfKAcLMohpslkaHkbLJLqsAkXXNKuqZJuq5JrVyTVAeX&#10;0KlLDl0TVVfQlDXVKTrsquzQuKipTsmh6pLD6pRtmippulO021VZU3XJqWqSpumS3alKqlOVnKom&#10;OZyq7FQ1yeFwigAAxiFzmSJJsixIoigLoigIoiAwURQEkTFBFEQmiYwJIDAJQBAFBiICkxhwkSET&#10;kYEICCIiSAgoAnKRcxSBgcg5SBy5hIiirqOIyEWdc5FzFND1VdS5LnGOgslgsIqMPa4YTV0MsIPC&#10;n/3LP+4vL6+doWvn3hLVl2dcHRFhQL/YvSaD+VOL5d5OLxwuFiIy66m/TgfefCWiMwxA8M0h78r0&#10;iu0x3ZXilbnTr7kWtLFzTDILRjFx5q9SB/b7qvBUxQJV00IusISfeYI6AorlNfUjd+89/DOTyVAM&#10;ACehC2v/E+OjHUcLSq5uszvSmcOJgsA0sc2qCYzpgihwQWC6wARdFASdCUxnjHGBCZoggM6A6cBA&#10;ExjTEUFnjGkMQHdtC+v6CgA656ghRx0ANZ1z7vqZ6xrnmo46Rw11h851XdN0Q/JsHRhDWZTRaJI0&#10;RZY0WTaoBkXUZEnWFEXWFIOoGWRBlUVJk00GTRYlLcRoUA2yqImipBsURVMUpimiQTOaDKokCZpi&#10;EHVJVjRFEDVJVlRTiKIbBFGVQhVN0GVVMYDGmKjrrW1aeUubXnuyTN1TXq8dOF7Mi8uq2l9HxYwA&#10;AOnuH02mqA6vcVhY0lmveVxcuvu2tR1uHzVq1Fn3ffrpp9u7wtrrXe/44AaZoO2KCyaIKBQWgpya&#10;CnITNMn2Krvc1NQk67ouNTbaZJU5ZWubKtvtmtzm0GVd1yS7apUdrars0FFWHW2yXdVlu01TnA6n&#10;7EQUnTa7YrVrslNzyqqmynaHU3E4NFnTVMXu1GWHwyE5NU1WHarsUDVZdTplm1NVNFWXdF1jTBSZ&#10;KAgCYyCKgiAwURAYuCInYygwJgiMgcAEQWSIArh+FhlDhlwQgaEAgAIDJgADETkKCCggAkNEEZEJ&#10;CLrIORMQuYAcBAQuIHKRc2AcUeTIBa6jwDnv6aGbC1R25pg0bvgLs8eO+r/nnltZ05UHm3r1XXcd&#10;Lip5xmq1e9c3X6h1DuDqclcUWR87fMjPR0y5dM2blmXdPhmuvvzLgbJ9x68FrW4pYyi3z7Vnnq3e&#10;oD2AC54zIrjeUgAAhowJoIkJ/0XF+LPQuFsruruM3WW2xSJNEmKmZP9j/RqbzZEKAJ6z03neB2/y&#10;elRkuWXsmNQ34mLCn/7vG39o6exYeXl58q9ffvvWLdv3P6eqauwFToM9en5kjIEoCToDgQsMdFFg&#10;XBBEDgw4Exh33Y6cMUEHYJwJyAUQODDQGQNkDHREpruu5ZjOGHJE4AjIgaMOCMgZ6IicIwcdEThH&#10;HRGBc8515JzrCBx15DrnnDEA2SDrRkl2yIqoGQyKU5EkzaDIqqzIqkGWNUWRnAZZVg1G2alIsmoy&#10;GpySLKpGo6TKikE1iJJmkiWnwaSokkHWjLLBaTDKqiyKmmxS1FDRqJrDJDVEklUlLFw1CaoWEhKj&#10;iqKsxsQY1fDwcCcAqADUk9EVfSqgIyL7xVOrxta3tMxUNQ24jqKmOmWHqkmqrkmaQ5ecuiZrTk1y&#10;aFxSNaes67roVHVJUzXZ1QrVZKdTlx2aJmtOVUCOyEQmiEwQmCAIoiiIAmMCE5jAGBPcLU6BAYiM&#10;MVcQBSZwcH+PIAKgAAwERCYAoADABEAUOaAAiAICCJyjiIiC+5+IiIxzFLj7Ns5dgROR+67sOev9&#10;65gVu7sucttnGJ/3HuefO+YX7m5X1xNETxGYnpqStP7y2VMffuU395/orAvcYrEI5c3yrI1f7vtN&#10;ZWXtFB25exmUK16e57iuQWmB6WNHpK4fMXzAr/61ynL4XPf9PnJzc6XJg/bcDnrT04C2/q4yeYO4&#10;Z108eG7HM766AzsyBqAJ/YI+oAMAWCxrjJv2fPPbfQcL7nKqmhl8ZiWeg2caAzAm8HCzqXL+3KmP&#10;GmMTPlxtWdHpDMDfvfJG3Cef5/1q74HjtzucahiA+/IAev6zDADnXK4HcGZV7s5GK/P8/7yHZQyA&#10;MQEEQQAmABeYwAXGuMCY6wLD9VVnrqEnHQC4K+gyLgBwd28FAjLOBNABgSNDDsA4A+SIrosKQOQI&#10;yBFRR+Soc9ARETlHXdc5R+Rc58hR5xwAUJYlUBRJlxVJFUVJVSRRkyVJUxRZlWVRlURRlxVZU2TX&#10;7yRZ0mRRUmVJVCVZ1BVJ0GRZ0WWDXAaNkR+vXr2i21M0B0qf6nJnjOGAjMUZLc1tvwUEJwIIgMDQ&#10;NSmIAQBzbWbBGEdknrlD7i0nGSAwjigAgDuVpquhhhyBgw6g665rxQDyzHU63+zrjrf2qes1X76B&#10;3DVcjIynDEw8Nmhg4l8rj31ZzNjKTs9+aWMmJb/1h7/fVVldO5lDp+PmgIjo6Wo3h5gajTJ786eL&#10;Zx3/16pueU4djEttGol25yLQrf1ds92QASJDJrRfWLn62dvLB2d+z4EhAxB6R++lxbLMfv3dljeP&#10;FZXMc6r6MGDI3K/5ud4T7/ariFxobrUmrNu844nrr7miEAB2QyfR75cr76hd9tBvX6yuqR9Vcrp6&#10;uqbrCgAiA8bcwxg93jo/5+0dvumxIjHfjfB0XQfQQQTQA7vu3z3G5NRUVHUNmY0hMEDBNRsUGWMI&#10;DJGB52dA5pox6p4Z6ro/AwBBYKAoyg5RwU0Q8LN69+lzs9yH9O9XER5mrmu12WOsNnuU1W6PtNkd&#10;ETa7I9xmd4TZ7arZ7nCGOp1qiMOpmpyqalRVzaBpuqLpusw5F10tYc8k4eA7GV5ofPeHgrH2f4gA&#10;ISZDXXR4+CtJAxK+XLt2baddc9nZORHPv/rvZdV1jVe6Urt27UVFdI1MJ/eP33DJpDHf+mN7VKzc&#10;H6pYD1+BWsNl4BoD8SmcZ335GT93SPkK7p/BlSgdAIJ5UpwvLkDxlImj3hYl8aKGMBBRsFrtqZ9t&#10;++bh373yRix0Hv2wtXR/eXpayh9MIYYTrhmGXfirH4hgPce4NxNknKOgcy7qOpdUTZdVTVOcqmpw&#10;OjWjw6maHE5niN3hDLXZnWHuc3+E1W6PtNrsUW02WyRH4BPHDds9Lj6lT3Xj97mAfuPiWfvDzKYt&#10;AmPe9cCe7S6/K/AuBgr8vzPK8wOFnqymDBGYKAqO5H4J78yceul/3/jDY52Ooebm5kr/+mTLoura&#10;ptvsdkcUgHei2wVb5+6vLDYmojTaHLpuRnpit3dhIyJradkxVgc1C1GNQETgrtSuzJNJ7ax/3JMh&#10;rmPWOEDuHmnmAL1kYdfa1yxtOmrvxkaEnWDgGjPFC19Ve+uEzrlSU9c4Z+vX+Y//7PHnIjs91tq1&#10;+vjBydunTx73J4MitgIw8DlS8F3J96ygO/d5yvRdT+Pe6s0YMIGdvPnaK9+eMiWmz7TOAfpgQL97&#10;6ZLyUNn4ZURYaG37eBjpW5j3C2OAaSkDPlu0YMqbL1iWVXb6p4jsw037J1bVNtxWW98w8CIPjKIo&#10;YFxM+PvP//K23KysrG6/uq84vj5G5y1XMbV+vKsh3p7xDcD3Ku6MljriGbeht9tdAGRgc/aWmoBX&#10;XXPp6SvmTlylSFIzXFxgZVabPWr7nkPX22zOyy0W7PT8ZrHc29p/cMyHM6aO/6ckSz79GD/0eN4H&#10;ueuQJEr2EamDdtz0kysK/ZEIKpD6XEBnjOHNN1653Rxq+tY95IJUOfuU9slQIPCYqMhjMTFRa559&#10;5J78rvzx/Y+t6v/ptm+WnSytnO6+3PNcvXfaOgcAlhAbeSQ5Mf6zKVOm1H3vZ3LmcfKyZRMWXMa0&#10;2tsQuYzIGSCCe1WBp6XubYl31lJnyAE4AtcRgCu9phI8lJVlKy9v+DQpMSbPsya9k1a6q/Xlnldi&#10;d6gJG77Iu7e87YXxXUmq8xfLIzVMF15OiIveDq6JXZ5f9ZrXjHQCvYNQKMtS/cSxaf9lfsgbEWh9&#10;LqADADxwZ9Yxhvit0WhwuG7pLY0T0hnf2e1Gg1yfEBv11pt/fHAD8xliOZ9XX80x79ifv6iquuEm&#10;RC75dMNd6AOCnhO8JIkOQ4jp01+vXLKjO57Lmazm8DjOHdeA1jqQc86Q+wZv9+YrnJ8RzHn7/ufg&#10;c19PYGcIgggAQve30BFzJcRcv0ys/eniqVUjhw16y2hQbND+Hly46719opzYanVM+nLn/gefeGVN&#10;bBcOh1PunncqPS35/8yhpgpE5K6XvdunlpNAcV/vSZKoJsRFHd65PW9/oIvkD30yoAMAXHPVjE3R&#10;kWF7wDVjM9DFId9fe78zAlNk2TooKe79e5bd8PfBgwd3OoFq+fJsef2X3/yoqq5uZavNFupebw/Q&#10;ydWebws4Jir82ysvm/jB1KlTuz3FK5ZuNzmwdjY4K+Zx765j6B07d5XFMynozHWL2B7UvS8Rep4A&#10;cJ13ezDPy8uTG2uEMWqNNqa7HxsAICsry2kWQ3aMGTHkQ8aYiu3Tri/I8145HA5TVU39nLwv82/N&#10;zc01d/Z3lsxMbcFlE7+eMnHUi+ZQk7f3xbM17vd7NiTQPJ8LQWANV82e+PqY2cO7PRFUMOizAf2x&#10;e7PyZEnaKcve2bK+U4BJL+OqkK7vRVFUk+Kjvr5izsTXV9z6o07HzRGR8cjG1IKSsp+WV9Sltqdn&#10;6TzOue+BIUZDS6jZtPHV3/+i21vniMga2g6loVp9N3BnNHJXVztyZN4WOW9vfSPys1rqHYM6997X&#10;Xx/5mIkxYiirnoxYdW11dXWnAfO7+NfrT5ckJcdlh5tDqgC871enXe+e97W51dov/0jRbX9as/GK&#10;ruzKds89NzdEGYz/GZKc+JH7vMFcqyioh6+Xc125C0yLMIcer69t++JNi8UvuyIGWp8N6ElJSdbp&#10;U8fmmkNCSrHDiY/0Tu0nVZNBKU8ZlLT6ZctDedCFiHXTXU/G79l35GfFpVWzBIG5E2l13tXuaZ8x&#10;xlhEhHnP9T+e/QHzR7aq2jfMqNf+GJ2V0wBR8rTCuWe5vW/A9pQMoOPn+Yz7nPm1u6WAhgCNJkGw&#10;ZYaLOy71xzEYY1pUiHwweUD8Ot9Z/tBJ1zu0d71jfVPz6N0Hjt57692/GduVY7675tnSAbHRf46N&#10;jvzKdUHkM8uQ9Eqez4zABOvMqWPfHZ4EftlEKRj02YAOADBrbNougyIfkSRJ77BsgfQm3qnbjDEw&#10;KErtsNSBf58+67KNXfnjJQ8+aKpqaFl88lTFrYCotK/G6UpXu+t7k9FQl5QQ/en/PLi82zPCIaLQ&#10;3GIcqdurruOuxEYMXNufMuCulnh7i5yDZ1z9rJY6+AR+7tP97l6+1t0KCwE4IgK3jQS9YUFr1c6E&#10;bj8IACRHQGNYiHFdXEzUifaLky7EVnQNmyICa2lpm3LoxMk7HrG8mtj5HwI89fBNB4cN6b86OjK8&#10;6Ix8FBTUex9kjAEDhlER5hIN9FyLxdKnlqr56tMB/a23XmsYN2bY5+ZQU3Wgy0K+G9+eFVEQ7ENS&#10;+m185ak7/my5N6vTVCm5ublSnNJ/YuGp8uUtbfZwgK6NmwO0d92KgsDNIcYDSxZftdYfrfMTe54P&#10;czYfX4Z662DXrHb3GnJP4D5zfBy91zfeiXDeWe0AHVvq3p4pxrp7N3Sn04kCR2TADRLY58ti8WWI&#10;nS8Tu1gWi4XfMm/mnuR+se+JouhKJQqdd70Da7+D1eYMLSmrvm7fkYIF27dvN3V2zIyMDPWWeXM2&#10;j0pLedMcGnLGeDrpTdznD0RAHDtq6KcC8ArowxdmfTqgb9myRb9x0awPgGNBVyfVkODinroMoiho&#10;cbERh0cMTl41derUKuikUiIi++TzA4M++Xznk5XV9SMF7+N1rZfG81kxGQ3lUzPS//3u7s1l3+d5&#10;nPMYh3KU0NCEmdxRuRA4N3qCNkd0rafpsETNs2TN02r3uY23L2fr0FL3ft67v4Wenp6OIAB3RVdH&#10;CnDnEkft56ndfiAAWLHiptqkfvEf90+MPQDg7nTovCp7VyIyBtjU3Nov/3DRfb966Z0ZiNhpCtNl&#10;y37cmD4q/e/REeZNiiJp7jSipJdxXZgDmENNTbJBWrfk8ol9cjKcR58O6ACAt/xkXtmwoclbjQa5&#10;FQDcOcb67hVaX+K9BkPgRkUpmzhu+HOtIQldWm6y+LZfRm/asXdlZW3DDESuQPtS885Oy57J5CCK&#10;gjM6OmL3smuvfH/P6tXd3k1X6axLgub85Zw74hC54Nrr3L2e3Hc52hktdU/+S1dpPYXm3uDfsaXO&#10;/RHPAQBABHClfkKG2AAAIABJREFUzkYuiNgyF6FmFmJppy3g7+KaGVP3hZlNH5mMig28aW47rceM&#10;ea4IGWBDU+vosorauxcvfWxYV4752rP3lk4Zn/7nSLP5K0TmWcpG54/ewl1pGBOcY4cP+TRcko/7&#10;IxlUMOnrAR0AAKZdkv5fnWOdZ7CRWuq9gnfAVBCFtqkTR60ZP/CyDRtWrXR05Y+NoaYfl5RVLNZ1&#10;zeQTwzttY/l0a6MgCA2XZaS/u3BhZu13ewoXJkrWa5A3TwLkkif/EdfdiVTOSBLj21LnPuPnnpY6&#10;IJy7pe6Ne93d6Q6gq+jZxAgAnDEib72hrWqrX1rpd965qGXWzPEb+sXHfIPeatyleszc8y8Y55yV&#10;V9bO0QBvyH57XVfWp8PsiQu/mTFl9OuR4aEl/p5oSLoXuhdvcuTOsBDlnV/cvbg+0GXytx9EQC85&#10;Wl6YPnzQdoNisNHkuODnHvYCAABBELQRaQM3D0pOfNtiWWjr7G8tFov0/Ct/n5y7fc9dbVZ7Yvt6&#10;8669557PhyIr9hFDk7cZwqVt3+vJnAMiCjUnvhiuthRcr+tqNHJkrl2rOfO2qr2T285uqbsexPPv&#10;zFntnjzu2L5GHQAAQrr7aYArZ7z7GIjAwDZRFg3XNpfndSlYXqyVNy/cbzQaNoSZQ1oBuraMDQCA&#10;AfO8PszucIZt3bl/xb/f++zqB1/K6bQ3YcWKDHXwkP6fDB6U9B+z2dTnA0If4toZEYClpQzYxWTD&#10;gYyMjD47Gc7jBxHQo6KGWBdeMeNtSRar3B25ANRtFqzcM9oBmcC0hJiIwuS42BcbilOKoQvvWWmL&#10;uf8rb370bENjyzh07VHv6WvvSkRHzyQaSRJLb73uqucHKNO6PcVrw57VYWrN5w+Abh0NqEuecXPf&#10;deW+LfT2Vrj7du5qpZ+rpY7ecXjPbQAAvNvD+eHDhxlnzL0dsWvNPKBuZnr1nYp4bDxiTrdvtZmW&#10;lua4ZuH0j6Ojwrcw1w6fXZ197rtBB7PaHHGHC4ofKNqbN8pisXR6Dvz9E/c0zp89+X+jws1fCKLo&#10;BPAMB1FTPUh567HABD0mImL9nAkTawJdqJ7wgwjoq1evUIsqardGhoUcEQRRA6Bus95AFqWa8WPT&#10;nsoYPmrv2rWdj31ZsrND9h04sqKpqWWSrutKV2ZOdeC+vyRJtkvGDNvwwPLr91ks3b89qt0AUzRH&#10;+ZVcV82ujdHOXGbmmcKO3gAN7cHLU9j2Lx3G1NGbArb9X3c/AzeuC8wbTxEAucDAMQARb4Q2g19a&#10;6b954KfH4mOiN4SFhdQgulrfF8PzGjY0t6ZX1tT/8mi12h+6MK/C8thdpxdeOeulUJOhoCtphkmg&#10;uZaqDRmUeNBgUnY99FBWp717fcEPIqADAAw1t9lmTh79gSyJTQDt+blJ0PBt9KAkSY6MscPWDBuc&#10;sNViWdZpVqdXXvnEcHRvRdbpytprHU5nGAC4t+XoWjTzhEsGjBsMSnlSfMw7/ti8oeFkbiRv3HcD&#10;6PYkBGTtedc5uDZg8V1u5m51n9FSR87P0VI/Y7Y7AnBPy551f0hPd39F1FnHCxBkMqu70mFTJyPm&#10;yd19XMYYv/aKSz8ONRl2SZKgeecZdPXP3bvE67quHDp+ck5To+OmBy1/i+rC36Kjpj7/6tmTXgs3&#10;h5R6gjq2T7ogQcJVkRGZwNTkxIQPb776ysJAl6mn/GACusViwar62k1GRa5g0Pd22en90LtnsSCK&#10;2oihg7ZGREX884+Wh7syIY2daiwYvWnbN/fU1DWM8G67Be1bcHX6AMA8y+OcV87MeIfJ0Uehm9u2&#10;ubkWyda4bz7X7TMAdYM7DjBXdzV4W9MdW+pwVku9o/b7tD9GeyvfPS0IwNrNk+LSAQA09wa2rvF6&#10;d88AQ67HC7x1pb2xpj/6IW/q440ny6ZPGfNhZHhYGUDXlyICAPiudnCqWti2nfsfLCktnpmT0/kQ&#10;werVFuux3ZV/G5Qc/4kii9b2Y1PrIJgw14eRhZtDakvLyjffcce8H0R3O8APKKADACbIg+unTR77&#10;LhPA6RljCXShCAAAeN8OzjlEh4ceiouPem5iyv+z993xUVzX/ufObF91ISFAdNFNx6YZAzaY4oIB&#10;I/cW22DHNonz8hynPW+Sl+IkPyfPfkkeThzHieMi3HDBBQw2YJrpRRQJhFDvZbV95p7fH9PurlYg&#10;iTuYst/PZ1m0O3Pbzsw533POPcfeKc36wf/4fb/3Pvpqpd8fukIJhMEuPeQ1ywAhIGVlphWBJL05&#10;JLOR+37VIem9B0Wa995OpdYBWgGWKP93PKbe7nuM9p1rTB2iy6uyvngqI/g5e9GLi23qfjA1XzxS&#10;1RCAAEAtBJsmY7h1KdS/zz/Pu8dD77ph7nsOu3WLKAoh7eLpgnNB29lHIlIkY/vuQ09v3Vcxetmy&#10;ZWcV6rt3vxgZP2rYH7IyM74gBCTmOZJ4llwA0E18iNCrZ+a6RfNnlHzTYzqfuJwEOgwe7AskpzjW&#10;JLmdtYQQ2tko2QRMhXIPEuUmTHI7awYP6rvqoVuWfu3xeM7qv/7TnwqSjhQV3dPs9d0gSbIdQGPm&#10;nXau6qU5rRaL9+orR62aM2XAKY/Hw9VPWla21Sn7Ti5GlK9ERFHJCBedIAaosZecNbsD806pFhhn&#10;bE1DUM4FRgnQAuhUZwLhvW0tLw+U/e2aWV+JylfUKYoEkLostP7BQBBHmsHSb7xxRtPsqeNXu5yO&#10;clDvYdIF/VxT+BDB0tjsHb1jf+FTuUOv7VRq2L6poVNLF876bUZ6ynFCiKwYKRKBthcAlMh2ROJ2&#10;OVojIWnTpJE9a77pQZ1PXFYC3ePxUKsIlePHDP1EEHTN/pse1mUNff0RwOG0+4cP7vvG7TfP+CA/&#10;f9pZg1gQ0bJ+1/7rTp6qvq2lxZvR/f4REIHk9Mzc29wc/HTFihXcA2ho9Y4JGK66kYb9WVExa4zJ&#10;HPV3jYmz5nQEgwhqY1bZMSPc4xd0Ich/11pYE+PGGLWJKSydEAjlWqzeO6D4Yxvv3gEAQJQ29+6Z&#10;udVmswUAuixN9RztEUly7j98Yv7XhQduQ8SzjtXj8UjE5987ZeIVLyS5nXWJh8iFAdYy1adX1pYF&#10;103afaknkonFZSXQAQDuWzSzrV+vnAK7zdIMieC4bxr6+guiIPXMSP+iZ1aPfz7x4B2VnTl58f0/&#10;HLtr35FH6xubRxkVUbv0eyr9I6DbYQ8MH9T3H/nzR1YAZ6ZVUrIxTfYVL5HDvkmaWwEpJZRSgloB&#10;FjDM6yxTVwLfopk6xmHqoLbRvqCLKmD555VhrAKGu0Bh4wZLR2y4MZguTjcjQO5UGrTdv+z6P7td&#10;9hPECPzrQoScmpOCAERkmlJ4tPShm7/19IKJy5efday///1/+qQQFvTOznpbIAS7038CXKFb2hx2&#10;e8gqil8+9/Mnj3/TgzrfuOwE+uzZs6WSmpID/XNzdoFhlk3chN8AVBaJiACpSe4jI4f1//OaV37d&#10;qdSu3/7e/+t7sqzqoYaWlmu1OhydTO0a1b9q7peHDs792Gq1bHnggbNH1HcFiEhI5brpNNI8n8pB&#10;O0VKjG1eBpvWPcBqAFx0pLsm3KMD3jQGbpjstSxxRnsK05dN0lq1euvKmNQUdwComt6RCgJKfYhU&#10;+oSvzpvJu/cvPB7pPx+/d8egfr0/tVhEHwBj8ekcFNeMsk6CPxDMO3To5Hcn9xgxqjMnf/jvXzeP&#10;G97/xf79e60HAAk0T37ieXLewVhbSVZm6pFhA/rsJIR0KqvkpYTLTqADAMwaNqc1Pdn9jhY5bLLF&#10;zHB1QvvXZRpQo88ZESAtJalyzMhBf3/h59/e0Jk9vn/6U0HS8Yqypacra5eGQhELGkK8K4JL1+jT&#10;0pJrcnOyXlow9daKLs/kLKja/WJfOdSwlIZbhxjPejTKoFJmyxnE+NSZ/OysoGYD3vR3zfgdxea1&#10;tnnPykBURH40UwfVLWAXsG26BasWmTWGsaMH/Ss1KankXONiJEm21DY0Tdi0be/yTz/9KvtsxxNC&#10;8Mnli45OmzjqV31ysgoRFaXyEhHqqCqMOhhNMv4J+nHn/TmnF84RLYJECNly583Xd4oYXGq4LAW6&#10;x5MfjhB5T16/3nuUkphEd2HyhqEwILBPZz061hBBcW+Err4uBgWBVaJsNmsgJzv94xmTxq4eOHDg&#10;Wdmxx7PR8sWuvRMPHTn5gNfr62FU1Op6ghFtDNnp6Z8mZ/fYvWIF39SQuGuX1e89Ok0ONcxDKlu0&#10;5yGlSKL0O42pq4L5bEw9lqUbCkKsAqDMk5h0PQgARmQ7MRQKbSMXUcdIkKYRuWlJc82uwYhnz8zW&#10;VVQVnjwx/oq8AlEU/N1R0Nl00MFwJLmsovrmZ/7nldtXrTq7m2DSpEkRe0DalZOV+S+3y9ls9H2h&#10;34Ko6YAdvQCAoLY2MckWz3AOaLJfv2i1NTGTOGm3RGZqSsnQAbmbFy+e3WxaZxcwLkuBDgDw0xW3&#10;lA4f1v/vABBSLwdT+tHK91ksotQjM62+b6+ssh6Z6fUpyS6fRRQRoq990IKhKO3oRaP+jr5v2Mgk&#10;NYz6jK/OKwkdKwr6t6wyf0Ztnqk1jkku54Hxw4f+r+cHD3bKb75251uDDh4/9ZPG5tYRghAlzLvF&#10;zvvkZJ3s06fHmn/+rlP73buEEnn9SCJ778RwWw7RdjdF/2ZRTB0ADKbOMt0YQU2xfRvKuRqLB4i5&#10;rkwzuSNSgmrfRseqD1/9PwAVBQhNtOOB+8vLR9p5j+KDD14MDO7T67U+PTOPiaIY6QZLV3QQAiAQ&#10;QH8g3Pt0Ze231n793tzOnPziix7/1PHD3szt3eM1xUqgy66zjUFftDPcM7GKeidfZ7z3DVUxGvqW&#10;yY6eN/or9hpUJ0wIIUluZyAzPa2pd6+sypzszBq73RoG6LrS3VnoigIBkCnd9ctfPLLBlI4uAli+&#10;6QF8U1iwYIH3uX+v25yTnXmqqqZ+BPMQMOGqIyCKopyW4t7mcDqfI16fZBEEi0xlixghQnJqsjU7&#10;LdWVnOx2OOxWh8UqOC3EaicCOpGiQ0Zwgiw7wrLsjEQiTkmiznAk4gyHI85wSHIFI2F7MBR2hkJh&#10;p88fsqOaI03LXq3kxySEALKJVlSVW/9M/xsBACgSVEwXsebsmAcOYdJqxF26dg81jTUmJ7kOXTtz&#10;0u/ysujhzqzivY/9KvNEaelDp6vqrqYU2Wu3S8JcfQAgEQQpye185/qJw7fxTudZd/Sl5NaqffMj&#10;/ppZyhpTIECAorFcqI5c/5tSIIKgCEcB1Z8NAZEA0UzqoKU7ZZaVACBS5RemAERQBDtBRV+nFExR&#10;3SnIIAJB0PpWbx8EopRVBcUsjZQSIJF0gbYt7OHI3gAAGzkPBUnIXjn+isGrquuafhmmcg/ELgdI&#10;aoYSAoDQ1OwdXlxU8tCTP32u9A+/+N5Zr8/n/vvJyoe//5t/hMLS0NKy6msBUNSX44yIa2GKd45i&#10;0CNEiToEAkRQTSPthDlRZqNcBIhAUPtbVRwAAJAQgToc1ojDbgs4bNagzW4NOix2v81hCVgtYtBm&#10;tQSsNmvQIlj8VpsQEFAIAZIgEAxQxGAoEg5KETnQ4gsGG1taArX1TUGQKFpttojbbpfdSW4pEA7c&#10;IHrF/wSImPRsNdwc6alJ1XkDczdPGjbMlOqIFwMuW4FOCMGnf/3n8kBrcF1VTf1IRESiZ4bkB017&#10;DIfD9rqG5vSnHrm+4qmV959gj2lTHn7C7t27hdraWqEtLU0IFhcLVZFUwenzkkY5IrS0yIIPmgVv&#10;U0iUIhESavQLzYE20esNCcSOhKIsWgSXKKEs2mxuMqJ/jqtHdobTneRwua02FwjgEonFJaPskiKy&#10;S5JlVyQSdofCsisQCrnDkYgrFJZcAX/YHQgFXYFQyBkMhJz+QMgVDIftqpmY6Gm2ULHHEdQkOqoK&#10;gc6W1ScVKk94BNAVDQBic9iarxp3xavTbrhy7cqFC8+637xg61bn+tWb5h04WnJnJBKxAXSPmQMo&#10;EhURSL8+WftHDOn/8fe/v4LrAwARyPHPDwyHUM1dKIfcCACEIBAiqEH18UcGAijSlxAlWp0QEFBg&#10;vtQPAk1StBMDgiLcVSmvfmGCE73YRsCqahAAgCgoqiEAAKGqEkKAquMWQCBAQsNE+dRt2FC0m2QO&#10;aeU5nBdeWBladu+PPx46uN9NBwqLb1Qf8tgVqa4ei4gIkixZT5yqWriB7D/8ydatf5g/bdoZK60R&#10;QtDj8ewfOij3pXAo3K+ypn4YqEoiAQJIQI2EJ4ZmFu03AVAKzqB6uKp2qgKZEHDYrCGXw+F3OKwB&#10;p90WcLocAYfd7nfYrT67zeZ32Cx+h93ms9gsfpvV6rMIYoAI4EMkfkDqD4akgDcU8rfUNQVKa2v9&#10;dQ0tEbtgocRukV2ihbqcyTQ52U4tNjtNszupPdNNHS5CXckpNJkINC2jB82y2KnV6qCBQBj7Xjtc&#10;btu7F7OysuisWbOophQHAaAOANZu2pT1X//9StKpYLVVnQpvlq4tERAAdNisB+5YOnfDV+//hWcf&#10;FxUuW4EOAOAI1ba0tLZuSkpy3dfW5k8zR39UQBVr64Bte49dAwBRAl3NGS6rLy746jCQgoICYdCg&#10;QUJqaqpQV+cQvN5GIRj0CtWhgCDX1wq1/jaxra1V8PtQaAz4hcb6VtFuEQRLGxEisiRYRJtgFUJi&#10;EEShb+8e1v652c6MtGSn22lzioLoEEXRTYA4qSy7IlR2yjI6A+GQOyJJzlAw4gqHJVcgFHQHghFX&#10;MBRyBUMhZyAYdkoSFXr1zNjlTrW+tnLhwrNGohYUFIiv/2XNxK/2HHkmGAr3VCRe91wkqAo6q9US&#10;somWT6+ZNXzPW3/rVlMdomTHX7MF8dhSKdIyGNSHmM7C9bAJg2XrTB2Zj1WtQ3nmq1+i+qXKSOIx&#10;dVVlUWZq+Cz5+5PyAKAUQLHoECCEAtGVDo016Wk4VfO77ASUZwbk/fMBoID7mAaNreuNwVeOFFmu&#10;15IMnYsQiUiSrbym7h7Pr14+/dxzBa+ercCHx+ORnnrq2Y/LyqsH+vxJD1OK4HTagk67Leh0Otoc&#10;Npvf4bD6bFZbwG6zBe12q89ms/jtVjEgiha/KIpBJNQPEvgjkhQIRSIBrz8UOFVVFSgrrgoSkVCb&#10;1Sbb7BZqT7JSV5KbJtnsNNXmpPYMF81Jy5CTkgSaIog0PT2TZmRkyQ5HMh05MoPmBnMp5AEFRbuj&#10;6jOHeNUfrLZbK3Rm/Pmva4a1tPlmUkoF87YHK9ebw2Fvy8xI2TmqX/pJkzq6KHBZC3SPx0Of9vzp&#10;4Gdbd3+6/3BxPqiPxC7b6s4AvS1E9PmDOdv3FM7+9NP9BfPmjfXx6qMDoJpUgYuScPI0kp8tBDJz&#10;5hfC8ePJJBSqFZKTncTtriOlpUHB53IQqKsWmkEWamuCJJDcKkiNYRIhDsERqBfCBASnzUJsAhUC&#10;1EasDiG4+v9+2Zkcy2T1Bwf6FZaUPdXU5h2IqimzG7+RIhoVmyPp0zNz27Wzr/pw5d13c2WKGzd6&#10;LFLg0JVSS8n9KMkOIqgRlygYVn3BYNntRwlRTJ2qJC6KqWssnmHqhigF5XNCdKZOwCQfuoAIMkWi&#10;eW6AJZ/qGCgSxWFAUAABEIODRbl6qb9h/1ZX5thynsNZ7ckP3/vkf++YMmHU21t3HVqKSG1M1Gln&#10;14BoJlxCCLS2+XOrqxsf2bh32/GCgoItZ0tU8tvf/sA7ecETf0lJp29AIAjuZBsVLTZqcwiyYCGY&#10;bE+nDidQS6Yd3ZhKk9NE6nS60RUIYq9eFpqeno7VSUk0p60Ns7KyaF1dHeYvW0ZBLRTkPYf1iQP+&#10;ip6KtWvX2p969o3xpytqr2ACV3nbP1WPIILdbjk1f/bkz2bP5l8d8WLCZS3QAQB+/cy3TxZMu22d&#10;xWpZKkuyCKb5eQBkWbaKIrni813bpgDA52b0YxYIEAQPIHCy33YqAg4APJ6X7btPFj5UXlk7A2V6&#10;TjW2NT7rctp9Vovl0//9+Xd2/ukX3z2XJtuhv9OaGWn134lSWw8Cij+cCDrtjj4YWUreAVPXWDbL&#10;1DVzOsPUEVjRRVSXqUaPzRHolMpERI2h6xvnVN+/MiOdqQMowXmUWogQmiWEdt2KuOtPhPDdWTAo&#10;VapqTXc+b3fYrgv4g9naOLp7WyMiqaipH90zO+Nbe07UVQDAWesL7Pj4hVYA4KooXmx4+/M9OTaH&#10;dY4sy9wTChnQAo4tYYfdfnDT/uLd5vV1ceCyjXLXQAih14wfuWdAbs4WLRpY32fBEVrajVZvYMj7&#10;n2y+DhEv+7U/Gzyelx2Hq4oXfbFt/52hcCQFNBdtd9i5GokrCAL2SEvdfMeNsz7kXR61ctcqF/W3&#10;zou0lFyHiISiTJQgdaVMKqpb0ZBSJVscMnvF40Sus/vOlejjmDKpMW3ELeiCqGwP546wGpCFqGZm&#10;AaIFUGuFY/To/egENEDDmQL4F/mrTo3lPSqPx0MHJPc6fkXegDcFIjCKTdfWgBAmXATBsvdQ0bKP&#10;Ptt+5/Lf/CaV95gvNSCieKy4YsiJkoqpoFg8TWDnoN8bTof99JIFs97Ohalh3n1cbEgIFQC4b9nM&#10;YlEQvrRaLcoFoRrJuXai6gi+QNDd2uYf/85Hnw/g2v4liKOVJ8du2nrwR6FQJFd7wHbnwaCFFwEA&#10;OO32xuQU9/r/enp5pyLrOwuPxyP4WssHhtpOP4ZUTkdEogXTa4HF+s4jZgsau3Ut6jMwhHPsO7ul&#10;jVUI2PO1/4PuNjUBMlWnotV0V+anM3WMUkqUuAflWAI0ONUCDfOqq6vdvIf1xz8+2RKMBD9IS0uu&#10;VAdmbG3qGvSSvpSivaq26cHqI01XP//8Wu5b7y4l/P7//pWZkuy+3h8IJgNAd9f+TNADCQkhsigK&#10;RT/57zvWrV59eeVtj4eEQAeA2bNntw0b1G9rTnbmkeiHLz+oOaMJAYBwMDzmuVWrZ3Pt4NICeeml&#10;Nb33Hyv5bqvXl0cpFbH7D2UdFlGU01Ldux65e9E7nMap4/bxfrccqb9dDlSNQpAtmrkcQRN2oL5T&#10;42mEhhAE7CCRDBieaUXQM9emtgMpWnAy3yHobnQTIAgE9f3zTL9ED+YDI5Bby/Ou2N4JQNhOIHxL&#10;Gt0wwwRrFT5496J9wwfnvmSxWqRzy7Ourylp9fpyjp8o++HeE/vGdaZ++mUK8uG67f2PHD91CwBY&#10;mZw93MBe5zaLxTt9wsiPs0k293LHFyMSAl3FY3cv2uOwi1tEUdQ0P95d6I+VZm9br1NltdNfeWc9&#10;9/zWlwJeemlN0isfrFteXll7rSTLTgCIyubVTRCX03l61JAB72xY+1oZn5EqQARiSUsZHWk9eRul&#10;1KFYnqmyTU9L4wFUTb4C0Qw6ilXTdp8hxmHobEGXmNKr0aZ4laGbwFsKCwGAIgIB1McYxdSprsxo&#10;TB3Y7ykikb1jEZoX+8ve71TZ0q7g8fuWNCCIa7Mz0g4ZukV3FELd9A6IaC0+VTF518Ejj3yxv6w3&#10;mBRvczHjueeec1gslqtOV9blIaKg6kJc10l7FgiCQF1uR1nuoOz1PNu/mJEQ6CrmzJnckJ6WujUz&#10;PYWN1+JK01mhZLWKV733wXruPsSLHYhIXv90w/W7Dx17IBAIZjEPYWNvexeaU19gsYih7MyUzX/6&#10;1eNvrV69mquIK99W4Ai3Hn+QSv4+gFQgRDUxs6xbZ9lRwwIA1TTNMFqWqSsfRTN1vQX2HP095hwK&#10;QIGaUm2NKi1HWbSMwDhlXpr3StmCDQBICRCFqVNEi4CBGy32timIG7kH6P78O0sKe/XMeMvttPsB&#10;dCW9u1Jdm6NQdLJy6f79RXctWPCEOWVhL2K8+UVhSk1t000EuCjhcaFdYzabxTt54ohPDh0+yXW3&#10;xMWMhEBncOfN1223WS07AKLNOhyhb0eua2gZUnSyciIiJvxxDO5Y8V9XFZVUPiJFIr0UH0X3Hwrs&#10;byiKYt3Y0cPeGjhwINccz7t2LbcGpePXh73l16FMHVpJU6V/AACtrCkYzFUre6qyWi2YTQuUY5k6&#10;GzwHNIahd1B6lbJBc0BBAP4XsgZNGdF96XpOecbHD1owoBK4p6RPQSAEkWAwG8PN94SrqvJ4j232&#10;7Nlt/XrnfNYjI+2rWDdGN6BdhITKsutEaeUDfYb0um7ZMk9CqKtYtWqVdfiAvleUltWMAUNxMkOi&#10;AyKiKIi1t98w69VZo5ZxrZB4MSMh0Bk8/tCy0syU5C1ul6MR4Jw0+g6h+eOCoZANCU7/r2dfHMqz&#10;/YsZL720pvexE+UPNDW1TJNlPbVrd5i5DkII2OxW39CBvTempjo28xmpgd4wslewbtejKIdzENRa&#10;4IhEEeqxAWoxAiVWuMQLamvnU2cC64BRWnRW374dmVJTTMMyRYJ62zGBf+pLj4BXg/PUsqpqolgk&#10;SFEUiPd6GSLzsPIDF+8x/uCRRQdystLfS01JagYwcvh3py1NsaSIQmNL68Avdu7/fr9RGdwVkYsV&#10;u49XpdbUtdwelqRUAFOC4dSrDEC0iKGB/XO23bVs4SGP5/Lee84iIdAZEELozQumb7DbbEc5aPQd&#10;9aG/yipqZr723udTPJ7EFrYyROef33z/zhOnK5b4gyEnB0udWlIR0SKK5YtumPk/TSd3cw+caao+&#10;mC8H6q+kKNkMX7IqvPWAMQBDuGtCWGPRjK9cPbhDoa4FvnVUepX1qWtb2aiSWZ33vAFAz2vTLogv&#10;al7sPED9XDWbakoPjThFufGusM3bj/cQJ02aFJk2edS6ZLdzA6Ky4wANv0dXoV+VlKKlrLJu8ofr&#10;tz9eW1ubBJe5P93j8Qi1DeHcnfuO3kgptTPb/vhCv5nAO3Jwv9d5bz292HHZC5JY9O+Rd7xHRspu&#10;t9PhB0Oj5wmlXAIh6PMHU+02+xRr6qs9eXdyMaGgoEC8c8nj15dX1X7LHwj10Eo1nsvaa2Zgi8Xi&#10;Gz180AeaDhhJAAAgAElEQVTPfPeB/Tx954geoXT3vyeG2ypvoiingMaSmf4BAKKZOstgoxqLOues&#10;TJ1hwMD0ox2nM3X1GEr5J5YZORLUjHaKVUKL+MSodYhh6qAlPKMAiET7PyGIhARG0LB0l7dqbRbv&#10;sf72J0+cGjIg9/30tBQ9GBK7Jc+j/cIylR21dY2Llj3ysyeWfdvDffvdxYRK6OUgQOd623yZSjCc&#10;Yonk3I2yp10g8uB+vfc0N9TvN6GPixoJgR6DB0q/DN8yb/onbrfzJIA51EbPWEEItDS3zHr7ky8v&#10;a7Pd+t3lI1ta2h5qbPYOZ4T4uZja1RtfQLvNWt+vT89XCSFcA+FOfXHK1lj81goa9o6nkqRtqyMU&#10;kSgR6Ybwjt7aFcOyGaYO0EmmjjFtRJVeBXUnONuuSdtzqcHGKcbML3aMrMtBdQtQquakURLvOIlc&#10;8QBI9SMRkeuWMEKIfO+dCz8RBWE3IUqCvXOQAmq8l5ITwRcI5RQeL70vNyP9am4DvgixdfMXyTv3&#10;H1uCqFQgMiuRjPIfEpk0fujbc6bOagHOLtGLHQmBHguPh04dc9WXBOGgKAqRdn5OTtDMfvUtbb1d&#10;dvuVGzceTjKlowscnt/9JXvfgSN3F5dUzObl5lBZLNoslpaZV417yZnsLOE0XB0hOXcWjTTPoHJQ&#10;/d1iGHO7aPMYgaafw4ybRp8TxdwZoc6a4LV+WaEOiGpyNo2h8569BlkX1EpEuzH/6OkZa6MxdWDf&#10;leh3QQCpp0XwLfeXvcHdYnXvknl111w19q0e6WlFGDPM7kC7TimlpKXVN2j12i9X/Pb5NwbzGe3F&#10;BUQkMyaOm9rc4h0ASqE4M/rQKL/cMyv1pLc5sOl7TyaC4WKREOhxcNNNk/wzr7ziM5fdUQugXEx4&#10;rlImBmoFLiLL1Orz+xb++fU3BvJs/2LA93/3T/eGLQfnHykufSAciTiZ+IJua/eIiIQQEAiRe2Sk&#10;HLHZLa/9/dmnuPrOK3d90CNQs+02GmodGLV3nLLMVEt/GuMzRwA9ClyPdteiwiHO30Ya1XYMnWXB&#10;TKQ7IpMmVlEgyBnLhJ0DjP7YMbFR7jFj1KWpniaWaHMGBCLIzddSq/XqjRu5b2PDOfNGf2S1W7Za&#10;LGJYHXu372tiACilYlOzd/ZLBR8+cf93PWl8h33hY+XKF2y7DxYvlimmgGlWTdWyIgqBSeOGFwwZ&#10;lVcFCf95OyQEegdwZqasA4KnCBFMu2hU/kUOHT91zcHCotEeD/+9uBcuPMKer76efrq67ulgMJyh&#10;fMZrqRFtVmvL7Ksn/HVU7mDuN35Tzcc3yjKdiUit7eOrYn3kMYz1jPIDo97aMXidoUN7pq755mOY&#10;vPo5OrsxzzOhsBAAZFkLDABg2Hk7bUybhh4/oFkpFBuDUnoVQKnqKadasOnmESPKuG/nXJGf33Lj&#10;dZPfTHG7uZXY1H7OUDic0tDUvKSsvP5Oj6fgstnKtmxZgThiXM6Aw8dPTZEkyQHAO42MBoX4O2zW&#10;hubG1g9++4MHE5nh4iAh0DsArQ00Xjt9/Ecup73epC50PxylaElLTZ5VF9p2WRR+QETy2I+T+ja2&#10;tjxcWaVklALQS3SdEzsHAKAUoU/vrJ21tY0bPZ4HzlpvvSso3fz3QYHG4kVSuLkfEzVNKFX/T6PZ&#10;aDRTj2WuMUwd4jF1bMfUu1bQRZE43Bn6SFB94EbfWn+GZeDsTJ0o8yeAFChFghQFglKy0OA1RSy0&#10;+Pxb01KTvrLZrFxS7ai6IgEAaGlt6118qurO4w2F16BJFe4uNATTC+3rt+9fJgDJMiLb+Yp0VG8C&#10;RCSjRwxcOzA9tQISvvO4SAj0DjBgAISffnRJgWgRSglohay5X0SaBMOTpyrnHj5S3hcug6jNn/3h&#10;pfTTpVV3HS46vYBSJQBKixM8h2b1PcZ2uy04bmTei/ffMrkKOP5mJRtfdtRXfrKIRtquAUqFaDM4&#10;I7hYpqwPgPk7KrEMGOfoaWINX3tUMBlAtGDUFIbYfmMLuiAlJBjhe10Vgjar6DGiZj6PmZ82H2CO&#10;Yc8FJETdpw4IQhb3WHcF4Rkjfc989/5VKW5XoVGgvp1ZpQtgtmchkvKq+mlfbt738G/+743+PMZ7&#10;oQODLembtuxZHApHUk2SsUiUZPxot1mDgMIH9957fZMZHV0KSAj0DuDxeOikSZNKBvbrvc1iFQMA&#10;TLASR2httnj9PbKyMq9dVVCQwr2TCwgLnnjCvmHz/hs37Tz0FCI6Ve8YwDkqMqrQQEJIZNwVee9a&#10;bMLu/Px8ruUUvd4Dk2m4+VYa9qaBLsSMHP2syVzJ2x4jZMEQ2IwdGgxTOajntC/oop+LhhDU7b0x&#10;TF09S18XU4qtaQxdmycj1DUhrs2PgL5WjJJijFFh6up5ShumKbWr8/NlK7Ts65ub/YlosfiU7hHO&#10;8d7WmSkhAN42//VvvrPu4cd++L+XfK2G9OS0a0OS3IsiJdG/Ox9ovw0hII8elfdpvz7Zx2fPTiSS&#10;6QgJgX4GEELw6olXvG21WOoBTNmTrgeBIaD9QOGJ219/c1Mv7p1cIFi2rEDMsvQcW1ZR/bjPH0xS&#10;uA0COfdqYPpvk5zkqsrtlfPiq88/U3XuIzZwZMcrmVJb8U2yv3YyIuim7CizOcPUAVSBRRkhGyX0&#10;sB1Tj04Tq7bAFnSJYsHRTD1aqEczdAoADkeEuzYqCIiK20Hrr4NxsPPTLQ/xC7oAIlA097mUn58v&#10;z5kx6Y30FHeRIAgyp5zjRFNQ/MFQak1twx2lFaVz1q69dEutIqJ1576j8yRJSgfQAtf4Wts1q5vN&#10;avXnZKSt/uVT91We7aTLGQmBfhbs3nfsYG6v7P2iKEbUj7ib3RERKEXxxOmK0U6HbWxBwaUXVIMI&#10;ZOqNkHPgwIknKmsaRhGizJuDg0GLEgMAIAP65KxFV8ohnvvOsQBFf9WmaZFA842yHBERlKIjVI5h&#10;kgxTjzKZx2HqxgkYc04sU2fN8My5MUw9mr1DzDtF3j70kcU2QiUQdJ9/lGvAGBPL1BmrRvQYmVsK&#10;kRLhPDidvth7rGT86CFvigJp48DQAYAVZgTq6pv7FR4tXfHq+zvHIv/ysN84PB6P8L9/f3tsbWPz&#10;qEhEVpUWck5pmtvB+ElIr+yMIy0R356BAwcmtqqdAZfchcYb4weN8E+fOOo1AuDndePHQmPpBIm1&#10;rqHllr99sPOS2/py90pP8htvrn/4SHHpjZRSJ6JhpjynhnXBBdgrJ7MoJdnxwajUVq4FWI47f5Ij&#10;eyuWRgJ1Q9WdToRllu0C3GL93nGYertAsU4UdNEUBMMnzf6/g4IuqmJhFqKC3yhV/k9j5qezcWZ+&#10;+nyMgi5aeVUAc3LPs9ha8FxwzvTRr/XOzuSprKuBrgBEAFJeXTNz98Gjy2+67yeXnNXt1R0N1tff&#10;Xr+MSnSASVXVEIjuRoPU5KR1S6ZOSbDzsyAh0M+CF15YGWoOBTflZGceEUQxoly43KW6EiENAMUl&#10;FdPTk5IGeTyeS+m3IQ0NbQuLT5R9C6mcovjEzt1vDqDY6xEBRVGM5PbOfvWBW+Z87fF4uHmNEQ/b&#10;AlLDdNnfMA8RkPEHE02ARl8O8Uzk7U3m7c7RzOsxZvUoxUA/jzk3joBvZ/Y2o3xqXhhBQM3w0M4i&#10;AcYXUQyeTT4TuzbafCia4fSPBiEEW2tKasaOHfqSQEgzACJqppBzbFqdIqEUSG19y6JI0H+75w8v&#10;X1JK+mM3T+t1vLRsuj8YSjVbaeyZlXHSaXVsXbny7lbzerk0cCkJDdMwKrt/87SJo94UCWlTbnyz&#10;ekISCIbTA/7ADacALgmzu8fjEf7yyppxR4tOPdIWDPakCIZd8hzBWExIbk7mnt49Mj++774lDefa&#10;LovCNb/PC7eeXCGFvD2AAKFRQWAxbJsttNLODA1xhC1GRakrQr3jgi66RSDWX39GoW7is5YCGEVh&#10;jPFobD3qMzYav4O10RQaU6UDA4/HI7vcrvVDB+duJkSgqrJ+7g0zV7bXF0jffbjoO4VHTsy6lPan&#10;b9ixZxaVcYBSHheA929mXCdA09OSP37w/hv2ce3gEkVCoHcCzzxzf8hmgc/S09xliOaUVdUYK6XU&#10;sX334RsFvzMDL4G9rC2Wnr3+8Nc3n6qpa5pEZWoF4BY4owfCOR02v8tpX3P95H6FPBrWcHijJykc&#10;jtwQbqucBgRFoAiERO+/NkYTLYh0oR63OAt7Dvun+mjsoKDLmc7tUKgDVeqfCJy3rQEApZKS7UMz&#10;qWtz0OUyGu/AKmDxmbp+MD1vGcDQNaJH/aB+vf/hsNv8iOwkzglMskMUmppb+2z9+vB3iuoPDrsU&#10;LG/rdu1KPXC4ZLo/EMxSiigB963n2jM2MyO52u1ybLl/2cIanh1cqrjoL67zAUII2tyOqvEjh35i&#10;fMr9maMW+0SxzRfom5XkvuZnP/vHRR0hi4jChg3b7q6srLs+IklsrWtu7BwRISc7c+vcGVd9tmLF&#10;Cm6GZUQgEW9d/0BT0d1UCtt0H7dauSwu22aYunJM+6Is+thpbMKVsxd0MXzonS+9iqrP2hwoZmrN&#10;ym70S9XUs2xiGSPyviOmrswJyPnwoWt4ccWKSM/MjJ1TJox6WxSEEEf7gCLUCQFBIFDf1HrV8aKq&#10;J/edgot9Wyr5fN228QRxrCTLVvUjrsFwrOUtKz195+xpE/YnyqR2DgmB3knMmTioLUjlj9wuR0C5&#10;2kzbwgYUMemjDTvu/GL3tou2YMuyZQXi7SueWVrf5L0jHJH0DHic2TkmJ7mbU9zujx68/YnDPBrW&#10;cOAzT5Yc9D4shVoHsdHryluMTzsOUzeEdxzzexx2rbTOtAsdM/W452InxmYCDAVCDYhDjF6uGIYe&#10;NTZoX9CFkx+7S7j2qv4NaUlJf012u6qBubY4NK1acoDIMnUcLym7wWKV7nniCc9FK9SXLSsQCt7b&#10;NLux2TsKwLytvAAALqe9FZBuvnvR1dxS9V7qSAj0TiI/P1/uldOjePK4Ee8RQQijCp59aA9HWZat&#10;p8prxo2dOHQkz/bPJ0ZdHRyxdffhh+rqm0ehyri0sPZzbBq1dSKEYHpa0ual8yd/PGoU4ZZEZteq&#10;VVYIVE1uq9r5LZQjLgSqbS00TO1nYugae9bTnLbfp24cw/7dnYIusX/HWAAoBdlMoa72QZl10Xzo&#10;lGXqcdLWxivo0s53cR6Qn58vp2flFo4cPvBtZTelrpCd8zi0dKiIlPgDocx1m75+ohXsU+AizQg5&#10;fb49DxEn+oNBJ6jBvDyhPVYREbIz0/bcMG/GllGjRnFNEHUpIyHQu4AHF02rS01J+rtFEHjHDEdB&#10;0ejl9IMHShaa2Y9Z+OUf/9rz32+u/XZdQ9M1FKnI28GmNZaeklzRv2/O2h9+7+Finu0n5ezI8jee&#10;WI5y2A1q1LLuEe3opHZsWJVLLF3VRRUyr7iNxTTTiYdmVD+xLP7sp3cPFJACQcZfjh31H+NT149T&#10;jzXWFzs1Xd548dkVraFAeE3P7PRSJiUsVyCiEAiE+6/fvPPpP/7xlb4Xoz/9rTWfTQ8EwmPRXH0E&#10;RUFEry+wc8H0YYlguC7gorugvknMnj1bCtHw0UEDen+tWd15snS9HiMASJLs3HXoxNUbN+7MuZiC&#10;4zyelx3vfrx9WVOzd7EkyTYA0Ng0H1u7atIVRUGyu2xb7pg7632eD+Bdu5ZbQ8S+MNxafhUBojFK&#10;QpEpRBLXV90Zpn6mY6gej9VxQZczMXWIU9BF2ZOuhOZzRrGNUEpIrJ882hIRy9RjLBQYp6ALBQLw&#10;jVzveN89Mw8PGZT7ksUiBsC4tbmY3rXrn1JqbfG2TSjYsP3H1W3uHhzaPm8oKFibVVVXf1Vjc2uO&#10;vlWFo82deZaSHplpR66ZOnpzIs1r15AQ6F3E4hkLGrMy09aKokABTfUhCVZB6P/WZ5sXr1z5wkWx&#10;3cXj8QjFdadnNLe0faupxdtTu9l5rpHWVnpaaumsiaM/WLFiaTWvthGR2MuzclrLdj6BVMqggFqe&#10;+TPutYv67IxMnfl/PKbeTjfsClPHqDetXaKwZlMEJKVI2Llp5v5Y37kxRIOhG+tk/F+5WBDBBP2j&#10;M/j2XXc1hSR5bW5Oj8PAV1ZFIRgKJe8/WLS02e9d5PF4LpqSyW+t2zpWAJhKEUUzkslo7QlKlsed&#10;P3r04a+4dnAZICHQu4gHHpgdlCV5V5+crKN6wJJJRkJfMNhzzSdbboWkiyMytrTBNnz77iMPllbU&#10;jFb8htwSyCgrrfrXRFEMOe3WL5fMm/kJcDQoF3/8s+Sw/+QKKdTaH6kkKgVDKIlllrGsnHaWqWM3&#10;mHosM4/xOcctvcqO11R3NAVKqVE2FrU96bGMXGXqgMzn7ddQyXBHz0timY6weMmUoh7pqf9yOexe&#10;nr50AFVgqSpuKCKlfbbh6+XHa8mMZcuWiTzaNxNFiPY9h45fWV5dz8b1cGXn2rWelOysGjNy4Kbx&#10;4wa08Gr/ckFCoHcDd9224Hjf3tnvARFkYnALbtDIiyTJllavL0+w0glcOzABD/3ojz13HThyX2Vt&#10;/S0AKDAaPJfFIUhAq+GS5HKcnjvzyoLFi2dzTfHqDTaMb63ZdzvSSLIhbAA09gkAhu6GMRHbzIsV&#10;+voxUdHq8czm6jEAAJTGPxegc6VXY7bAASL3RHEAoOyGU4W2MT8Eqo1RL/FqzEtfo3YlXo31+Sbx&#10;n/fe6xs+YsDG3D7ZXyIiYbxqfEzvzG62QCg85quvD30vvd/kIRzaNhWrfvb8EIfDfnU4HBHBhF9J&#10;21kgCIBWi/XYbTfN/QISW9W6jIRA7wZW3HlTQ1ubf0tGSlIdgi6xOPrSjf9HZDnz80275+IFXODh&#10;ieeft58qPnVDdUPzPeFwxIqoR7/y0+DVyDSb3errk5O1WSK4jVfbAADV1egONhXeAzTcE5Bqe81j&#10;TMqskIUow0xsiFtcoa76tTucoX4OqIFjYAg9vTu2J0NgG+ewx2pMHwB4V2cB0HPGA0C7qnBRc1Im&#10;rlse9NxiMUqLvl4EaV0d//F2Fgsm5x1zOxzvJie7mtiV5gVNEYtEJGtTc+vUA0eOP1BQsDWDYxdc&#10;gYjCF1/tG11d03glAHAvqcbC7XI25fbO2v6/v3+3wqw+LmVcsELiAgfOnTP2SE52+ueg5WHna3Un&#10;WknRSERyVdU0TPrTP9/M49kBLxQUFIiBUt8VxSXlDzU1t5jhN2clBHU7HEX33jp3lbdkFzfSuWvV&#10;cmvltsduDjaXzZGlsJtSpkvdTK4MhbJ+X+17hpXrL4gn1Dtb0OXMTD0q2E63IsQr6ELVafA3Yevb&#10;CjTXgGpqB2ZusUxdE+qgB/1Rhqmza8h9uF1Cfn6+POXKMZt6ZmasNxzpfE3vWrP+QDDjeEnFshff&#10;KrgFES9If/rPfv9/PSSK05tb23oQxWYBwHnbnUYArFbLsbsXz3139+5ViWC4biAh0LuJ3/zgOxVE&#10;tGxMSXKzucO5S3UAQCAw9N33ty6AC3Dv6jsbCvtu3134ZHl13UTefnMAAFZZEkXRN6h/r0++/9jd&#10;X69evZpbedSUweP6tlV8/RDScG9tozxjZVCdKoag0WSO9j07Uf0CUB0x8Zk6oxBoZ2G00I53TtzS&#10;q6z1AGMVA5URmyAg8/LCCMD4+/UxsvOLUUI0oa5aH1gXhH680sY3fp0//4snTvbskfFeekpSmTE0&#10;fkY40L3pgK3etgGHjp58eNFDP5rMqwOe+HD9rgH1zd45AEoQMO+a55oxymqx+jNSk3d+d/lt+wES&#10;5vbuICHQuwlCiDz/mgm7emVnbG1niuUMb1sg+9jJsqvXr99xQZnlFtzlSTl1uuLBktKqJYBgYXbn&#10;cLvjtQeIIAhyeqq75IqRA17j1TaAYlavL31vaTjQMA7liCWeQNTeEWIFpiKA4gbFxZwbK6CjmDZq&#10;7FYzyccR5uy57dLGat+BcS4a55pHeWVol4Y2NuiP9aPHVVrab3mLVna+GRBC8JHb5n3mdju+sFhF&#10;CoS/pZkwATgtXt+4kyfKHnn06T8M4trJOWLt2u0pKcnuyXX1jf2Zj7mmedWuT4tI6ubOuOoDokS5&#10;J9ANJAT6OeA3P328CAC2Ouw2CYB/0RbNDCXLsiDJdPhb6zZO4tX2ueL559fae2aJc0pOV98WikTs&#10;APz95gC68EOrKLZMGT/in2U1TSX82gay/+NfjAv5aheiFE5j5YjqRNfHoJ8Qh6nH3dIWdU57wWwc&#10;g8yf8fK3x2H30bNQju2ooIuZ9mutfHkME2dMGPp3ANGKSDymrilI8A1GubO4886b6kcOG/hhZlrK&#10;Mc4MXYVxxYTDkr28qn7BkaPFN6/dvv2C2dXy0jvvD2hu9d4sy9QCJmSG0xR2q9US6pmdeaiVBPZz&#10;7eAyQ0KgnwMIIcEJY4du79Uzcz+YQIO0i50QAi3etrwPP9sxGxGtvPvpKjweFErqjg79cN2OZxpb&#10;Wgdon5sQK4MAAKIoSjk9Mw5Nmzzq1c/+9XtuvvPybQWO5uI1d0v+xquYLWGEUiRRwibmPZapayZj&#10;GkcAd8TU273Ygi6xTLajczssvcqMjWo+dr4oLrYRbbzsWLQxttueZhS3AUMviWbqlGrFWC8c3DFv&#10;9qfJLuc6m9USVD/iafLQXfQCAWzz+TMOHT/12C9//c8FF4I/3bNxo6WypumKYyfKpwGAKXvPtevb&#10;brPWL5p/dUHAHvZy7eAyQ0KgnyNumjF1H6W4RRQFaoLJXdeIIxHJLoripB//6sXRvDvpKg5X/7LX&#10;2g1fP9Xi9Q5HBAsYDybu7JwQQFEUWkYNHfg3X83JeuD0MEVEUl3xySwqBa4DGnZqQYgxB3WKqavZ&#10;YaOYOnssxLYRy7TbCe/4BV3as/uo+SjvMUxdAX/Gq0VooppBT/2LYeDQjqnrQYHMVrXogi7aPC8c&#10;mX733Qtbp1415j2323kcAIz58YO2j40AEGzx+geVVdR8e/7tT47BbzhD5OH3v0yhknRdMBhyAhgW&#10;Q979EAKSw2Ytnjt3wkerPZ4I7/YvJyQE+jkiP39uy7gxQzZlpqeWaD5C5Bk9Y2SDxdY234R3P908&#10;45u80QsKCsQ2b+P9lTWN84ESrb451/KJAID6GiLBEYP7bXFZcIPH4+EmmY599X4vf9XhWyOB5hGI&#10;AJQiAOmAPWO0UDVeselMqcpO4zNx6ODzKH8zz4IummA3yYItg/pDITve2LVoz9Rj5wf6+Trbv6Ce&#10;Sz5i35GbnbnZ5XS0mdSFrgsiUlJb33RlSJYefvrZF/ua1F+nxnTycGV2UUn5dYQQLRiOt8KOAAAW&#10;UfRPmTDy4/nTpjWCCZbOywkX1I1zsWLx/BnbCcEDgkmrqck2r8+fFolIE99//6te5vR0Zng8BbZ9&#10;JS3Xfr3v2B3BUDjdLCLF6ENotYq+3tmZfx/ez1XPsX2h6dhfrpfCzfMAZSsC6DksOnpkdfQkI1Fr&#10;cPY0sTEDiWHaqjUXmb/Z/0e9t2ssphmtbQSMZ33gAZkCarsBdB+4MZaOmDpoCof6OQKzDmb4B84R&#10;q1NbQ7feNPNlh912iBDzBY4kyfav9xy9c8eOgwt/97t/us3uLx6ef/7V5OF5fW7w+YOZfCOD2gEB&#10;SKOI4iem9XAZISHQOeCepfOrhwzquzktJbkGzPKlAyFIAYLh0FWr3nzvSt59dAbHagqH/+1fazyt&#10;Xv8QQCooo+LuOEc1kxYKohC6ctyItzNT3bs8Hg+3Eor7P/3FiHCg6RYp0NRbY46UIkGKhDIm684z&#10;dYZldpKpn6n9dgVdzompa5KTb2YZZR86BQCK0UycxozNYOrR86btmLo+XnKBSXWPhw7pk7R/ZF6/&#10;tTarpRVAt0zwHKdem4kQQkLhSNKh4yVPfHXo0JTlq1ad97iZNV/tydl7qOhuCmBHQghvmyAiohoM&#10;5588YeRaWbCd5tvD5YmEQOcDfOi2hesUDd6c/ZMICIQAVNc0Djl07MSUgo0bk8zopyM8++xLyfsO&#10;HX+izRccSyk1+QGjuGXddnu93e5Y9fKfnqnh1fLWrQXOlhMfzQ+1Vs1VOXkUfdXUk64wdeWzrjH1&#10;bhV0Yb87I1PHzh16DsjLCyOlFFBWfejsK8aaoDPxKKYO7Zg6qEoQyggA32CquDjIz8+Xr5w45nWr&#10;xVZCBHNZuqLUAHjbAnnFZdU/rdl+asj5dLMtX7XKmuZ2ji46WTYGkYqA5hRLRUQUBaF5whXD3vjO&#10;fTPNcmdcVkgIdE6wLVtwLDXFvcNhs2oXJs9Hqaa5AwAQu902bfVrX563zHH//Oen7s/3HHmkpq55&#10;fjgScQGoE+N/l2uEEgUi4KgRg/49eMCg47yUJEQkttIPxtBIZKksBRyKXFHKo+rsUWWWZjP1bhV0&#10;oR0c01FBFy0QzbTqZULUGkWVQqVnYeqs1UEdp7YmF6obte5EVcX86658yelw1Bj3I3drgqYfElmW&#10;rcUnyifV1DY8+tjP/tyTcz8dou7AqZTSipqlCKDa4PgGvGrsXBCFcN7A3K2VVXVHE2VS+SAh0Dkh&#10;nxD5xuumrbfZLeXsQ44jtBsKa+qaxx85fmK0x+Mx/ffzeDzCl7t2Tdm1//A9Ld62Pvpg+AfCqeuF&#10;QIBgdmZqiSzBB3/5zaPcCrAc/+L1zEBrxYJQ6+lJAABaGXWD/CKzzSyOP5h5Z49tL8yV8/SfnzlH&#10;byPmxSoI7FoY7FaLEI81v6vpVOOdq+VXJ4gmpHLXU9O2K7TCpILV39spQTRq3pQigKEAfeOZ4uLh&#10;H//whObMnvZ6kst5mAggaYoTbzCBsCDJsnPPwaK7Thw/cb3HU2B6GWWPxyPYZWe/I0WlM9gh8exD&#10;zSiJFiL4rhw97O3Fc0a28mz/ckZCoHPEibaWvUku1wGr1Royo331gU38gaDLneScZUnKNT0KtqjB&#10;NvyzrXsebwsEh2sPGZNqM+jiz2q1BEcOHbBq+a1zC3mlgEREsbH83Wnhtuo7EEEEQKLGYmmFWLQD&#10;9Xvj3yEAACAASURBVHfDOtyxUI+/EoYyECWY2fahvQknrlBHMPZws6Z09j+oCW80FpGqCgAgIEHi&#10;7NwydQkU2q8JRilFoFgH1IXULQ3sWmgmdzDM7xcmPwcAACwv3N48Z9r4v9mt9gYmQM6MIevMGBGT&#10;9x0q/o/y5mPTli9fbqq7qxLA4fe33oxIk9VSc7y70BvsmZVxtLDo5Pb8/PzEVjVOSAh0jqhzBn1L&#10;Fs5+0+Wwl5nRPmN2F8oqauZ8tGHbCDN9a79f9VqPI8eKHmht9V1HZSoyQXD8M8igkQO+Z4/0fRCh&#10;nzzwwGJu7Hz3q/dkh5rL7gi3VQ9BQFWIE7WaWnymDiorPhNT79AUrzN04z1KWWCO1V9au1FCnS1N&#10;ChBb0CVu6VU2wQwioExNuUYo1VwVcRg6W4AFtcIxMUF8MUxdn4t84Yp0j8dDm5paP+/TO3MrEEHS&#10;6heYBO13E1ta24Zu33P8aWf2SNNSwyIikb2WrL0HTyyUKHUxqZx59qG9hJFD+741debVDXCh+lgu&#10;QiQEOkd84fFIz/3ssXUul+OwKAgRAP1xzs2Xrgnw6rqmvhGJTH7hhY+TObUdhZKNJY71X+5ecrqi&#10;Lr/N508CZZe2GV0BgFL0ARHB5bT7s7PT333iW3NP8mq8pKTEIVktM8PeinkAglpZXWHXWp312McW&#10;UQalDk77EIF9gGvvhHkZM1KSzxDUEs2QKOba9YIuBlOPcyJzjtqf3iQqA+ddEF3NFEejWDZjRYAY&#10;C4RWE11Vdoyxgc7UdcVJuDBSv3aEicNubJ5x1ei/uJyOFkUtNHdjFyKCJMn2otLyq7fuOnA/Ipph&#10;cIGVK1+wCaL1moZm70AqU4v6rOGaX0IlJTQnO7OspcW38ff/ea+PY/uXPRICnTMIIf4JVwxZb1G2&#10;t7B2W17tKwElhEBTa+vc19et7c2tcQaPrvqfKfsOFT3c3OLNNdnUzmrtmJWRtmVw/96f33TTTVxE&#10;ECKQum0/GhyoPfK4HPEn6T5bBEJB8/GqP1RsfnEtnanuK9YYc3yGTpn/a99R0EquGkwasDsFXZjS&#10;q3oCl/ilV6k2ZqqlpOWxkh0vMOvPBy0QLvYFhm8dKNVrqSOl6rpRo50LvDSHxzNbqqxs2T1y6ID3&#10;BSIGUYEpfbHpnymlzuMnK5fNvePJO5Yt83D3pxeWH0vavG1/PkWaovbJdVLaPQ4EwmNHDnp98qQJ&#10;iZrnnJEQ6CZg8MC+6+xWS7UifKHjPVDdg5YOFqtqG0enJtnHFxUV2Xl2cNtjnqGnymuWN7W06cVg&#10;zEjtqkJnOOmpKfU52Rnvfu9bNx7m1fhn//q+Swr4FgaaT05FRItKyQGQ3W6mmdUJxAYus2yX4b3K&#10;vzEPcZbORPvZUT9VI6PdKeiim+ijPe8MQ44TXAcAAgEA19nXqstg970D26+huGjj1qwMoOeWb++m&#10;AEQ1Iv/Ct8Ded8uE1nEjBvwtLcVdAcC/MBMDxZCkWF9IMBjqf+TYqceScm1TgfP9eMXIgaPKKurG&#10;SJJs1W8IftDuc0h2OhstFtv7k0emN3FsPwFICHRTcOjEqYop40d+bLOKfhNLmBNJku2BYHDxb/7v&#10;zRxejT796z+n11XV31lRXX+DJMkAXUh81h0wD3WS5HZsmDFtzLpJkyZxCZLBggIxI5UO9dYcuhdl&#10;Wbfo6nEHuqVXE6QxghEgJu+4YdZmhXpcPzrEsPiYALnuFHRp119s6dXYsevfUeBtci/WF7mD8ql6&#10;2VSmeAtoCWi0Qi6xBV3Ud75DNQX5+flyCBoODx7U+01EtZiPSSydhUyp2NDUMmLbrkMPv79uHdeg&#10;2O37ji+mgBkQmwCRIxCBDOyXsynDbT+Rn59/gdtiLj4kBLoJSA2WBseMyXsdARrMMMdpmi5Sat1/&#10;uHhu4eGyPA/iOf+Wzz1X4Dx06PSsPYeL7w0EQ8laFK9ZpnaWCvfISDs5bHDfD3799KOlvFrfLa1P&#10;D1btf0iOtA4khNVIFN6tyWWWqROVZ+sRvpq7QT8C9H87ImRmFXSJuo5imHrceuoqK5ZNsLnn5YWR&#10;AlWnFe0+MMYWw9TVYL1YxcgQhqiO3xyRjkVr7bhxI7cqZi89+2xbVmrGh4P69T5IgMhm+tLZSmeS&#10;RB3lFXULfvjfrzy0atUH52x7QUSybvPmfidLK6dIEdmpdniuzcbrB11Om0+W8bOpY3s1cO8ggYRA&#10;NwOrV6+WD2/de2zcyLyvrBartgWY542uV2jy+oOpGRnJMx3PvniuwXHk3U2bRx84WvRTny/YF0DQ&#10;HiKmRLXrnRIl9kwUyfbf/ei7HxNCuGjthw97bNa0rKm+uqM3I5WdAEgUJsXWdGaYOYDBolW2qwt1&#10;xDMy9bgsHWJYNkQz9Si/s8bU2x0LcYV6uxdbelVvw+jLvE3dMrB7zOOxbZapA0B0EpwYpq6ku6XE&#10;rCE3i97J3qF1g3m1RwjBm2+dUjhoQJ8XECCkeIhN23WiOu8UZTMYjqTXNTTf8dbnny861z5XrHjR&#10;8v6n2xfIMu0LgIIJ7jX1RiM4bHC/bePGDNm3YsWKxFY1E5AQ6CbhnnvmhEYMH/i6IEKzIhfMsWER&#10;ANx7uPimNVt3Zp1LO3cv/2VOm8/7eE190xUIKJ4PP6YmG3tkph2dMXn0O2PG9OfiU0MA0rLrZFbt&#10;0fcfl+VANiASpEwKrijHeAxTV0kWUYmnurHtjEw9LpnBM5Ve1TuCKKaO2CmmDuy11M7Mzpjf9e94&#10;Z3JXIMgEo9h4lGA3xqarS4xQB+YYTTHS5kFMIOgej0ew0QPXkHDZrOrq/dwKnjy4aJE3LTlt49CB&#10;vXcAghpIZp7tHYmxXs1eX//S8uoHl//Hs1PPpU3ZXZX89kdbb/EHgtl8RhkN9ZpAQSARCmTN0uvm&#10;HTejnwQSAt005Ofny+XV1XsG9M3Zh0Ao4S/VdabZ1NLaf3D//tOef/75bgXH/WZVQWpQ9t9VdLJ8&#10;IaWyCGBqEBwg44ewWCxhu922efqMaes5dgCihS6W2mrHA6UWVdTpVcEMpgwAjDCJ/k7ZchbPdx3L&#10;lLueJpaJ6Dal9KrGjA22bgb0XfpMildg5hidClYdG7MXvX1BF1T1D/4b0Z95BgClYApIvsXJ3u3D&#10;eDLp6VekljvczgKbzRpCRP2n4tU+CyYVKyCl4qmK2hmbdx689/m/vp3b3TaTnEkTA4FAniTJFu36&#10;5wXmmUdye/co7J2Z/PVNN03ivYkyARUJgW4iRk7o1zxx9NB3RBEk83R2IBTBdbSo5NaPNpd0mXl4&#10;PB7bju1fz/j0y69/GApJaaY4z86AlCRn0e0Lrnlz5d0LuaR/9Hg8QuWhN3KbTn15P42EMxCZCZFY&#10;bhwNhSkTnamj7lM/86p0t6BLvNF0OgIxlqkzSgnLmBXLAwUn943oAAC0neRiffdR77ov3RD6wL70&#10;MZsXJ0URBCK3jpatkfneis8zeLW7cuXK0LQp474cOaT/WmANOOaDyJJkLa+qvf2vr6+569lnX+qy&#10;2w0Rhc82750bDkumlmQmhFC30/nFvbfMKz770Ql0FwmBbiL+8L3vBU+Wl23JykwvJYTIhLXBcoCm&#10;qsuybC08dvrKvn0zh3o8nq4E/Qh7S0N5ew+e/F4wFE5BAAEBTfebg9q402Fvzc5M2yy1BXfwanfO&#10;eL+7dPebj6IsDUSggsqcCctWdZOw7mcG42+GxRt/MyZtiDZ9a/7hc2Hq0EWmfqb220Wbo+Fj54ni&#10;YhsBlNW4BJWV6tnhoucTl6nrLD16/z4CmOZDR6QCRTmJhKruFkL7x2FBgcir7aUzryiWaXhNktup&#10;ZjdElp3yBiGEEEQAgRAIhcPJTU3ee744UHj1qlW7upIalrz87zXDW7y+caFwxKk3zEmpZ50pmekp&#10;ZanJ7u2Fhdu5ZX9MoD0SAt1cYP7smdXXThv3b0EgAUYucIMWuEYRUmrqWm89dQqSoJPC+Mnn/pbW&#10;0tK2srqh+UpExW/ePmcaVxjshRCa7HYd/PETd/4tKcnHzcWbRMjY1oqdd1A5mBYdnW/YQTXRrP0Y&#10;RDUyIiPkjXg5/T8AgEA6SBOrm7YZEzdrro89lvU1awLReATqg9Hfo/zqcZQJ45gYpURt2JTiLFqv&#10;bL/s/Kjxbtih1fd4BV2Ud2RWgSsEIAQpWAgN9EOApW0Tgpm82p49e7aUv/DazYP69VpLiIAAoN1L&#10;prF1QrTsg0CqaxuH1dQ2PbKvdGOn00EvW7ZMKPjwy3myLI/U2uM6PjXDMgGAHhlpW55ccfdOj8dz&#10;MexKvGiREOgm44kn7vL6Wr1rklzOWuZjnje5xtLt23YfXuCzQ6cyx3k8f0oq/Lrw3q/3H71Zikgu&#10;vSETmbkuxABAtIi+/n1zPhJp2wFeN3nZ4U8yWsu33EcAegqCQFSPY8wgYgfV0Rdxvos5BGOEriGw&#10;jYMxRrhDO/rJmpvVM2IEJCvU49pzESFWeWALuqAJv2leXhglyihBeoQ9RJvRmblQXXlpvzaGogOE&#10;oEm55xEFAdBCqewgkaobgfivxsP8KpiFWkpP223W99PTkkpZK4mJMHKtExAPHi2ev+mr/fet/NEL&#10;PTpz8pzF96Z/vf/YzMam1l4A7O4PLtAv9CS3q0UgsG3Jwmmm1LhIwEBCoJsMQgja3Zllw/Ny16NK&#10;gHnf5OpDkvgDoV4Cla6DTigMO44Vz96xp/A74bDUE3QHrrn+c20vrWgRpMy0lGMLrxm/mldyiY2e&#10;WZbqwwWL5UDjLEDZQYgARBS0vJnMkSxTV/ejs0wdGSGlHQ6s8FHj3M/K1I2T2wnbuKZ0MMz/Z2Pq&#10;Ma92bgGt0hpq0eTmkCKCRBk1ZefZsRsAYgqxxGPoCuPnm3LUABJKqQhACFKaRaX6h1vcwT68AuQ8&#10;Hg/1rLzvy5zsjA+tNosMAKbneQdVqKteMkt5Vf3dhUVFS5566tmz+tM3bdo9xWq1DKNKOnqueh+j&#10;uJH0lORdN86ZsYUQM/YvJMAiIdDPA26ZPbhVtFg+S3I52gwbLr+bXNPRZSq7dx08thARzxTtTn77&#10;P/8ecvxU5aOBYLg3msSG4kG7yS2ipWn21PH//Lywilsu55yZ83L91XvyZdk3EIgARBCAEAEEQYS4&#10;IQEdMvU4H8Zh6h2lbNXez8rU242IZbXqGVFKAtM+GLzeGEKMUNffQfXtmwFqKDYxTF3/kGHqqDN0&#10;ZsxgrA3owt+kwDjZqA6HKNuJ3DCNYMvNdXV/5raNbd686bW9e2Z+mpGafAzPWwY5TUkCEggEM06U&#10;Vn6vOhCY7PF0nESnpKTE8fXBo9Na2/z9lYJDXJV5fcJOu81ntQo7H8ifdYxj+wl0gIRAPw/Iz8+X&#10;e6ZnHM4bmLtZTZyCyFNp14LjKFqr61qG//Fvb0xdvmpV3OCYV155J6Ng7YaVtbWNUymlVu10k8k5&#10;aAFCoiBEcrIydj/1yC3/3vjyM1zqxiPusjaf2rwE5cA4giiIogCCQEAQ1OQ4ggBEIBDL1AnSOEwd&#10;daauHae9Kd9qAsxg6lHCVftlY0uvxjL1eCxdP5Rl6qzpGqLOi2LqMe0af5tHiiiAbkYHoFFMPb4V&#10;gkkkw5ZPZba9YdTa8x4vEgqKUKcUASi6IFxznz2UPAo5BuKtePimrT0y09c67DY/gKl53lUwW9kA&#10;xLLKuiE79h5/rFE6MBA6oN1//9cnI2RKrwyHIw7DQMdnDVhlMjUl6cj8WVduGDJkCJd7PYEzIyHQ&#10;zxN++9MHS93JjrctFjEIANyDzwjRao7QHm++t/H+wx/tcMQeU1BQYPvb258tOVJ0emkgFEplmIPZ&#10;Ue3a4xItVtE7YWzeK2PGjGniVc3p0Np3x9Jg3c1IQ1lE1AS4CERl6oLK1AUSLdRR2ZvGJK7W67Yw&#10;yWeU/2h/G0eg/v2ZCrpEGWQI+7dxrDYiVnjHK+hiuAYMsIqEnpSGNcNHHcQZqs7SXomIsR/EcQ1g&#10;zN+acqT8TRBq4/R3jtAD8pCqvwQViewbAv6Ke+HUy9wKHC2ePbt54rC891wux1GDPZvN0hXTOyKC&#10;IBA8VVY9d8uOfQ8t+7YnnvWBvPP5lqmNjd5JoF7IPPV5TYGx2kTJarPszV94w05+rSdwJiQE+nnC&#10;wIEDgy6bZVe/Pj0PMB9zv8sj4YjrSHHZtGunTR4Q8xV59aNd80+W1awIR6RsLWDMbGYOAKqwISCK&#10;Ynh4Xv8NMuIm4KRA1NbWJgUb9y2msm+SQAQkRFCdigIhmgtdZeqgmuE79qmfyXQdY05nmTvrOwZo&#10;lyZWNzPjWRhsVH8aUzfa1sbapdKrfG1BMZAB2RK07DowhWPaCe/YtdHPUdoQTMrlTmWDnetb7GTZ&#10;SaSm+U0kaTbPALnxwyfsHty/96fJSe5mAKPSmMnQMyJQmTpKTlffaZXpbTct90Tle1/z2ZZeEYlO&#10;bm3zpbY/l99Y0pKTSyaPG7Hh6quHt3FuO4EOkBDo5xGLZ00vddmtnykBpXy1duPhDkSSIll7DxVf&#10;y37/k1+8nHf8ZPm9TS3e0YhU+91N32+uTRIB0Wa1NA8e0OsfPSb2rwcOygwiksqvfjKNhptuQBpx&#10;gSgQhZ0rJnZBEOMwdYFh6poPl2Hqqr9dNcK3Y+rsm8bU2YIugKgrDCxTZzl7vBVnUxREM3XjVI2p&#10;x00+wygcUUy9nbedMwzzARiKR8yY9D/PzNS1RDWySXEdggAqO2cNGygABHuLgUOPNNrC3FKfrly5&#10;MDx3xoQCiygeUvuB9qYL/tBYOgIKvkAgZ8vuQ8tz0h3jgLlc/t+qgnF+X2CyejzhrWwgIghEoATw&#10;yLLr52wCk+ecgIGEQD+PWLEivyUjNWVr316ZJ9DYcsLlYmfZdiQsJe3ce+TauqN1yQAARUVFKWvW&#10;fXHvqbKa68PhiJVXn52B9gQTBTF41YThb6clWXa+yKkww4lDa3JpuHGxHPGOEPQgOIWNC4LCxDXh&#10;3p6px8kT1wHbbcd+tcOBYdExDBUQ2zF1YJh6XJYepx+WwRrm286WXgUjqYwZG9G1IPoowQz6GGOZ&#10;uj6vDpi67o/nn/lVGS6ViaI3sNYDClRGO8it00RsvZFjd/jzH6w4OG5U3odup6MBQNNvzo/pHQCA&#10;UhSraxvHfPr5zu+1lLWkIyLZvn17SnNT85V1TS2DmHuAl0TXFRan094wZkTeF0uXXlPFqe0EOoGE&#10;QD/PyF8863B6SvI6lUUhR5aus22KKFLAoT//179mPb92rf2ulc/eUlFfe58kSUnasefJBKhv20l2&#10;OytcLtcrcyaP5FOABdHiO/bmtZK/chEgtRIigrL1XCAaKxfEMzF1EYggtGPqyiKqLJth4rFMXXs2&#10;E+2jGKauHBrN1LVe9K/a6RTxCrq0Z+qa159l6qxLwHhX/m9WkDtlxwjRSk0U4igp+jurDIAaNGdW&#10;NW4EUIIYqZ7XX7cuUDmVyBWLW+s2D0X0cHkuEkJov0H93nE47EWCINDzkICR6RoAgABFtDU2e2df&#10;99D3f7zw7p8l//HlD4ZKMr1GlqkFgLluOED/HZUKimVjr8j7mFvjCXQKCYF+nrHinqVVKMKWjNRk&#10;vR4wV6muMnW/PzTgvU+2LFr/2hfXNDZ6H21t9ecyx5yPJ4vmVkBCCI4dlfd6r55px3ntOz+x9VfD&#10;AUNLMOLvKQgi6sJcZ+UGY9eYuiAQXahrLD46jiA2UEsTOjFMWWda8b+LYswxTF17UcpaBDrwqUf9&#10;3fmCLgbzVcZAEJHarSYISXZeYIxRKxTDjjnqb9DXJWrOKnOWUQYwISoOKRjbyJACpZRQpIQiBQqy&#10;BaXAlVi7eUX9sb7ctrG5fJayW+bN+HuS21kBhgJ/HixkqlqJQEKhcNrJ0xW3ZqUJt27fd3xCSWnl&#10;1P/P3pvHx1EeeeNVT8+l0X3Zsizf94nBB9jGGGGOcBgwYCUEQkIuZ3Nustlcm/0xJPntZpPdJJtr&#10;X2ffhBxAgpVwGUw4bS6DwcZgY+NbtuVDlmTrlubofur9o/vpfrpnJI00M9LI7q8/8kz3dD9dfT31&#10;fKvqqRIypHtkj4gQDPjb582c/Mqruw4eT2fbLvqHq9CHATeuWLKzvLz4NciAUhX9RTQW8/f0RK7a&#10;f7T+O/UNTZek+zj9ygGgK1JEqqocdQC02FPrf/jNtBRgObV9fbCrcdeqWNfJq8zyUygxb6dSN5g6&#10;GqwcHfPUQYp+1zNsoMnM4wq6JJjOLhd0AWlv7G0nadVACrpY67GPJVlbmAMLtEVFpRWC6Saho0j6&#10;Im9P8jIBIFJTeoU0YKbJjR9CcwCgaCFR61WBQGBRuo74i198ObpiwZzavGDOLqYoKuhHT1fzSYEI&#10;sLOzp/L513f8k8/juSumaj7I0ICeiMjjUU7WrF75t6q1S6OZOIaL3uEq9GGA5/JZh3vC4VdyAr4u&#10;gPTOU9XLtOrvaltnZ9XR+oalmqbJ882HwuZnhj17PZ6uudMn/p9bbrtpfzqmqRERdrXUzUA1XAOk&#10;BZkZBCcC4ixfeRxTZ2iY4C2mDg6mbveDQ9wymIwaTKaemMU7fNtCaUmsPRWmDkkwdZLaDUdiab3v&#10;hw75DPeOxMz7ZeogLRvbygVdjM9M5YnjmmUtANu15EDAgYgj8cg0rWvvR1qPvVqcpsPS3Xff0L5q&#10;2YI/BHzeRkBTnQ+JM12875y4cvZc27RjJ04vAaPfT2NfYJoePAqLlJcWv3PV0rlv16bJGuciebgK&#10;fRgQqq5W71lz3WvlpUXvCbN0GpsXU9IBCD2ckw+sd3dIHHhCCADAcZXluzrDkWfTVR719IE/l2rQ&#10;dZsabrxEZ9+KLRAOkYHCFEdSGet3ZsxRd+6TmKlLF8zR98lLwmduZ+oQz9TBsZP020BLr9q/JWbq&#10;AJAx5QgAAJruRTeX+2XqTlWWYFtRFz0zQPtACcwQBTIq8gFXg0Cxaoztvy6dB95+5IMXKytKdyhM&#10;iQ1R/IoJKUjOwzn45XXpgBQvQh6Pp/1DK5dsnDNnjsvOhwGuQh8mrL1p6btco7f8Pl8UIO2FEUDk&#10;jLdMjENm5hO+c8jN8bcVFOQ+fM8Ntx5LR8ObN4c8HcfeXBJrO/xphuhDRUEA1IcrTAGQWLeVXCY+&#10;0QwwNNi6koCpM4upm9cwAVMHi6n3zeolpg5SIJiDlaaTqdu2BQIEIu6PpfUBmDo1qsetc6l8qo2p&#10;S8xcMHVw+NATMXUgQOBQnk5hBYSFxXGtLD8/16+82jWJIofuaDn9jDOXw6Bx++LPdFyzYuF/5wYD&#10;ZwCAD50v3e5fsL6n79AiIEdRmFZSlH+w/sypN9LWuIsBwVXow4Q5c+ZEl18679Wy0sKDmWgfTYOb&#10;hUwcxwEi0md1EwCfPK7ypSXzp75y773V4XQ0PiHHW0q8+w5SO0YBMxLHMIbCpB7HutGZ/tXJ1OP3&#10;MVPEItr9ukQGoTOi3I3f4gu6kOVWtjFSPRDLXNSvljTNjKTtrI7X7IClbWWGKRSi8HKIbc0DmYfN&#10;gBedi6Qy0gAGQDK1WwMeAjKnuQGQEShoH/zIf5nwocvXWh9ECXM/GFYBAuKEAFwhTV1K7btv3JOm&#10;ZDOhULV6tOHM9umTxz3PGOvRx4xDM8iO7wkcKRNThLhnHo/Sdv2qS/9cVhU8l662XQwMrkIfRtx+&#10;89WvexDfZgozgmXMiTQjEkKBEQDk5wWbPV7vIysXTt6Xjrbr6h4IoBar1rpOXm8ycBHcpigGK9dZ&#10;t1mcxfxLzNRRYuqJCrrEjYGcdyYJ67JsZu4tEYz4tCzW4jrGK3W7RGT9yf58qR1zUNHdh6yDBNcz&#10;upGwOMiSWxfAsmuTYMjQR0EXTgA8Q+8A1/TiLDaTPln3wLheeia57tEQPXv7WF/L3HQd/pLxwa65&#10;Myf+T0lR/lGHo2Ikw7C4oxYM5hybP2vuo+vvuy8TWQ9cJAFXoQ8jbrtueeO4qopX83ICxhydEf1u&#10;k/AZM2RQWV78wlWXLXozHdPUiAh9zY0TYh11X0DUihlT0AhsQ4zzhTM7K0+0LgFTV5xT2cQcdUea&#10;2P4KutgsqQ6mnnJBF7AzdBtTNxm6ERxnZX0BAIBgMAMaXZLHlFGWzcHUwUgTC1ycT3xBF9AN8xmR&#10;lQtLCFjuAM4tps65HrJmMHkErWcpqU03nTu3vbCfppNCKBTibT2R/bOmjH+EjMhV3Xoxcl984TpQ&#10;FNZz8dxpf6/9w9vN6Qh+dTE4uAp9mPGRa5dv9iie/ZipZBpDBLljLynOOzp6VPGTPwx9tj4dbe/d&#10;cn9urLvpDh5uWAJAPl0hK0bEusTEFYuJM5mJIxqBcIqltB1MHZXkCrpY09jE7bIXdJFTyYhkNOkq&#10;6GKZ+Z3BcmSwd0s1kBhMEAAQh+5M6HOumecgxwbY5HJaDyTF7RwIWBaFzCkEeaBhDpxM2bhxHTkQ&#10;ERKPBkBtX6M0bVkWZxwZJDb86r6u/MK8RyeOq9jDjMqL8nMwskBmjnq/z3d2XMXoJ7dsCbmR7cMI&#10;V6EPM/7vzs0nJ0+q2pqbG2xNo1trqGFmhFMUhfLycl/8h099eHN6pqkB5hdVzor2nKxBhSlS4Bpa&#10;081kxc0kpW5P+RqfEjaelfdX0IUMoSyfOvStqMBkYZaiNpk3Wb/JbZDEaiVfudlWIpZubuqUg+va&#10;PwMudGJIFgO3n3eipDFCRkuBOq6DYOuZKs7CdUZOpgvAnp6W659IRvA+ARCpHbM1tePm5g/+VJEO&#10;GRCRLp8969j8mZN+zhTWIw0TRqpWBwSkGZPHvdrY0HgERvB5nA9wFfowY8dv1qsfvXXVox6FHZI7&#10;xZEEGzsvyt83Y9r4p2puuCItcU1Hjz7gV9t3fQJ51xQExlAyk+uKvC+mrtiZujllrXefOlP6Kegi&#10;lJbM1I3EezJTF0zcztQBBCOMK+hiQGbqMmeXmbq8rZlMRpiTKT5NLCfIiA/dPIxk2ifpu30rsgLP&#10;EihzsR2liwonAueGHBxNQ7d0bADD/E4chcuCE/eC2n69B5ouI9ruTYcY//zP93QF83OeGV9Vn/WX&#10;OAAAIABJREFUsc2yqIzE9x7AiIKNjh1T8reFM/LTMjXVxeDhKvRhB9KXPnX7rnGjy97yer2i2xXk&#10;byRAMrt5I7l5OS/ddtvyzeloeM+eDb5At7cao2c/hIA5YLBxg54nSOGaJFNnLOF3xhgA9FPQRbai&#10;yGwa7CzbXJY+ZZ96QqUmTNYSUwcnUxdsNiFDly0C4jdRtDwD0EAqdOI4f5OZS1PpQAqes503mG0A&#10;EWSIoFvHM/QQd07340KpS/eGCEjrGcvV9s90Hto6LV2STCuFxuLC3D8HcnwxkCxc6Wp/CEDGO6PO&#10;mz7pjUhEfTcUCrlzz4cZrkLPAiCidtnieZu8CjsLRmczUkbssqz5+cFdqy5bUPupW27pSEfbxT0t&#10;FdHmVz4HoFYiQ1QUZvN/O5k6S5apo16wJRFT76+gSyKmrjNlO1OXmbng3cJlG58mNrmCLuang8Ia&#10;0VXm/bAxdcAMqglu9/c7n1vHM2wOOHph6qbpPYN6TShvMUCyfYIli6ZxFIGOAMBAO3tFNBa+hk5t&#10;TIvzIhQKRWfNHv/q9InjnkSGGulIR9NDAuO9J4Vh94SJFX+8+tZL059838WA4Sr0LEHD6bNvlRQX&#10;7Pd4PGrCKVPZDcoL5nRUjip/+dzx8JtpaxRbViPvWYIIfinyHGVfOHOybZmpA0i/YUKfup2pozlQ&#10;EG0nZPfy/XH6vQFsikpm46aKTvBbnI88QUEXwWCJywzcwdTj1mUmZvzQIR9yIgTicTLqyWS47Vz0&#10;pC1gySRvK5LPmIo9MxSdRDEZbmfmiZg66eZ3FEVcgEdzINb4seb2vePS5RW4YfGMI14P21CYn2dW&#10;IBwJWp3IDIbDyorygz3t2ptfq6lxp6plAVyFniUIF47pvK568SMBnzczdSkyCiR/wLfj1utX/LG2&#10;NpRyrfNQKMSaDr8wncJH1gCqpaZvW7BlKXId4pg6s5i6otjyucf7z5mDqVvFW5jCrGxyNnbfS5rY&#10;OKYupWJNMJ19MAVdBNW2trH/Gr+HkRedU0aC4qzDyH5zMXjpZTtLtDgGbw6OeIai3B0DJ/MzAVMH&#10;c8BhDJKAgHjXdKZ57uw48HBpOsSpqanRli+/eNv4MaMeH3lTvfTR17jK0U9ftmK+W/M8S+Aq9CzB&#10;Mz//UnRq+ZiNXq/nGABowtc3zGL1CpJshIGAt23ujIlPzawK7oM0yPyFj4zLjbW+9Dkk9RJE8Bis&#10;G42/eL+3bR2LZ+o2Fi9nhbPWpVzQxcGQ4/zDwnxr3NbELN4RKW6ahp1+aeFv74+pC0M/h4zMW+P6&#10;3O5ExzcZ74CYuv6dU2YYumrMfzetHwmYOtjkIuBEaJwHgqYFKXLs3qh6+qLNmzd70iFTgdp0Mi/o&#10;f7qspOiYdO+z9r0HIBIep+LC/IbO7u6X7/vSXWlxsblIHa5CzxYg0ltvBc6uvOyiJ/xeb0c8fclO&#10;ICL3erwHZ08auyFdtc4RlSWonrsGMVZo+swZAxQ+dJmpOxRwQqbOmB7UZmPqsgldMPXEgXIoy2BL&#10;YtM7UzdW6B9i0XaOiZh6PwVdzJ3Bvk2vTN0YRCBiWPGl34ejgSBqIHzocSw8EayRTTxTJwLIGFvl&#10;tgGSLUpBdn2YMlnnY+hYBB6uBB7+xNzRB9KSbj4UCvE//Pc3XhlVlv9XRVEAer9q2QFjrIrI1AVz&#10;pz1615qVaami6CI9cBV6FqG2toYXFgc3eb2eBgQmBurZ+LKQrscQcnL8Z266ZulvD/XkpMVVcOrU&#10;5jKta+8dSLHJeqiY5PvulYn3z9Ttyl9m5QkYvTNQzsbUExV0iWfqpi/d4UMXTD0Ri4dETF20I7fN&#10;pajsPpm60QIRBfzRtD5HU6NTSVeQYB7LxsydxU9kZi7kB4jfVm8wMwEkYr65ZOnQ/3pj6sb2RgEa&#10;zjUkIgbRE1cBdl9JlB6WPmnSpNbJ48a8UFlesgvMGMesHNCbwyC/z9Pe2t7+3D9+9m43GC6L4Cr0&#10;7AK9v6fh+II5U7fo+d2t4snZBNGBM8RYQW5w1398+7sPPfOLL0dSbzfE/O17rkIeqUaEAKDlO9ej&#10;zy1m7kz1Cjbm3DtTtzN6RxlV1jdT772gS4I0sabv1eSAppJOV0EX01RvHcG8P5YMRohZd7qd6HtB&#10;LxIouxjEPG+HgueGZA6Xgm1ZBMURge70zwTIuvAkCstInzZ3hTDNm+4A1BPPcATSyiDc8LlzhxvG&#10;UJoGH//zw69tzcnxPeX1KnIho6x6+0m3ngAB4OTxY16fN3PqHtSz3bnIErgKPctw/aW3dU+ZXPlX&#10;r0fpzFKzu257RCB/wHe2evmC31VWYloctI3H503k4aO3A++eqh+DARiF4wAsJWuazxWLlctKPZ6p&#10;G8Vb5PW9FXSxsfO+S69a+zAbU+//6vX3m6XUbZnkZUVt+wRTeTuVOplm40xkltGswQiXjmfKJpvW&#10;DYVP5hbxBV1MqwJAJsqtERHq6pujZSUBffxgXEPZ0mEIKfY1PzlxD/DWeRQ7eVfT3l/npkO2ioqK&#10;rpUrFz9ZXJT/HoD+flGW6XP9f4JAwNfNPGzzipsvOzXMMrlwwFXoWYZQqFrdsefA7ikTK99UFBaV&#10;M45mA4jIYKdKZOL4ii3NXeEt6Wi3rq4u4Os5dBOStgIZMkREphhK2ObrFmwazSxuTp96PFO3pqA5&#10;16WvoEsyTD21gi7SVnFM3WL0dqWOmR4TCkVtcx846qCT9BuAXnZVTjAjuwnASOySbtyvHxfMOfDc&#10;CtIT8gLpssW5NsxgOd30rnEkTSug7qP3MI93VrpE/PDVF79TWlT4fF5uTmu2DeVNeQhg7Kiy92ZO&#10;nPj2vdXpKYvsIn1wFXoW4tv3fr1twZzpfySiHimYPBtg0q3coP/MjVdd9qtbL5vYmo6Gi/lLc7na&#10;egtSeLQ155xZzBoBkCEAMD2QjCk2pm6mgTUUqpOpg8zUZdO7g6nH+9T7KL2qiDbtZnzE+PIpA7u8&#10;8ct9l14Fu1IHSakDZCzzmqpyBFkUianbIZQomCzYlE0oTHNTks4/veDEUbgE7JKZG1gyJXJfGDvo&#10;Ud7EiEfGU+T4nduJ0pIStrq6Wr3rtmtri/Jz30ZElC5TdnQACKQojPu8npe//4273h9ucVzEw1Xo&#10;WYiamjnRk6fPvDmmvHQ/AAgz7rC/1Do7B2LIemZPnfDkoZ0H3lm3bl3K885b6jYXUazxZoXCy0z2&#10;bZRHFcs2pi6YsZiGhnY2bfepo41ti7zs9qxxMitH23H6ZOrm8VBqx0pS42TqttKrFM/UjQ3ND/1X&#10;wWQtpm7r4a1AMkupS+Z3AgLGOGRkIjoCOYPfBFPXmbmcNAYAQGRpMxSlwYD103CYujMBIuLCIsB5&#10;/B+QodR12bjE0Lk58JAYPec5EDt73YSDD1y3ffv6tCj18NlDe8aNGfVUTsDfaIic2WuSHPTSBQRY&#10;XlZ8sKy8YOu0adPcvO1ZCFehZykmz5nTPG1y1aMwFB1dciA9khugpCj/xKzpEx6cM6cwDYFwxLi6&#10;ewlSxy2IMT8yRAQWZ2q3FCZYCl6eTqbYmbql1JWEPvWkC7rY1iUuvZq4oEt86dVUC7qI37GPgi6S&#10;h9rcJ1Op0Zk4nhyYR/ZlUxZb8Jy8LO1jseH0P+z3GddBdgGAXW5zvTkAIft63cePxAkN1wKSpk2i&#10;jn2fm1RYNjodYoZCIX7DVfM3Fubn7vYoCs+GrJGSO4QCXs8bH7v92neGVSAXvcJV6FmK9fd9tkcN&#10;R1+tqhxdh4h8uFm61LHh9KlVD3VHI/tDoVDKuqL72KOjPRhewyg8U38c0Qh2Q0SGhnnd8k9bil76&#10;LszsmIBN98GwB1rQpbfSq30XdGFxTN0cpIHDhwxgV3IAElOXliXFSABxBV0EC7b86kgZKrZmTe3m&#10;dgVti3A3A+KEST5xtLvYPiNDkPsBGMSXdLVNWzNYujxtTaS2FcsmazfTyMYCxNuXxLr33Z4uUes+&#10;2Hmy+vJLHszJ8ddnwWDeLL5UWlRwqmrM6Fc++ZGb3cxwWQpXoWcpEJEWL5x7dM6MCY8hQnRYfenG&#10;3BzGUJ00fsz7Y4pLn3rw5/elnB2KiLwab1ik8LYPAZJXBL2ZihacytZQmsyh1I3pZk6mLpQ2oMM/&#10;PlimLvnIbfPU+yzokrj06qAKupgGe0fpVZP5O5m6aYJPO8XbC0LtSkzXqXwcTJ0SRIzb9zFYeoYm&#10;QnHBup3WA5mpxwXrGfvYBkpGeKPxO/FYMWpnbzx77Mk56ZDzN7/5Tewza29+sqykcLviUaJCAgCb&#10;4EMCeUARzPHvXHvT1a+5iWSyF65Cz2LkQlNjZ1fHo7nBnFYA05c+5CAAJAQiDpFZUyf89123LklL&#10;dqjOhoemKRj7JFJsLKKuXEkPcEdEnakjA7tST8CmBUs3k8ygw2fuYOXxke4SUwf78RL51BPJM6CC&#10;LtA3M5eXzT5cYuqyHxplE3YcU7fYfLo96LPNE7H+4th2HPMGi6nL5ncA27aZAmkayv59Tk7Gbihz&#10;zqXrbGfqImZA0ziSkRYWOFdQ7Vqitbx+N1EoLX3qihXzW1Yuv+QBD1OadCEy44noD+KZzQvmdOYH&#10;c97+wqdvOTTkQrhIGq5Cz2KEQiE+asyYusnjKzeDFeg8pG81EREiEhDg9KljX83PC25evXp1yhZc&#10;og05EG1fhfzslcjAI+dKl03piB7d7I6W4gWbfx3MfZhi96kzxfKfO33qvZZetRV0iWfqoo3emHpS&#10;BV1In/oXx9QlJo4y3XYydamgC/VRejXzj4oon5rAh56AqffGzMm2PYEGBGmfiH4fSFYSY4Ahi27K&#10;aCl15+DIfo4gy0xcixTwWPjq5kPjV6RLZH+3um3O9PGbfT5f93D50sU9ysvN2XNN9dIXh1wAFwOC&#10;q9CzHFdfNOZsVzT6vKIoEYnBDIlSFzZ+IiK/z9cTCAQemV49+0Tq7YZY5/HuyQpv+QRDNV9X1gz0&#10;4itS8hg0kr8qdlN7wpKpTJih5b/e56nbA+VkFi2tl9q2DzgQ7KZ/WXELpc7i9km1oIug6dZv1rJx&#10;nyTTsMyQU71jvYCL+2kds1eGLvushQmbA9hSv3IyI8nTjvsBiHM0mThZLD0RUxcyctOHziFRmlhR&#10;uIWAALTO2Vrr7jtOv7MpLXneG1dObV26eN4vPB6lHgi4Id9QDejNJ8/rVSKIbPvVd127Y4iO7WKQ&#10;cBV6lmPdunWxS2ZPeXfapKo3iChNlZgHBkTk82ZO3rh80fytoZqaaKrttZ+4rIgp9GHGu6cZkW5W&#10;YJsZ/CbYuPiu9MPUEew+7cQFXeTjDCRNbKKCLrYMcQ6lbsrj2CeVgi4Aeg+L/ZVede7DOXRnIFOc&#10;XpulD/3iZOqSr91ctu1O8avSCJJGNzaWnYCpy4MtO0N3WiOk8yAtAKB+iHl2X5sOeWtrarQeJWfP&#10;kotmP+X1ebrS0eZAIC5XMBA4ee0VC1+8Ydq0lGe1uMgsXIU+AvCZtWsPBXyeZ7xeTwysQXpGR+qG&#10;qR0AgPJzc5o544+sWTW/LtV2N28OeRR+/BIWOfJpAC1I3AjgR0Q0IsZZoshzmanL09hkZm0mn7Gz&#10;dIxT2la0OiT4vW+mzuJ/65Opx2eSG2xBF3M5jsU7TNiiHTKisREwI+XQOddn1DuYeJ8s3fRhJ2Lq&#10;hmuBI6W/4kfI8oNzMV/eYtkWU7dbOkinxhaLd0TGc86RkxH9zjmC2jGJwo03nzn42JR0SP2b0Gd7&#10;Ro8u/lNuTuAoAnLUJ/9nnKUT6W4gxcNUpij7Ro0qeDXTx3SROlyFPgJQXT2ns7Cg8M0xFWUHQVdF&#10;mTa6k1A2jCGfNG7sU7evuWpbdXW1mmrDi2ZNLgHquYd4dDTnpD9/Rv/kDC4DI1LcjG4XTN1pIndE&#10;vzMR5d5PQRfLDD44pq5IrDuOqSsi+Yx9n95Kr5rXQSh2fYWppFF4qyUlr0crghW1bfyGUppYNALc&#10;w1E1I7YdIpKyxcX70U0Ttvyb8FXLrgZu7YNIVFIYSPsTbviPTDlsgwtul1mY5EE20ZumeEdBF05o&#10;DWI4A+pahd3bb6SDm/ypS43EAu1Hrlx60Z+ZgioBGekMMq/UEQCK8nJPXXvVomfeiDa3Zfp4LlKH&#10;q9BHCG65Yem+3Bz/ZsYYp0xrc8v3iqXFhUfyA96ne+r3N6Ta7sGDP/djOHaNojZUy0qASC8rZ00x&#10;s5i6jUkLpi5PbZPM2WCY5PV54RJTZ9hrQRdrjnu84u6LqcspX8FU5PJgwwiKU+wFXeKZuuEG6POG&#10;xH3pfSNyruUARMR9nrQ/NAy57NjXj9ebnpEtCOLTUdBFYsd4ri2cgQGIZAUx3QHWp+4zl+IO5PgE&#10;eV+AuIIuliWFgLSeYh7rXtPcc3BuOqT+03/+Z/e5jp5Hx4wu24sMtThPRnphjScBNcWj7P/w6qs2&#10;bgnd51ZVGwFwFfoIwZc/WdOkMHy9uCDvlG4OA4DM8HTT1O7zKWpFWdHf77vvU6+lmkSGQiE2zj+u&#10;imJnPkXEywH0GtMAgFYHrx8ijqkjSulae5uTLhS0c7qYxMgTFHQxp7rFMXUrsC1x6dUELF82p5vb&#10;y0w9UelV7IepywVdIKnSq1aaWCkgLmOZZSTt4mS/DqZuU+qS2dtyOZC9vXSDA8jV0xK5AQz7v52h&#10;S0xdThMrF3ThgqULxh9rX0Jq4zXnDj9fmAbJqeaq6hNXLlvwS5/H2wFgJh3MyIUSl9/jxZ4JY0e/&#10;cfM1K47rtiAX2Q5XoY8gfG3dx97ILwi+AgC2zjGdkDo5LCkqeL+qouTp6kWLmlNt98ya3JxYtP5O&#10;1FrnA+dW3msns3MydRRMXSg/ZgTHOfzkCZi6Lfq9j4IuffvUky/oYrbdC1O3LAWDLOiSBEGXmbp+&#10;GTMXRalboi12bf+SQESnUidjMMKte59JQzI3dbU8NrUzdWEl4PJ5SUzd2MPG1IUpnxMZxV84Eo8G&#10;SO34MA+/u5Bog5Kq7OvWre4+fLzrmTEVJW8Tkb38awaACORVvI0rlsx/MmMHcZF2uAp9BOHjNdfU&#10;BwKB1wsK8lpJYtJpPISZ5jE3GOgYVVay8dP/cPsb6Wg4p2DMPIqd+ghxtYhzjlzvXVHuHBMzdXv1&#10;NDNgzgyOE6zcSuZij0aPTwDTW0GX3ph6sgVdei3HKvZBq6CLvfQqmufkZOq2gi4mU++v9KqYS+1U&#10;XhmA6cPnNqaeKFDOvMc2pW4PUAPQA8wy4UNH4GQLKJQZNVkM3fyUSqsKpm4ru5qgoIvVDoAWPTdX&#10;CzfXNO88k5Y876vmLzg7aeyYhwrygu2QmfcfAPRH0Ov1ds+cPO71re+8czDd7bvIHFyFPrJANdcu&#10;e62kIO8tIN1knc5Rutyx5eXm7F65/JLHb7n88pRTvB48eNCvhes+ynl4ApHG9E7cMm3KMT42pg5g&#10;JYFBEf1u5Ug3/dkiTSw6lCjIClNi9H0UdJHnqTuTz6Rc0EUcU7gFBlrQxfgmF3SRU8mgWdBFfCHr&#10;e2bC3M0IfDJdysI1kABkpUyNZ+okWC5kqoi7JsqnkjUwkmVzugZk5SwHzYn9rG24WdCFuM7SOedI&#10;gIxHWlbHlOhSOngw5QC5UKgmWlFY+tq0SeOeRAQ13e8/gHlOhIjNH11zzW+vueRjPWk9gIuMwlXo&#10;Iwx33n7VgRy/742cnEAnAIjOPy1vtRjxF+QHz42vrPj7T+/7wq5U26TNIU8RvHEtU9uuJk0LcpF2&#10;k+tpM63pQQmYuuishOlcNq/bIt2FKdvO1EVwndOnbu6D8Uxd+LN7K8RiC5RzWAHiUr721o5t4GHf&#10;Rx6sWBdR9qk7FWJ8sJltW9PLngFwXffalB9IijnuN8e9day3zi0j0krHN44tFY6RLQnxn1aiGYvZ&#10;ywVdDCsFiattFXTh1F0GkdOfbur8y/h0yP/Juy6vHz266MHSooIzkH6WTgAAiqLEqkaV7P7Kuppt&#10;oVDqM1tcDB1chT7CMG3atMiyRbNeycsNHDE7kdRH6fqwnAgQkQIB/84PXXXJXxEx5Zf5XNW8CuzZ&#10;d68W65kEXEPdVCl1iNQ3Uzc9y7LilaPLzTnpfTN1O6MXCjhRQRd76dWUCrowBjJTN1m5xNR7K+gC&#10;YtAhrofM1NGKCxBMXe+KTYouCDoAZPYlJ8MZYOYlNvRxosQ4TuuLU6mLgDSeQYVumdslgZ0y9sHU&#10;RWS7tQDSs6yb3zkHRCDgxJE4eCjWfKXG8bqG9/6Ym6r41dXV6piy0e+Ulxc/gYCUTpZutEMKYtei&#10;S2Y9johuIpkRBlehj0BUzijbBoC7vB4PB2uUPniY7AggmBM4e/HsaRuh8/SBVOUkIqTw/tt4rG05&#10;kerXy1Jy3RxJVilKLs9TBjuLs3VYkkKWg8pAVoCyiR3szNgePGeZ4GWmDiI3vMms7Yw/EVMHgL6Z&#10;esI0sfZpeU6mbloLHPfJVDIAIBc6SWThMKdVESDLwDx0I2icnGZseaAmM3VZtkRMnUhi0BmB5TcH&#10;yW9vK/HqkMnJ1Pst6CIzdSPZDGkxP0VOfJyz0+MpDbke1//nP52dOG70xvFjR+0nPSWTfnKpgYxn&#10;kpeU5B9rbQlvgX6jNF1kG1yFPgIROn06XL38omcL8nOPQjpeOkOxeRSm5fh9+ydNqngi5WlqBNh0&#10;7MkFWqTpRtCiJSYzF2ZKyWQJwkxphCEnypvhZOpM8qkLZmsydabElV4FxuIUphXAZrFmRVFsgW1M&#10;Yt29FXRh/RR0sZh/PFPXk+D0xtSt1LEyU7cVdAHLZ+5k6mROZMsUNGuqGYj7Zt0xJ1NP5Bowlw1F&#10;jkgElKEpUra4PcchkhpwyCwdTJnlgi6mCZ+LkrU66yWtewZTI3ef2/bz/FRPAxFp+bLF2zxez6OK&#10;Eekn2PVg2xRPCmMsvGj+9MdGVxU3pdKei+GBq9BHIkIh/vG7rns+FlX3AyCXXuaBvoAGsdM/8vOC&#10;x1dfs/T3jd7O06mKeOLEhoDa+NpdpHYs0bSYwrnOzDWNI5cjhQ2GLnzrZgcKdoYez9QldisSyZjM&#10;GXov6AJ25iwGM/IUOGeUPKA92j7Ofy6i7R2sXI5+N4/jiGpH2cRusnu7NUD49fU75jAHg5OpS4oH&#10;hCJNf8d8yOdDTgx1IipHiCcoXkKJfeqmIjfZLgFxwExF5ltz32UfuqM4jLkMjvOwWHyfBV04t5LT&#10;mJYoDYGrQbWrrkbNzZu7fft2b7/C9oNvratpmz9rygsTqsa8K52h+d9ALw3quZ243+c5p6Ln6fHB&#10;bwx57ngXqcNV6CMU1y1f3rho3tSXgjn+cwApDc0BAIAxpgZzAttXLLjkkdpQKOUCLN5z55aR2r5K&#10;U8OFoqPUJwKLiGA7U7dNFyLJp+6AxdQN5QrWlDabWR0R4gq6CKaeIFAuUelV2RcOZrrWXtLEKsxR&#10;elW0p9gGAnambm0vmLpV0MXO7k33AOjBi70zdcfMN/0vM6ZTDogityxYzyBK/yde6g1SYF0GgGYa&#10;dMmHHi+C9UUaGAFJy70wdYn+C1eHuY4DMeCxKt6z7ysTPa+MSsf5rF5x+XbFozzl93kjdtkHBnEa&#10;isIiSy6Z/eToIt/RUAgzPN/RRSbgKvQRjMUXz37W6/EcR2NS8kCDYwSjQwAK+H2N16289E/33HNd&#10;yiPz0wc3lMe6dt3KYx0zdIWt6cxF/BkMnUtKXRS4iGPqvfwBQFzyGVuCFydTR4vxJgqUA2dBFymj&#10;nDC/W0zdGSjnYOo2fzvatjP98nE+dWdBF3vwn8zUE/p4helX+M2FEVUfGGVGQ5qHdpqle2Pq0CdT&#10;Nw1NmVIlVkwBAIg55QmYOZflBjuL76+gi8HUpYIuaBWF0Xw82ni5hrQqHadzzz3Xdd16zfInx4wq&#10;ew0AgCzPzMCuinECXq/SWlic+7dxhSvb0yGfi6GHq9BHMJ59c+eRmZPGvpkT8HfKDC5ZiH08Xk9k&#10;yoTKrW+/s/e1dMilthy4VovFbiSN+7kR0c41PcKdc81IwMGtRBzc8p87mXpv+dPEerQpW0eO9N4K&#10;uiQwmycq6OIsvSrmkyf2qctMPZ5hxxd08cQnn0mioEtvTN1YIV0dy4tNPDMMnRvzugHsIwbhO4/n&#10;5tQnUxdz7XkGNboRid7H2JdsHzrzBscJOpm69Gkye8mdYKSFBQDUtFh5rHPfJ1vqNhcRUcr35Yf/&#10;3+d3BHzKs/nBnA4gczLEgICo23nmTJ/0Znc4ss+dqjZy4Sr0EYzVCyujNbdWP+zxeE5IgTHJwtge&#10;eTDHf/y21Vf89NYrP96ZqkzHdv1ustp9/AaInB2vcRWJa5KvXAPi1CtT5wmZupTruze27mDqIHzq&#10;pvkdJOXuUKK9FXSRotidTByM9npl6mAoddvAQcgoWDfY92EMzDSxrO+CLomYuog5sHzE5m1O9Zb2&#10;CfO4DotBf0w9sQUGBkUxkwU3E+HIz5SDqQOHxD50g6nzREyd4pm6YSXRfxPnygGJK6BGZ4Zbt332&#10;9Onf5KTjvD685rpNpSUFWxiiGQ8Dyd14ErJ6PYpaXlLw1NqVs1vTIZOL4YGr0EcwQqGQ+pXP3rm1&#10;KC9vl0dRYsbqpHpEEUjHGIZnTp3wzAuPHtue6si8vn5DDm/ddZ0Wbb9W45wZ03ZAM1K96kxcMxU6&#10;SUpdBMfJPnVT0ZPlUxeDFnPwYnyig6GDSLMqRcInKugSF+Bm86kzMIurOJm6yZj7Kb3aF1Nn9nWJ&#10;mXqigi5WnIB0Q83oN9Ptm/G6fOK41neh4K1AOJF8BsDyXTv8zWKfDEuLhGjIiFYQHFmK2DD3m7Jy&#10;K9hQX3YMQBIWdLGUNxCZlicxVZO4hsSjZWrnBx+HZm1WOs7rX796zwfFxQV/zwkGmgDAPJ/+ILZB&#10;QG185ej3z7V0vn3vvfeG0yGTi+GBq9DPA1y1fEEtY9iiD7iT0+cA+vSX4qL8I1PGVj2wZUso5fKI&#10;6tHd82M9Zz/MIx0l3DCvm0pakxW5JuboWvmy5ZrTsn9ddJi9KAGxLKLRbUzdZLaCiTvXXfc/AAAg&#10;AElEQVT95JYShd586n0WdAEb65aD4UAcwxwY2Au6gMS6zWlsTqZuFnSx79NrPfX4W6ybsVnm4ptI&#10;+mfeizg5hCna2MO8fwC2LyQoY2Zk5cTRIq+2oY84uGklMPPhmzInV9DFsjRIg0+QLSgABJwBj03g&#10;kSMfJaK0JOX92F3XbywpyH/b41GSTjggDD2IEJs+eeyDn//CzcfTIYuL4YOr0M8DtEWjW0tLC/cz&#10;pmhJJJmQlX503oyJD/Vg7Eg/+/SLEx88WhrpOr1a7Wq8VFNV4JoRCKdxBG6f6iMre5mpc+lTnqfu&#10;ZOq2zlF89ll61WLbdqZuTSVLWNDFFkiXuKBLXBlV6bsZEBfnC09cDCZh6VW0mHrCgi4JmLpV0MUk&#10;j5lLEGLpads9kf8EUyeJoevVzBwFXXRlnzFZ9XGhw9RvBsVJwXImU9dlJKP2uZOZ210LFlN3FnSx&#10;mLpU7IVrAeppvu70u/917ebNIU+q5/bqE385fclF0zYEA4H6JF9kAn2qGpSVFNW3tbZvufuGG9xg&#10;uBEOV6GfD2hqa1ux5KLHGIOw0cn02imKTpchamPHlL+f4/M/XvvrUEq+cyJiHUdfWqR2NaxVYz0+&#10;zlUkTUNN5UjEQdM0IM0IgtM0m7KWmbqY0iYzdTNoTmLqZsCVwwwvmLqZmtVU5lIeeBCKnPVb0MXM&#10;+CZPJ3MUdLHmqSea0iYVZ5GYui25jM03bwW+McHUzX3j92ESU0cRHCcsFQCAzAo0ywSYfs3R5KAI&#10;Zk4YlP6MmwNIepU4IF1MIrRiyQDMVLWEnJ1rC2dEsZtKWJJLZupyxL1IzwOmjE7XtDXAlJm6zZBk&#10;G+gAcjNvEinEo9Og5+hH501dkXI1ttraWu2v//vVJ8pLC7d6PR4x7dQpsCW5VdwJKypKn7t+2fJj&#10;qcrgYvjhKvTzAHPmFEbyc3M25eflnWKIGiL29iKTbnoG8no9XRfNmfQ/N66YUp/q8Xc9989lanfT&#10;2mhn41RSNdDUGGhajLgmMXUpEM5i4ZqNqXMHUxf7maxeMHWh6AGkutUWUycC07xtKvJErNZk7WhT&#10;6gCW6V5m6uLPydSdAWtOpt5b8hnB/G1WApZ8QReQtgMjjazNgqFl2itteGlkxcXtDJ1L34XyJiDg&#10;3GC/ElPnhkJFDXlJOP3lUzlo9vgCKQe7YOoAQnnrz6CTqdsKuggfeqJcColKr0qDV05ExGNeNdq+&#10;tLvhuVuJKOWa6YjlHYvmT3uYMTwDhvutFxccGX0ElJYUnlGAvTp1ao4bDHcewFXo5wFCoRDvbsBT&#10;C+ZMeVrxsB7xMjtBREBIxDnApKqK1wu8OS+uW7euO5Vj19VtDvjIsyLcfvJ6TdNA1VTkmgaaGkNN&#10;U0FX6nrHxjVuMnWuaWZEu2DqXGLqvaWJFZ2pMJ3KaWKtIB+RfCZBQRebKT05pm5X+P0XdEnkU0d5&#10;SpvE1J0pXy0fff8FXcTAQpjkTaYurocxqQwBIJiT/vqpupfD7o8WTF1Qc5mli+Ay676J9Yac+vrE&#10;KigNYIbJPbGi02Wz8rxbZnZz2dzUvq/F6h3mfNGGKL0qE2aRM4BHKjDSenPj/j/OScc55hYEt86e&#10;PvE5v9/XJWZkOCGdP59YNfql6ssvfq+mpiblGBoXww9XoZ8nmDKlq8cXUB5WmNJKZMwtNSB6E0S9&#10;h88L5oSL8/P+dPnCypRTvDa//esJXWfe+Xos3FrONRW4Kv4Mpq7qSl03tRtsXJOmsRmfnNuZPMks&#10;x5EmVv60mF+8/xYArEA0lKexJVfQxR4oZ2fqwjfvLOgS548fBFOXp7nFtYPxBV1A2s5k6gKGWTWc&#10;geIsAGCUwZX902AxXqC4+yG7R8hUlNZ9NLRcJkTVi8mQ45i2gaJQ6lKRFodyH0xBF+d14BpHIkDj&#10;WVd4tP1S9ezba4go5ZSwLUcmd37i9ht+4mHKCXFRLSeALqqIs8kJ+MI9kdgL//HdfziU6nFdZAdc&#10;hX6eIBQKcbWb182aNuFlsU5/cfV+3OhMCBG1GVPHPz5x0tht69ati/XWXjJ479mv53pY7ofC7Scu&#10;4Zrq0VQVuaaCqqqoGUqcazHQNBU0TTUVNTd86YKpyx2rzNSpD6ZuUJ+ETN08f7CYuu5zlqaxSWZs&#10;M3jNUdAFbUo4QRCdKAwjT18zo+0VRzuCeTuZupAhAVOPM+0nKuhiFKpJyNSFHxiAKb4MKHRB0cly&#10;gAsG6sgg47SkUAKmLgYfkKEgPuQihE9ScYnYNkCvTN2xsX2ffpi6FTBgDQSAiJBiBVztue70zv9e&#10;2lf8SzKora3RPv/pNfsWzJn2uM/r7QCwJiDoxzNPAyvKy3bMmTT+XUR02fl5Alehn0e47eqZHWXF&#10;RRsAwMbO5T6rMD/3LPMoD/7xF99NKQiGCFDr6ZjQcXrnvWqsxyP85boijxFpKnFNJdI04ro/nbiq&#10;LxPXiHNOnHMi4sS5RlzTiIiTxjUibqzjnDhxImM74vofEBm/kb5enKd12jYAADGGhIwRovHJGCFD&#10;ArEOkVDR15nbKcy+DyIxpljbo1jHiEnbMcaIGesRjd8c7Yh9beuY8Se36dhXbhPEdobcTGHEGJJi&#10;LJs5XzOkIHWVpKddM8zKuiVI0mTExRfpfti+c7IiIc3AMjwXSH9QHIGmjwE1IsO/bfJuMJ4vMJ8h&#10;Lkkrnj9ptfhiW3buay1y4599PQcOHDkRaGrnfC18dPXJky+WpHqeiAjjK0f/KScvcAKNkZZ4D8AI&#10;YVQUpqlq7OW7bl2yP9XjucgeuAr9PMK6detiHg+8v2DutFcZY6pjmjIhIlVVjHrsqnkz3kFMrfjC&#10;7qe/VaR2tnw+FmmfrGncUOaaYWrXQI2poKr6H1c10GIqaNxQ+JKCBo3ILADJTTou0/L4DtKg76h3&#10;z9xIls0RgCMCRwAOCByQOCBwRGM7hpwpTP9kyJExY5lxVBhH1NchIGfGJzL9d4bGOqMNxhSueBTO&#10;PApnir6doiicMYUjUwwlrOgDAKHkmUIMFUKmEGNITFGIeTym4mbIyCjeoitosZ4pNgXPFIWQMVAU&#10;ZgxIdGYPRiwAAANARc82p8+nZyz56clJQ+48LAJqEUICkJm6ruzFplKAu0R+Ka7hNIIIrVQ7ljvf&#10;+jTkFzKi8Qsa3+Vl+ZTNgQwAIaDxB4Rk/Bnf7f8EVdcvGZLmp2jrGqp/cSURpXoFKGeUduzKSxc8&#10;oHhZD0imBXG9x5SX7l28YPbrq1evTimGxkV2IeX5jy6yC5+tWXnmby/u/P37+48sUGOQD5bNHceM&#10;LttXVBLc5PO1NqVyDAqF2E61Y0zbqe2LgKtNqCjNRHplMz14GQGZbhHnHIAhAjHdjEmMrHWIBEzv&#10;YJCMkChA4Fxn1ESo00BFt+mKwQknJETkwEXkORAqaHTETDcxG8ZMoUkU1EPF9DACJERFF5QIADU9&#10;GItx5JwjepA4B0QjCpuBhpwYAOc64dEQkREQJ0REIIaAwBFIASSOTNGQkAGhkR2MGGjG5ANCvT3S&#10;GJKmJyMFhsgYmdHSmqYBkgIcOTJOAEwjrjHUOAEiAXANGDIgTqAgB0INEBlwJsZBmlHZTgENOSBj&#10;jUzzpTU/dzQaJWDeVkRPHRB49VuHgIY2JhIJegzXD+r33FhhfBpfEcG8b0yJEbGm/JZwWh3p9wPA&#10;DUBnEJQ6XRAjYAx1C78emwCAIgO+iJMAMPLlI5DxOyAjAjROC8VDBcQQABghIXAwNtCVOxAYbQAa&#10;N5FZLjFEImAEWlhDZBedOPDSNgA4mcr5/iYU6rn1E9/629hRZXecON10ica5Vx9DACmMkcLY1u9+&#10;6Y63Nvzv91K6ri6yC5lLOOFiuIBXrP70xGOnWh47eaZ5HqKe4JkpqM2eNvnffvrjL/2s+uKLU56i&#10;0rhnc965lg/GxrQO5vMqxFQfAx8ARH0APgAijXwAAL58XShkSF59XpDPaMPn8xBEfBBFFcEnftN/&#10;jQIARAAA/OD1cQKvZrAMP/h8nMDPyW9K4wcgTuGIQ0i/jwIA4Mxl6SeNHKsgAhGIRDXmJy9F9Bb1&#10;9RhDMGUB8PsBEGMIjmNFogz9ANARVZFIIz8ARAMKQsTaMIpOluyDWKwbrSWf7ddYTEUfAIjrFosZ&#10;+0cBiHt0AsxUJN5jXhuQBBPfMLeka+7ivFOI6Y1k3rP1JyVaBx/l9wFEmYZ+8AFx69pGmYJ+AEBU&#10;bOcdBQAvaURe4xyM60KkLweDozuqLlp7SkytShd2v/mz0XmewmJVJaZfaZ9jiyhAgNnvEeekyyWu&#10;ph98Ph9EAQBjKoJf2jYCQF4PIevdGuLlxtw4cWy/8W6EOfl8Hormj+mJRCrPTJo0KeUUrA88sDnw&#10;xvtvffjhx1/4cTgSLQUjpKK8pOjUrKmT/vWlR3/2+1SP4SK74DL08w902eXTmumN45tONTbPM4yJ&#10;WFFetnPyhNHPp0OZAwCMmlPdSaHQQbjvPgAAqK2tNTuxtWvXxnXEtbW1mGh9OuGPW3O/tP4+2zon&#10;An22fF+fv8ooSHpLHeK6pePa9HaN77//fpi3JJT20PE5y752joj6fZ7kZ0Ogn/OldCtzAIC5l36l&#10;EQCahExrpd9qAcBUsmuNFcanU1b5OjvPbe3atQQJzlccI+F519YirP2wuT5Vd5jAvfdWh2+656sv&#10;VFWOeuPgkfrVRiAoBfz+nbfdctnWlx5Nx1FcuHCRccxafvc1ZXNuavBUrdRyJq/qmLH0I/9aX1+f&#10;lupOLly4GBlYv369d+1nvntzwdRrWj1VK7WiGdc1z6/++Lcpgyl2XQwf3KC48xQ1q1fsnzqpciMB&#10;qOUlxdtuvmnFxnHjxvUMt1wuXLgYOqxbty6WkxfYMX/utL8CQNTv9++749bq5zJhAXEx/HAV+nmK&#10;Ky+dfgo0fGFMWcmJwoLg8z/6zuffG26ZXLhwMfT4w0/+paGqrPAPFaOKjwUDvnfeOLTj/eGWyUVm&#10;4Cr08xTV1dXquEljdlx/zdL/v+aW6kfdEbkLFxcmEFEL5Pl33/qhK39w06plf3umtDSlhFIuXLgY&#10;BhCRsnWr6zd34cIFwKZNB/179pAztN+FCxcuXLhw4cKFCxcuXLhw4cKFCxcuXLhw4cKFCxcuXLhw&#10;4cKFCxcuXLhw4cKFCxcuXLhw4cKFCxcuXLhw4cKFCxcuXLhw4cKFCxcuXLhw4cKFCxcuXLhwkTFc&#10;UCX0Nm7cHuxRGnMB8nrfqDN+hcfj4+PHF7UvWrRoUDmQDx486N+370R+j6Kgrf0+xDC3M7YJclQr&#10;Ki7vXLQIhywP8/r1271jx/bkRaPMqwa0hLngw0rPsDxDxVEfz8uDzurq6vBwHH8w2LBhgy84Zkzu&#10;ue5ub1/bBbQc8oQVLC6OdldXV8c9kenEpk2b/J2QVxBWejCg5SSd71/VNBqTJdd/06Y3Czoh6ne+&#10;M8lCfoad16DE5+d5eRQbPXp0dOLEidF01Sofaqxfv96bXzm90NPTgwO+QOmGOLxxvzyeKF+zZlUr&#10;ImrDJtN5As9wCzBUCIVC7KW3t67atnPvymhU8wMmqAdMFN+hIRFDpeejq6/53YYNGw7V1NQM6KG7&#10;+ZPfyP/K935ze1Nzy0XEKf56I/Yrh8erwLjK8t0/+vbcDQDQOpDjp4LG7r1TN/31g1tOnGoch8i4&#10;85rpC0Z9nwGX+RlIPWZHYRnOoaQov23ujAnPAMDrADAiCs+88Nahiw8fee3G1nBPKXOeEwAA1/9D&#10;RCLOlTGjS7a/8MK2J66++tKzmZCHKMRuv3fLxccbzt2NMICLSAB5wUDHtImVfweAlzMh20Dw64cf&#10;r2k6d3aupnHFXJnovUoA2zMMAADcfh04j4Ujand3uLuztb27e9ziNe0LZ884efVVS45+4Z419YiY&#10;9SWJiQg/940fT9zx2J8+gwB+AobSj8MwIGdgPOz6EsO2vXXH1wNA/dDLcn7hglHoWwBY6Ykzy97b&#10;c/gzkWgkfyDGCY+itFx7xeLnK8uK6gAgaYX+pS99yX+8k93w7u59oaazrVVENJjqdpSXGzwa8Pne&#10;fe65w12D2H/QONXUOHHvwaN3Hq47MY+x7CrMN6qsuCE/P3gSdIWe9SAiz+yVd9908nTTP3Z1h3P7&#10;0zecCCa2Vrzz8NMvnQCA5zIh044dNyl7Dv109qG6E59PTv3pICIoLsg/SwCNkAUKfd/huhtPnG66&#10;UVW1jPdnqqp17/rg8LEDdScP/vhXDx1YdvO6Xf94922vr1177bFsZe+1tbXsSH3D+HffP7wOdH6c&#10;RZZZIkVRziy8aOZj4Cr0lHHBKHQAAEQiRCAAIOynRyUiAgRA0LdTAQBgTtLHCoVCrB3yL9779ttf&#10;bGw6Nw4Q+ztkIhnA5/W0z5w27k+16+/bUF5ePqRlD0kDjgSEiKBftwGeQIZgGDBoJJWEfeDhp8d3&#10;dffM7+6J5PY3OCIiYIhw9lzbjK1v7bqEiF5CRDUTcnHOCTFpQqvLB6CTLM9wsLt4IAEXVpyBvmMD&#10;ARFBd084eKy7ZxYAzGKMQTSq1n/vVw++/Os/P/7ig3/b9OLdt99wErLQYsQ4My4NEhBhlrzKQASA&#10;iaxVLgaF7KJdmYapABBBH6Um+rMgPWaM86TfgFAoxMZPmzfxyefe/tbxU2cWOl6efo8tLO4Bv699&#10;3qzJT666cv4D5eXlHckeP11gyInMq9DnNRvKvxGJvz29ZQmpfJ60qt9z7OwJ5xLiJT/45Z/GDZGY&#10;yd0DAkBCZKD02tBQwkGLM/rcISIwxnS3CBE0NbeOO3Ck/s7d+4//4D9++ZcffPaffrh88+bNWUWU&#10;1q5dC5Zh0RyEDfd7PKLf52zFhaXQof8niHQCLzY1N2dcQ4A9SR2jEYKjfv7bJ79+4lTT1ZwogGCy&#10;8z4PT0SmMlcUFqkaU/bKlZdd9CNvZ/NwmqKydvSMiWIeshB1dXWBfYePL2pu6xgHhvGnL+gWEQQE&#10;oK7O7kXPPP/G7KGRdKSCcGAxGYOCeInjlBEnUlrbOsYePnay5vlXd/zgB7969MO//e0T+RmWZ0BQ&#10;fAxNiTNpxnAxrLjgFHp/SPVJJyJ8790jnzlSf2qtpvEcqdGkmkZAYMi0kqLCw7NnTPyPHN78QSgU&#10;ykrfnIvk8MjG12YoClsQjcaSpbTms9J0rn18d0/PRQ0NDbmZkC1bWPZIA6LlQxOsPRpV/acampe/&#10;t+fI93/32Ka76uu35gy3nC4uLLgKPQ6GRxEdTm+PB/rzoX8iFAp87Avf+0jd0dMfDofVYiKOMuvu&#10;B2IjHgz6Ty6+eMb3J8wpf8dV5r0BaSTMcSEifOTpzRe1tHXOA0BwPlZ97AcAgKqmInFa9oNfPTw5&#10;QwK6bC0FiJsp7pfGudLW2T3h8PHTX/zkP9d+6Oc/3+QfXgldXEi4sBQ6IVKG/DZEhKWesiWb33j3&#10;y81n22Zw4gzAPpLvfVcyzLBEXo+ndeWyBf998YRxT//0a1/L+ikxw4vsf3z/vGVLKY9qC1vbO0sR&#10;rY6/v/3EY4OIWH+qcdmLL++YHQqF0n7CHPmg3BYEI8PdMUSwveVEhOdaO2YcOX7qO0+9+eKlmbhv&#10;LlwkwgX2oGWO7P77L38/428bX/5K07m2izlR8nZMq1skj8fbs/jiGQ9NGjP6L/fd9/khnaLWO5IP&#10;BhxaEGbyfqYLTzz0wtRILLZsMFMWjUeD2ju7iwpyg4v8o6YVplO2HYPd0XgiOB8JNpKhhHhVCDjn&#10;yokTjQs62rvWdkH5qOGUqra2FrQop+yNhgFQFOYGyaUBF5hCTxWJg+L+8Ts/HfOnR577WvPZ1mu5&#10;pvlko31frem8XH/LvB5PeO6Mic+OGlWwvsjXdmYkTckaLmS795eIPB8cqZ97oqFpHoCY/pd8QBKC&#10;/hwRBzjX1nnFay+/XZE5aV04IEwQIkpWmvHRK8y3HhFB45ztP3T81vcP1y1ev359n9kBLxzoTkgw&#10;/2w/DZNM5w9chZ4kOE/cEYdC64Nvv3/g7qaWtlt6eqK5AAN7Lo14OV5WWrR7+pTR34dzh/a7fvNk&#10;kd2P789+/5eqvNzgpT09Ea9+nwfXYSECHT95ZnZ7JDJj+/btrmIYEui5DnS1IxwMyd4/1HdEgM7u&#10;njItFqvZf1x1B2MSxAjJRXqRVfMlsx5z7EFxmzZt8v+fDS/ffOzkmU+2tXeXCpWfBAnT89YgAhGn&#10;4sL8wzOmVP34spkVH3z51/82ou2Y8pys+Bc2+Q6xl9al3wk58KzW6I8+/vqMk6ebr0TQk+biwC2K&#10;KK4nJ/Lm+AI31G587R0AOJ4O+Ramo5GsABIMMDlJv3MH9a2MbUFPYUFW7EA/lhb9ASVAAvLu/uDo&#10;1W1tXb+CEZQJjcSIxLwG8uWyXAuDg9UuACCJKYfubLqU4Sr0QWLz5s2eP23cumzPvrrPnW5oniFM&#10;5EnMN5eUOVEwkNO45OJZ//Xtz93y3OWXXx4ZEuEzCOO8IOD3dgX8gXZksqMbKQ3zhREQoLAg70xe&#10;Ts6QJ9tJFuvXbwz++pHaBafONE8Bhnr/NRiNLhQHkWff4eMf6uzsfpCI6tPlkmHELrheVNJVms/r&#10;3YEMwgkvAiIqiuL1KUowEtPGhiORYs6TG0SikXkGAVjj2dbRc2dNmvnzTZt2fvmGG0bEO64/dgQI&#10;jPv9SrffH2gDdHZs4n0e6LNICMDJsLChR1GaAsFAFLI458VIgavQB4nfP/nqjNfe3P2V4yeblhv5&#10;JkTX268yN75AXm5O2+zpE/5w0azpT1x++eVZq5wGg8rRZW8tWTj7MebxdKCm6W9usvP3emM/HICQ&#10;kAFAXkFu16QJY3dClnYCm3fuGIWMXWEqjxRgXDZ2sqFp7JTxYxb+5jdPbQeA7jSImSJGZpyHGHQy&#10;xrqqxlasu+3GZQktHgX5uWzCmKq8pubGikeeePGKg0cbPt7e2TWDc55U+IYV9g7gUZRLPnjl6BMA&#10;MCIUug6EgN8bmTRx7Nb50yf9BT2MGHEU7ycSESIb3CwJEsG2CoBHCc+rqjiZPrkvXLgKfRD49Df+&#10;o2rHzg8+2dDYci0AMUn/JKXMAYB8Pm9s/NiKp2ZMnPDHf/uXz5zJqMDDAMWj7LvtlmV/vu3qqzNS&#10;KSybQUTs6tu/Mqn+VOPFAKAnzh4EOxeQn6/W9s7qp7e9+ghkhUIf2SAAOlB/vP2H336wpY/NzgLA&#10;MSJ6a9Xar9K2d97/diTKi5M8hGlbbu/srjzZfMKXqsxDDa/PEykuzN29Y8vuh/furY1m6ji/z1TD&#10;Fxiy2geZdqThbL/61Z/kHD168iP1p5rujURiAaKkiaeVRpYxXl5a+MbU8RW/eOAX39mbulRZCAQo&#10;gKzKfjlkqK19tigv17+ivaO7GECfl5xik6bT8vCJ04t85J04yMp9LhwIQCCp7RCRrr98yXMErAUG&#10;ahVCgI6OnrLOhp4RSKAQANhA6lK5GEZcWJ0CDdZESMgYx5bX9uR0efl1e/Yd/XRrW0ehaWNPLk87&#10;CaJVmB98f9Gc6T/+zhfveHdw8mQ/GCD0KMoF558FAPjZHx6vPHDs9GoA8BjzmFI2TYtBY6QnVkCM&#10;X/ejH/0uPalgB5lY5vxBOOktX9227YymqVEAZ5BY30AA6OoJ5zaEm7N9pmU8CIC52QRHDC4shQ4A&#10;OCifKxJ5wLvz4LGFz27e9q/N59qmIDIUwW3Qn6ndmgNDRfl5Ry+ZN339Xx/4txcWLVo0pOVQhxYE&#10;AOdVWEBSWL9+vTc/N2f2sRMN84hI6SsznJ4V2EgRaHz21q6Yw07E/e/sPnTzE9veKUlV1h0wElLz&#10;ZA8aGlvU5KLj7SAC8HuVSL7XPxIvN154WmLkwr1VyQAB21q7x21+851/PtXQuEB/xJNS5mIiKxAR&#10;BIPBc3NmTfrL6utX1CJixvxR2YIcLXjBsb83Pjidq3JtZSQa8/U/fdE+JUjo9l421nOGA7HTTWen&#10;zJk6/qINGzaMOJ9sJjCIQfqgnssV1UvyGMNBsezCgrym0rzijNS0d+FCwFXoSYBzyn3q769/9sSp&#10;ppUAiESAxuyrfoLgRB1WhGBOoGNi1ahnZkwZ/9svfvy28zRQLJlkWuc1sLmxq3zvgbpqoWT6UuqI&#10;CAyRlxYXNigKUwH6TrahK3xErpH/SN3JG3/77N689Io/gpFhozARYU9HdL5H8eRKg/l+dxNfCvPz&#10;Ts2oGjPyBvEI5JpxRg5GYJDG0MKoluY91XR2LuciEKn/LCGyZQ4ZxkqKC7beXL3s+x6toS6jAg8j&#10;ZGWkEVBjT7dZgTldh0hTOxnB+o0bc959de+yF7d2VQDoz0BvCUj0mAoEpijhpQtnPbPnwNGldccb&#10;ZoriXZDgmom5zUTk2bHrwKrL5s8oB4CBB2mdZyBd7QxiNwC/N5d9K6S/13v21Mbfq7UAxS+0sI3P&#10;vVL10tbtH1dVtTzJDCjCOk8AgAqjHfPnXzzyZiYQAUckI+t1OodNF/Qzmym4Cj1JWMp8YAmNEJHn&#10;5wUPLV8870cereHwhZHWlYCIit54852paz/53VKPx5NSR8A9KgaVIOaXBDtLsPVEtl7DRx95sbCj&#10;pWcNJ8iBJDo/I/FIeELVmCeiMS1cd7xhZrLHikbUkvKKsivWrt1wqLa2ZkRnFxxq6JnfABDQt2rl&#10;RTXnYv91lgNjo6cDoJTiWeWap2tLV1Fd67mxn/76U4va2jtnahpPys0hQicQgcaOLjne0h7efe+9&#10;1SNoDroOjROLhMMl0y4dP3Xeld8liPoBIALg8wNTtV6VMvckDoj1AYBHUXDepKkN7e17W7P1XR6p&#10;uKAUOgIOOKJlIMU04o8HFAj4zqy9/vJ/q8gv2RYKrTuvH169PCgAAMLR4w2r//ehp1eQlUEiJXg8&#10;Ch83pmK7B/jnQGelWYW1GzYo6lM7J76+b89STdN8AH0+O6JQCy8rLTh1qvH0u14Fcxiyz3Hife5q&#10;sHTQgAff2X3gumsvzn0QANwyuwMAIoE+3VQLPLtl+z8hoP5eiuRodiicyKvGtCqK9QgAACAASURB&#10;VACnpBLK2PJNMKZEZ86Y+MxF0yed3Lpx5LBScQ5d3eG8nXsO307v86sAUqfoBECMsZh3DfvJjSuv&#10;fhggdOFFzmYQF5RCNzrLIQMqTCsvKayrGFPybOjr6y6oTlfTtHwASJ+PF1HlpB2PxcJZGfcx4a1j&#10;geN+tiqmannQb7+nW9QZssiCOdO35BeVtLz51nv7R5UVNTc2t5Qmk1uOa5r3eH3DvBkfq5y+YcOG&#10;92tqXJaePMx8LxiJxIr7tv72H/gqQ+hyPRsdUElxfh1xeDAIZxsGL+/wgYgzVeX5AOlKKoGciEc1&#10;zgsjwUBWvssjGReUQh9qcI0rjc1tU44cb7rxE6EHHvl96N7kJ72OSKBUdYHAKkpi/jYYmMZLPetr&#10;ViarwX2NrUV79x+4ljj5+pv9YBT7IEQIF5UUbrl0yqowA2g+UX/muZdeb72DOO+T4ZvtMyx97rX3&#10;7uhUY4cAoCsD53W+Qr60cRnKBwGriotYQUS5wcDpWVPG/3LVxXN2f/ObnxpR1jnHs5cW37keN0IM&#10;iAEwtxJLJuCOkDIEMW84FouVvfTK9q/kdDdOGG6ZhgL6aet1ocH4Lx1llAgAOGZnggsigsmVpfNO&#10;nzk7jZPG+puqjIjACaAwP+fsO+/u3bVu3SL1czWrzpWWFL4gpjMmc6LRiFr4xo49HwrEWGE6zsPF&#10;4GAEzpo8nzGmBQP+k0sXzvnp/f/4mb9885ufcs3KAGA+1UjoZkDIDFyFniGIl1zjXGlp75i891B9&#10;DRG5FpEUwAiJB2NZp9Srq+9Xdh+sux4Q8/ROq+8JEMb/OHvapK2z581uAwBatGhRT92BE+8V5gX1&#10;+IA+xkDWs6Wy9s7uqnGTRl+StpNxMWggAARz/I2jy0qeXzBv2r/evGLhAytWzM+6eI/hhFsDPbNw&#10;FXqGYBBUAASIxtT8PfvqbvvO93+1cO3atSMv/aOLPkB456fmlb+/7+gKTdVywLj1vW5NRkVtBCws&#10;zHtl6YqpneKnqVMmNE2eULlD8qEn7P7MZwsQOaeCt97de3Ua8sW7GCRM6zQClZcWn7zt+mV/+Mm/&#10;3Fv7+c/f5SpzCeZj6yJjcBV65iBRNcRIODrt769s/+zFK28qGlapXKQVodD93iN1Z1aFI5ExPCml&#10;ioBAVFyU33L4WMN7X6upMeMqLr1qepvX731TZBbsw3RvPluqqvkPHz29eOMLr40DV6kPC6xMf4Bn&#10;ms7OevL5N7/4zR8//LHQj/84aphFy04QUK8lkl2kBFehZxqkv/A90Wiwrr6h+pU3dl8/3CKNWGRh&#10;F/DanlM5T7+09TZV04qMQix9bU6IAMiYetHMya8snDmlCSQW/vm1a7vOtXTtLi7Ma4E+ysILoB7P&#10;xRCx6rGnX7v2yur7XevPMEC+T+FILFB/qnH5e7sP/OvTL7327Y9++fvTXOuJAwjoqp7MwL2qGQZK&#10;dqZwNDb24JH6Nf/3oacviAC5dIMg+zrGJYsvmlR/smmeGlN90Hd9FcG6iYirFeWlz9+zdrnNJIuI&#10;dMn8iScmjK98F6TCLb22p28E3T2R0S+/8e4q37hOf9pOzMVAEDeQa2lrrzxUV//Jgwfqvnjnp+4f&#10;M0xyubjA4Cr0QYFMQH+9uGwejanes+faVvzmocdqhkTM8wjmfLgsixfevedoNQcqIYB+a6SKTj8/&#10;N9h++nTz21deeWXcVLO7brj2VF7A9zqhHgacTHGvWCzma+3omHnFxfNnDeIUzgMMaqAnD5h6+xPb&#10;JdMeyhYaxhh0dHbnHaw79ZEohO/86QOPua42FxmHq9AHBtO1KZh3slGbhnmUurrDZQ2NLTd9699/&#10;vTCzoqYLbMCVrJLoKAfypyMds4XTjD179uS9s+vg8kg0lg8gFHbv8XAAup91XOWo3f7cnFOJ6qS/&#10;+eZzrS2dXe/lBXN6rDYTQ7b+cI2Pff7VbVe45t3kIFW4k+FcJiMfv/k8WgP5XoF6v6Dn8e/qCpdu&#10;27n/i49vemFWKBQaSf0tidOF9L3LYoYHAQcoHsqzuUAwkh6wlNGvh7Mf6C+p+d18sZMZwRMSIOlp&#10;O5vOti5+/JmtH3lt376szJKSCoRC4UTIiZDzNPzp7TAiwGzJK7N2wwbl2dd2LlNVPp04eYznot85&#10;a4gA+XnBbXdctbwt0e+hUIjPmjy2bmxF6T6prb5KqiIAQFd3uOTg0ROLd+zYUTqY87mQYChbAADw&#10;+32Y4/ezgP6HAes7ywn4UVEYkvEcE5Fck6kvy5zV1SCwxuaWCYXB3CtzcsblZvrc0gUi0lMf6and&#10;0vcuc2C668ydh54JuPOik4ItPTME/L6O8rKiY5FILNjY3DK5rwpZAggIIvVELKYGujq6r//37/3v&#10;CwDwbIaFTxEDI+hGQTCYUDX6tQWzpm4ChE5MQ1YohTEYVZh/srOpu/NAqo2lAZ0PvOrZwGLXRmOx&#10;Kn1N/6dIRBQI+MNnW9r21Nff3Gtmt6sWLjx9+GjDuwCwWDx4/Q1FiYgxxBm/f3TLYgB4JukTuQBh&#10;MWjW5fd4P0VAJ0EhBM1uMVEBIOjzssnjKgqqKstmvbv70B0NTecu1jTykph72MdtEUVgOCfau//Y&#10;jZ0dXQ9D1jmNEkNYj/w+f8+kqoo3p0yqelIBAJZq2CUDAERt7tzpb1ZW5lxQ6bCHAq5C7x82Aq4o&#10;Sri8tPjZ22+84r82vfDWHc3n2r7COfcAACAC9ZERRJjiCACo8WzLzPozBTc/+LdNe+6+/YYTmT+N&#10;wWJwJly/3/vB2ltWPth+Jnq2sjLVmKDT0NLSgpqmaffemx3pc2+8/cqK0E9+t6Szq7tIzt/dC4zb&#10;jjRxbMX7U6eOOxIKYa8UZfr0kqazrR27/X5vLBKJefuNdjeeq/aOnunPvbzjCiJ6FrH39l0YQNC6&#10;w51vh4+90mdJ42+GNih7m+Bl5Lh56/Y9v2vt6JxDRP1aNxEB9XSnAKfONM9Ycen8mZs3bz5ZXV2t&#10;pu8kMgufzxMpLS3ctXTWpb9jY9p4QXFxSqlhclpasLi4mPJuuik6B3HEXIeRAleh9wezswZQPEq4&#10;oqx421VXLP7ekpmjPjh5empAVaOXHz52+lLEfii6HahqGjt9uvn2n/3vo++tX7/9gXXrFsUydg7D&#10;AAaKmlfo67nz1utGXg3oJPD2rj2XEsB4zikJ9qx/ABAvLMjddvsNK+of/23v21dXV6trPv2d/bt2&#10;Hzx49MSZ2f06iowDdPeEg+FwZP5zz70yAQD6VFIukodR+Kbzq1/9yd6yawsfrH365a9394TLB9KG&#10;xsnr9fom9vT0KKCT/xEBRABgoP1h+4ORvbW10eGWx0XfuKB86IOBMJMzpoRHlRRv/uSdq7847sZF&#10;+2pqarQ1H7v6LX/A93gwx9ctNu0vJFb41hCRWjs6yjs6e9Zs37dpeubPZKjBKUsLqaSMPXv2+F7d&#10;tmdZd094tJm4vg+tK2LffH5vpLmlY+fdt13X2N8xbl614qDH73sfwB6v0csB9EI4BBBVtdm/fGjT&#10;0v/H3nXHR1Vl/3Pfe9NnMpmUSe+VBAIhdEEIRQSxm6yuuypbQFdlRdfVtSzDb3d1bYCwomBBaWoi&#10;CIIgCIReJHSSkF4mySSTyfQ+7937+2MyIZUkrqyF+X4++STw3rv13HvuKfecoffqhsSQpE25PNsz&#10;PjvtDAxBbe6jDARA2+32qJIS3c9MiBo4uIIfPx34GfoA6NiwuSBFwOXf3j13yd+ffqRU1aEyy580&#10;yXH7jHHfxkaGnfQ5OA+G9jvzlgBAQ1Nr7qUr6unFxcXi69sTP34onDhTnspynkyPhxUMbqfz2mIi&#10;QoNr4yKDqxFCA6Y6feT+W+stZlsZTXuNlgPQFYKONDgGgzn2XEnlhB07/PT0QyMjo42EhoS0cJgb&#10;oqSKEADQBrMtsqHB+D8P/pOXl/ffFYB/chdM/OgHfoY+CFA0Zbt37k0rYkOVpdDjVB8XMuGSWCz8&#10;SiIWtRPcGbJzwCvJHdffEOthGZ3R/Mi/39uS8zO71nLDYvP2oikuF5sJAOSaXlHQKV0DAIBEIjx3&#10;y83j6gdTB0KIjEhNKItQBnVVnfcfZKajDg5jJBIIsvafOZI+mHr8GBrcLif/+0isBAA5XW6p2qL/&#10;UdY4TVPXyDDgxy8FfgYyCCBCsFQm0ysUib1sXwsXjvH84f7bvg5RBJygaRoDDFZK9/0BVG2DJrum&#10;QXt3q1PgT4P5E0dJSYm0vFY9zmCyhMPALhPEN898HuOxWd0X75w9rmWwdc3MzS6ViAUlAIA6AyAM&#10;mLAFiMFkyTp4/PKIQbTvl4FrpsPpE9/LsctgMFDNBn00TVHCoX6LAIhYyDfFyH6k+1r+oMA3BPwM&#10;fVBAwAADkNn3U03dhdrEmKivAmSSRoDB3UuHLuEiEUKkqVl7j80FOcXFhPcDNfongJ/FDZ0h4cPC&#10;fVl8hjeM47xa82vNNenyOzQosD4+XlmekpLiGmxduWNn1tgd7ssMQ3UeJK9BWaijLchgNAc6nY4x&#10;RUXFN8addILI92PRAEO5MlFZaeZ/9c2JGRzHDSXqm69lXIBE3BYbmzigueWnhf/Kqd2P/zH8DH1w&#10;IBjjfilbpVLhhffP3hUcKD/C4zG+DXugkLAAXTdhsyW8rLRmwbIPl8b8QG3+0SGV/bKc4goKCuj9&#10;h8+PNpitqV6z9bXzQXYNQSKTii/dO2965VDqGzMm0h4XE1kmk0paAQYWRLumVSUcjH9345cZQ6nv&#10;54vvJfQSAIDBiNpFRUVMwY79UScra+89d7HiLpeLDRg0oyOdnrJYIhZqQkK4nxlDR4SigGRCZmfQ&#10;qB8c/uiGPxh+Zh6XP13ce++tmnt//9KWVl37RI/Hk0AI+LzZr/kd6rjvhjHhlVbVzVOGBu5bvGzZ&#10;huVPPz3YoAvfdzFc16N3u8E8+omnl/85cUK+FQMFgDHx6v04QH2EPe8r8YpPS8gBBoK93yCKIAoo&#10;FKSQ2EalJx/+4O0XL/ZR/XUZEyvHj3R5nGMsFltg1/Ce/RbWEVkQIQC90Ry29pMvH0gcm+fECGHv&#10;GOCrLvCEdGSgwt0M83qjMbkjSh4gRMAXdrgfIG9mSiAarS6T4dEjCgpKTubnZ/7Y141+UjTqjfgG&#10;CAgRhoSEPkaF3KunKNQRPR8RoLxHBAoRYnc4+Pc89pY4NFgWYbJYp9ns9hhMfP0Z+MoidNAJTSG3&#10;3mwtkUgSr3U99XvFpP8e3wwaTpdbWNPQMq4Wmp9JGP8rnDjhfsAYkavrGPsIExHs/YMCAA4Ioqir&#10;8mLfGn8MBCGKvukB+51vvPvZm88+1tftj58U7fzU4WfogwRFEQIlJdd8Z0xy5KF6deT+itqmBxxO&#10;l3SQRSPwpgdGLpeHf7ms5nchocHHAKCXA15PrPhwe9qVirJsp90tRAxFEEIEOACum8DCAQANNAUA&#10;CCiCMVIEB1qRhF/01l8W6gbZxiHDaLKOsdoc2V4HbyCDyF0C0JmDxcvce8c9RZ3PAJEWG+txAsCl&#10;rq+oVCrGjcKnak3GKMxxwGEOEKII3Y8yihCCvOcNoNKTIyrEKeFnFs2d26da/PPtB7NcLnYCQogM&#10;zjHqag+MZss4i80++mpL+xiPzgw0V/9u02HKw3I81G1EroEOhm+zu0R8Hm/8hYqinQAwKEe864G/&#10;vLFewlkMt5jNNilLCAI8gIBK0UARgmiG4XIy4s8/9of7L1+XhnkZrcBgMi+iOmPw++wnV30VWIx5&#10;rIejLVaL7/86DuoAg5iPzjmODg+pbtZravPz/9lrAAgh6KkX3x5hsthGIwpYGIQMTyiCEA1UWJC8&#10;fvbk6cW5uZnWgb8aOlwut1DTqpvIMHRON5q9VjDi3q3td7EQAMTQdAtrcx4GgG4Mfc2GbyKqqyvH&#10;tplMCowR8R64fIPT5YhAAXRcBgGMOUoqlroDRbIT/3z5jzdcLAY/Qx8S+jGid+Ds2SLzvBnTP3xn&#10;g3aMw+keRQhG0EnN18yy4bPFohadYXhDfeODC1Sqf65Vqa4ZlOVKZfnEQ8cvPWG12oM7ZQbkI3xf&#10;2Z0JERDq4GlRymCtTCqpBIAfnKH7bMosx9Esx103Vxy70y1wuz296Pd4tVXgsFz6TZNGe5PHzTGk&#10;o/+onx2oI7AqEIIpu3vEF0kt9nIA6MXQa2trhXN/+9KoVp0hCQAGlM4BvDPuGw+Ph2M8Hu6/Wm9d&#10;Y5D3X6fPLwOIVqeftPvY+ST4ERl68YnTCrvT9aSmVRcLZBCnug71BF/A2GgGvQsAPzhDR1fXG7hc&#10;bv7gPvIaWa76TAx8oLvqxEggMSHqSHpqjOn41j5fpQ8XX5im1RmeQYA8ZBAnBa/7I0Lxscq9Y0dn&#10;1ALAtRn691D0d65llqNYlhuyI+Bgq2Fomu9y9t4rysrL0r67cOWJhsa25M7/7LKfdX0XIeIbEhIk&#10;k1hDg+V/hxswuJKfof+AKCws5AoKCs4eLS7bffJMaZLTjQMArsZ0vgZ8shnCGAsvXam9d9b0cduL&#10;iorOXCtMpNlslbe26WPMVvugo1YhAMJjaKHb47kuC7SLKvp6FA8A3o2mv/DwjWo7ItgU1tJmjHO7&#10;3YN2MCSEgN5oUQbJAvo8hHy680Q8j8cb63K5mSGEVUW+2Pb/7Xh0KWOggjrlfJ3eFJkSF5l99OjR&#10;05MnT/5RPBQ1OiOPdbpiW9sMcRjjQR/wBAK+xWSxD9L5bFDan24fDGVeunrcDeHKGvHdOggOlBs5&#10;jnw7KSPKsqKPF8+cOYN0bSZ5i1Yf0xFDfdDEIpUJlE4HN+ChhOPwUB0HO0NVX++1DAAAfaxUq90h&#10;bms3R7a0tccPpUiPy21F1C80qtUA8DvF/cBACLGJiZGfSyTieoqiMBpCsBkAb5INi80RU7D1wKK1&#10;m769ppcyxlTnIvU5RA300ynJe7UHA7dr6CTiiyx1vX581RCE6F5bFKO3ECCI+Oybgx4Xb2yWPrc8&#10;QgjaunNfZqtOP67DGW4oV5F/kPHoUsaA6IgbjzBHeFaXa8aHXx7+0RwtEeXxmknIEGi0A/SgkxN/&#10;v6YNdl58LYPBM9rOVKwURTmHpcZ9NHJY6vmOELL9AHfWMpRxooECEFy7MYWFhYNsdm9c57XcOZ48&#10;L0dH/TneDWVMvL9vzHt6NxZDJwgNRp31X0PkrL516tiP+TzGCFfjzAzo8e77A2NOUNPYnCuWSWZc&#10;8wOECVzNqT3oxeO1AQ+c55zu3qyfFgju0+u2te+3BzUuhPTd2Y+3bZMjROfojWYl6syv81MdmA5O&#10;hQAIELqiqnFq8ZnS1MEkE7mOLepKa0M4tP3s0CNKLyKxkaGlQp7k0zdVfTp89YUhHmx/2ehxbh78&#10;mKD+byX9knFjMfT/JqYDywLAtZ3ifFi7ZIlDIhJ8GhqquEzRNAsAQ5I1CAHkdLlDdhcVP/Lh9r2R&#10;/Z5aycBMue8KfgEeoAgRCuHOCfXmb+46Tj/cnvfNztPRdqdjMiGEup7qxx8aCCGwO5yiIIV80tKl&#10;KwJ6Ps/5r2vwXzfqG15tT3CQtDEyImTV+PS0sh+7RQDQy+78c8DPf6P63+LGYuhoED45V6O3ku5s&#10;eAjuBggRpWSsbvK4rA8FfJ4OAOGunrP9f3ZVl0swMA6Hc8SOLQd+v3DpWtHgK78x0eF5DjjIiQB9&#10;H0ZDAKC3GaKgoICubWpLUTe2jep4aSh21J8CSHNL+9TDZTW9zDcWi4UM7aj5PeAEAPRzZCVDQg/J&#10;nBCxSNiWFBe5LHfKmB0q1cApf31XFQnx3QrxbkODqn0QoYowxRHozzP0pwoavid5Xmea/gnjxmLo&#10;Xgx+sv8LslCpctlWg3FPUnzkcYRgyI4lhBCw2OzK/cfP/UYC7h86QMgvgOARwoTqSb9kSDkte6H3&#10;cmgy0MpgRcBUu8sp+LkxJR+DqW9uTQuUytKLi4v/91EIheCVDK8jxSHqp3Fg6LDjYrFIoEtLjnl3&#10;4X23blItnm8c1LddmJBXlECDWqWEEDSACf1nC0Ko7zOrCLzXhn4CFPG/xw3H0Aea5Y5zMkDHurr6&#10;ZOgpjONFKYbM1Pi1MqlIBwTwIBO3eDeGjj9Zlovad7T44e3bj96QXpvXRt8mlP5s4QOhr4+27DoQ&#10;W1GnvhUIotHPy3Z5tbkEBFab/Z63P9up+HGbdJ3wI0RHJ90BAAAMQ7nDQxUXsjMTVXNnTlj18MP3&#10;6IdaLgJEECIE0OC8yxFCxDUEjn41cB3psb/9uPB4esfbQfh7mhQBwO8U50cnULff3tWKqd4e1QNh&#10;7dqFHgGfnBk3elghRVPOLn6yA5R11XXPw3rELS3tM78sOjwLfiiGQgAQNeSrPj8x9H8Cp2DQ18qu&#10;iZUrVwoQ4BH16tZUAG+0NvgZMXXU4ZBPCOFdLKmZU1fbGn7dwnf+iPAGKLtuxZOravBuP+D77ZXK&#10;hdqoMOWeGZNHv6j686/eVz39Bz0MkmHm5ORclc6hY8e5btwW+QI9/eQJ2ev0+2O34ueFG5Wh97VA&#10;uy7UfnxJrx1Ypi/EyMGoDApcFySXNZDu207vun0ptXxLroP5W6yOpEPHz/9qzYYt4f13p5/+ENL1&#10;99W3B41ue9e1xu1/9dOJa3uokZ7/GFSZXXHicr3Mw3JTAXzq1EGV9ZP66SAp1G40BUcGh05curan&#10;P0a3LWDIc/A9MIjye/qvXBtURwCnIfZhSH3tXJqEAMbYF4IXBQZIWyPCQw5kD0t8/U+/veeZuovc&#10;vmvFjhgIXSja99eAczAYAZ32+QD1XjE/No0CQOc1dIK6+jn1vuQ3mLL+W/r8WePGCixDELrqfDLA&#10;vPcZ1WpwXu5doVKp8J/+9E5lakpsob7Y8hLHcTBocaIzypiHMVmtk7Z8dej24uLidWPGjPEAABCE&#10;O48d1+xPZ0RL0pUpDaJ6CvkO8oO7efc/RT9hREMBg4kCIGgQ1o3u6CK9qlQq6nydLbq6rmkieBlj&#10;p/76ZwgEBNFXqtW3NevMXwGAHQBAJpMhimAKYBDroe9iB/xICELwgA0BwBDmw6vLGjDZvO/tLnfE&#10;v18/BgZD00Qg4DkEAp6dz+OZaYpS252u2ozU+HN/vH/ufj5Yy699z/za6LIvddHjDbxTYIBBOcVx&#10;bOcaHuJc/C+AEKb7sJfTAIDJUOcVEUKAujE17jcOQ58GgMto5iDDoz0Mxwi6Us+1lg0ChGiGcvIp&#10;pha+VwBFgNWrH7eOnPHQJqlEyLPZnf3eI+2Z0Y2iaOhIEwEOtwuVq5t1brebAQAPAACLSTFNU6sY&#10;huk7bjzGpKvumfIWCgxNmygQNQ/UborHq6Fpeh3D40VSPTjZj3nzzTsnjAlTzNleD7VtbkGYqJCm&#10;mLM8prchra92I0CAASMaQbENwAYAsGTJEvT4c6+7LDbnJh7D9CsE/VxuACKKIprWNj1rt3Zu/zk5&#10;ORyiqQs8hn79WpaEvvpI8Sg7j6JOD1Qvx7pNjIB5j+bRQTTu7cTYdx0IeAztpmh0fKDyvW1hvmRo&#10;6goATQ9WkTzEeSMCvgCHKgIsEWEKU0yUUjd7Sk75Qw/cUYoQYg9t/c9QyuoLHAX0MR6PXgYE+aT7&#10;rhJ6n21GgBCNqMsY4/ZrFZ6fn89NvmdxLcMwKwAIH7zWmP+qwT8k3TM82soD0PT8f45GNQxDf8Aw&#10;dNi12tstkh8g4PF4LprQ1ycHgB8/LfS+r/zDvn894GvDD9WO7zMGP0S9PxSux5xcq7yuz35qYzFY&#10;/NBj9n3WUM+fgd6/Xu35qaInnQ1mnP43Lbu++F+uZT/88MMPP/zwww8//PDDDz/88MMPP/zwww8/&#10;/PDDDz/88MMPP/zwww8//PDDDz/88MMPP/zwww8//PDDDz/88MMPP/zwww8//PDDDz/88MMPP/zw&#10;ww8//PDDDz/88MMPP/z43+KGCJGnUqkoIytPa9Ppg9wYIwAAqUjgufmmnPoLpRVOs9ExTNumE7MA&#10;kBgZ3p6gDK9kAlBASXlznMtpZwggTFMUcmMOMQDgcWPkxhzDE1Itn73DlM9/DGKdAPEsy3GYxigq&#10;KKxs1auL2nz1FxQU0OV1hvgLFY2RPIoiBGMkkUldkWGBDo22TWKzYAHD4ziAq2laKUwhDrEUdrGU&#10;QMj3JKfEaC1mE1XX2BZGcRRxE4yAEBpzLBUYEGBLS4/TjUyYoJ47N6VbqgZCCPXKio1hh0+cTi+v&#10;bw5jPRwdGRJimjYluzJ/zrgaX6KX/rDg2deTrHZ3FEKYw5hDCPEoGmPEAgAhGFE04NHDUupjc0dp&#10;Lm49GlOjaYrFhHjjUROalrK8siefnGf9x38KRlpsLjHj7Zx954a3Tix9/aOIKrU6lUEUxyFv7mOa&#10;phDFYYIwRZzAAqK8/49YD4X4NDcje3jFww/f0y12NSGEmnTnYyPTE2NQRlRM+bPPPmTr1geVSsy3&#10;B2RozQYBeAAwAio8WGG8OSe7Nj8/19qzz/9a8X5YwY4TGef3fXgEIdQtc9bydesCa8r1Ca1Go5ii&#10;MGGABwgIBR104eJYikOU7Z2lj5as3rA9prKhJVIRGGiLUgZWd6TUhKKiIuH7Ww9leZyciKMwEQDl&#10;SUtP1Fy4WJ3IcZgwAMDnUwRjCnmIGwEAsCwLI9JTymZNSm07erou4UqDWunGLkQTCgkZgScnNanh&#10;yScf0OzYsUP07ZnGxBZNYxBNAyaEQgESkVvCCS/a+O5kg9YURAiNgAEAxktnTtYJmAMqJiq0beLU&#10;rOqHZs+29RyTvnDPghcigqTiOEmwtPbtF59q7TEn6O2162NOXayK4pzeNAISKY9VhAY3L3vpcXXP&#10;slav3qR49/M9E8aOSLzw4aolmm5ZtwBgXVGRsPjAuaT6Wm0oh1wkNDDYQdGSio9XLDb21ba836uC&#10;gHKNcHgI4iGgAoNCWh5/YFrlZ9tOROutlnCX09GR2kCACO3dE1xOD0XTBMllgqY1b7xcueCF5REW&#10;ozHJYXcxCCHCMAwQmiDsxshDMOJRhJ0xOafi8fn5LV36TS19/YPIY+fK3+YrFgAAIABJREFU0ipq&#10;1GGExVR4aKBh6uSxFclKVLdw4cJrrreJcx7Njo0Nxc/+8c7SgdYmAMCd81+MkfB5CRThVW5c+2K3&#10;eOgqlYrf5pYPb9NbRMTtQjRFIRYIzQFQEh7fk5Ec1zpxdGxDbm6uEwDgnYIi6clDRzJdrEuAOUwo&#10;WoCkfMr04cqXLyOEuEcXL4tyEluK28FhFjxAYwqlZSSoaeAEZVeaQjECSkAzmKMwQYgiwHqAEIw4&#10;4FGsx00HBcodfKmgZJVqkdlHI+9t+DJ0xzfH0ksr6iMtdgcTGxVinjxmRNWcKXdWd93L1mzeEXLs&#10;u0spVouNR9OAM9MTWkqiA2oLuyTEWfDUvyLMLmcydgMmBCNgAEamp9a+uPihFoTQ906c83PCjZKc&#10;hVEGBw6zWO0zy0qqxwQqpA5lcPBhoYC/NTpEqb+kr7m9SWu8k6GQOy4yfEtUlPx9gwuHKQJEc46W&#10;V08TCgU4PlrZIOYJEEJAIZoTaJvbIk1N9hMA7y9hZG/EyDG+61JFbZbOYFZ6EjxrF6hUH6xVqewA&#10;AC0tUkYicaWIhLw7G5rbsoQ82hKfFHHIYLbKGjXtk6QSsUUilhkRR0h5TWMiy7KCtNTYCgElIjbs&#10;kDRr9aEUQ+9Oio24bLc1/0ajbU+PigiuCQkKbOM4TuByu0Xbdx3Dm+z7jr62cuPW5xb9phEAoKSk&#10;hH/P758fZzTZ8wLlMmVggIz1uDk6NFQu/O5cmf3KlZpvfvfX17Z/9Ppzlr4GjRBC/eWV/6SaLLaH&#10;auuaUsLCgrVhCqEZUTTFEUw5nZygqbldGRYcVBBeX/++SCpMBUT9pq6+OV0sEhiS46NLxHy+kePE&#10;TSKBcN6Vivq7+HweSo6P3gkApwKlgigRX3h/ZV1jFmY5FBOj1NEUnyMAQCgMDEHE4/YwVXVNYaHB&#10;CnNqfNQJnkRiAIBuDP3UqVOhZrNtUa1aE4I4+iUAuND1eXxIgshmtE9Qt7RMVTe3JcVEKRsVgeJd&#10;EomkDQC6MfQFa9bwyi5r8owm0282bNn1xIIFay6sXXt1E44Kjg7QBbinXiyvnsOyWBYfFaYWioVu&#10;DISmGczYDM6QBk2bwel0/jlAIst02xt+c1FdEdEYFPAqAOwAAGhzCcRKuXxGrbllWn2zNiwlNrJK&#10;39b+TUlF1QtiscgeFxmqpfkSMw2EAY7Hd7s9ouY2Q0BspPlVGSvbLZQyqUKGue1KWd14sUjoGZWR&#10;dDAgSLpVpVK1eEQikVIqzK5zeO5rbNbFR0cqa6Mjw05JBZL64qOnnzOaraMUcqkjKiK4maJp4AB4&#10;AppPt+j1IYTDl7JabW8CwICJLYqKCPPissdm19ibHwuUiVYBwMauzwsLCymGlsaLeIK7L1fX3cTj&#10;M44xkenHQwICdgFAL4Ze2dI+WWeyvGVxcyuXrt35EXRkhPMhmmUFVWJZVhOv7U5NkzFNrW5nQwMD&#10;nyeEHOjJ/NesWcPbfbxmZll1w1J5gMSWEBtVHqKQbIXIyDqhRJDEOGx3lTVoRwUFy63hIcJ2hHiI&#10;YKA8DBZrtbqo5hZuFwC8XF1eN0NvNj+DANGxkcpGAZ+xc5jwMMPxWCcrrFW3yZtSDG8BwOaO9cK/&#10;9cGnb+ZY7m6pSBSiCJB4MIeZ0JBg3ndnSmylMsGuOU+u/HL3qkV95kc7depU8MNPr3iK10LRBTvP&#10;PQ8AjdeaA0IIPfaW39/h9HgeFYv5r/ra0fEMvf7RVwJpc+PYZpdzek1Dc3JqfGSDIjigHXsw3+Zw&#10;yfccPe06Wnxx76N/eeOr9958VqsQcJKAAPGMerVlaotOH5yWHFMvDZR+W1dXVw4AXEAwLwLMwrya&#10;2rqRHCGC5ISIUiGf+aKiXDNL294+MTI8VM3j026nwyOorVMnyqQiY2JslBowR2sslii1RgMyseQZ&#10;ADgNALB46YqR5y5W5YcFK+JDQuSIZ6UhUB4gK6tWOy9UrNixc+eRr+bNm2IAAJDxISQoQDK9Tau7&#10;Wd2sUzY0685NmjDqZQBo8vV30d9XKeUMc1uVrjkLY06UHBdZLpaJN1VVVengeybW+rnhhsiHrlKp&#10;3Fljcor4AnpHVX2T0uP2mEND5dtTohTl0+ZMMOr0Zr3eYKIoCu2nebBz5MhkQ3ZaWPn47IwtV6rV&#10;UpvNSXgC/pcBEsnmQLn006Bg+ad6i+Vyo6YlqqKiQvS7ux8oHjMibUN1bTPb3KxLKKmofdhjEo8t&#10;KipiAAAWLZrrmpSTclwqE+9xu910u9naPGXcyM1VdU1ut4flC/i83Qq5eINMLv6stV0v0LTpgwU0&#10;/wuFTLpRIhJu4TDnKq2ol8+8PaNIZzJWaHWGeF27+WxWesL7KbEx73Ms2WY2WSyaVt2zX+49/HsA&#10;L4G/8O912XUN2sVmqy0wNES+9j9Lnnxu3ernnh47OuNNm8PRcqWucZGhzXhP3uLFor7GDSGE582d&#10;fILPY4prG1ui2nSGKwGB0s1SqWRDUKB8g0gs+AIAXE0abdzn725jU6LCTilksv1t7UapulHXNiIr&#10;acPoqRmVJlOjwWq1E6PVLnA4Pbuj4kILEULc5PHTS8LCA7cZTBZU36xFATL51xSCzQyNNjN8tJnH&#10;Yz4Ti8X7K+ualBzmNInJkQURwfy6nu38sPDgaMzhrLKK+pvOl5enFxSQblnWkpUi4+hh6duaWnQl&#10;dU0tcRzGZempMbvnzh3b1qMoFGmRyS+UVN9hsdmT1xfsnV/SUi3s+kLe7TObR2am7iyvbnSaLTYZ&#10;JuiQVCrcHCSXblIEyzZhBPsa1NpQsViMhifGHkE02tuqbY+or2+dVFRSIgUAKBW4zBNGj9hiMFlZ&#10;m9XBZzH+2mi0VXtYzlRT1xzX2mZwRoYpPheJRB8HSMXrJGLxumZNm9lks4fRITQalRJ+1M2S7fVN&#10;WqXF5uACFYIvYyOlpSqVCt89Y4Yhd+LoPW6Pp7SptS2iqbmteMzwYQUR8hCz0+VqrK5vDq+qawoP&#10;VgQeEQn5n4hFvI8lYtEnbhdb7HKxIY0NbYGDWVP7jq2OYFluSlV9U1ajVj/xk637grs+z8/P5zKT&#10;gs4ConfrjOaw5tZ2KjUx7vPp41Iu9FVe0fEzuS6XS1FZ2zjn4PbdAT2fz5w503zrbeO/UShkh4xm&#10;u6S8uiHb7rBPXbriY3nPd49dbA8wW+1zWtsM0a06I5UQF75r7k0T9o+JjLTnpKcUx0Yqj9Q2agIB&#10;iEYiE30hlUo2yQNFG+Uy0RYOI22tujUaAAABtDVpdKiiRp3EYq4+QhlUKBHzP5EIhR/zaFTo8Xgo&#10;g8EcDuBdb3N+/ZdxLa2GZ0xmmyQ2Svnef15f9NeP3nh+8fhRaW9a7Lb2ypqmpwI9hnmPqFTCnm0G&#10;APig8EC20+0ZUV3fPPnYydPxA83Be+sLw1lMRlU3aFKtFkfO6k07Fb62AAD66+/usI/Lyfia43B5&#10;bYMmVioVn0mNjf0wKSHifY6Qze1Gk6NarXm8urZhxpriYh7j0uuyUtO20gxdU6duUSRER+zLzhj2&#10;TXx8vAsAYMqtE0szhsV/Vt/U4tCbTCgoKGCb0+o6V92kiUI03SaQ8AukcuEGu9VR1NZujNG06m3B&#10;gdKNoYGKj4UC/iGzzSmraWiR5+Xl0R9/9mXS0ROXn7RY7EHK0MANr774yHOb1vx98ahhKa8ZjRZ1&#10;m9b02LKPC+8lhAgBAB64d171lJGZn1JA12l1hshLpTXzzpy+9EBBQQENAIAQIk//7vbyKeOGb6pX&#10;t+jbDWZHSlLMttSI8MvJycnugcbyl4IbRUKHeVOyDNmzfncBc9gWFqKoP3u5vDxCwnq+PaWe3KTR&#10;jU9NjP74t/OmrnvooXu0q1/5KwAAEEIuP/L0a5aQoIBGMJKi5Wv/bPKVlz37dygiNOR2lmWZSZNi&#10;HISQi4v/+a42KTZiT7O2ffipsxefEQo4tUqlqlOpVHjChAnmR5545UqEMri5uaWt5rYZN9WPm/MH&#10;d0J8dPG0ydlb/vjrO1szMvL4gnDxozSiyL4j5/dXndpkXr9+j8ThcieWXKkNmpDyjTUr19kklYod&#10;Gp3+7FMLHzjla8/y1ZuOv//p7tTaOs28tra2ZUtf/0imM9sebDeaFXfNm7lkpeqxy2tff873estr&#10;Kzc2fLp9X1JJRd3vs0eNOAEAldBHsu/c7Gzjor8vq2Fo2mG3OS+8teSJHT6JaM2aArlcIomvrG+K&#10;hgiA/Pxb9S+/sqZELBa269pNdfOm5Fz+5JNP2CMO6azG1vabEmPDP7ppbMZ7r77wRDsAwJgxkfZ/&#10;r/ikVCYRN5vNNvb1F/+4VSaTaX11E0LQ0e8upGzZdXB+lDKkPEwCpbm5ud1O2oQQlDXtobFiodCs&#10;cestPIaeVNq0Yg8AGH3PEUIcIaTpDy++Uc7n85wBMlnZg/feVv9gj74++eRKvsttnKyQSx2sx9Ny&#10;/lLlzF/fPTvu2FdXJVaEEAuEVIuf+qc2NSFGJhHyjq74v8UXfc9/9UdVmTI4YHy7zcY7c+ZQ0+Rx&#10;47+sq2sZbXO6bnnrlU/2AcB+OHQIB0yZxWm0emlmatzH8YGhn6WnSxDHwb8Pnj7/71p1S1RwcJD+&#10;6w2v7fXNybhb/5AeERpEtbe76VmzZrVD/LQLEfIAhyJAotl74ETZP559wtrRPgwA2nt+91KVUCCw&#10;ny+rOXf/3TOqAQBeX/nx+263J76ytvmWY2dKgv/11H2r5s6d6wIAePSlN1qQm+SZreY+mU0PoCPn&#10;rwyjgFIoZLKjHg83bcv2bzMB4HA32snNtWZP/3V5gFRiNlus2sfn332+d1EEffbl7sR/ry6MT0+O&#10;vVBT35yUMWV0qkql0qpUqs7svx00Z3j4qX81JCdFV5nMVqnOZJ574OCZQt9cA3jNa1Vt1rhWnSE1&#10;JSH6qMFoFSXGKCtyc7ONAAAXLhwy3zxjzpV31m8zxUaElN52U+be2R0mhubmZvHjf/uPtNKDxwIA&#10;fPvFikOz7l/08flLNU+VltelIYw/2rHprWIAII89/6oiJDQomULeFL3/Wr4+Um8w/sZstdH3zJny&#10;+luqRaUrX+nspGbJv9c0fbn3RNLZyxWPT+ClnweAGuiy3gpKSvir/rZqdIRSYa1Vt8rFMuG4Xbt2&#10;XZw7d665v0ko3HEkUxkSIG03yC8QQFP37T60CQAMXV7BTVWONrFYWEch5IqJDr/w7BO/PuF7uHzN&#10;Z5Wvrd78nilAOpavVu/Oz883LltWUB8dEVyOAI2/79bJJysqStS+9X77mDH2ixfrL7/m2aSRSSQu&#10;mhKf3/HtaQtfiKiJozO2KVNCtj+dn+/Imj5/tEwiMrvdbM2/X378GwCADdt31236bF+S0WyjTMI4&#10;4dpN3y6yu9xJUyflLFr1rz9f6qJlaXlh+ZqqbduO/lPd3Pr7Xz26tAIADiOEPABQs/DZf1fanbGX&#10;W3XGoNrG1odOl7dczMtTHSwsVLkTEhKcJSUl5SaLTS2XSyz33XfLuUSl0gg9NDi/ZNwQEroPfIai&#10;EAJEMNACBlEnL2tSGrXa+ZERwZfvvnPW2oceukfb4xMaCCBMiG+cfLnMUXZiyrlJozM2Q4fKtrW1&#10;lc9jaBQSFvjNhJzhnzZrdGPOXKx5/ESJqVPikQr4QNM0Zng8AgCQlBhbpAwK2pydGqXvrBFjIEA6&#10;CVAoNDlDQgO2ZabF7QJQEYogRAgGCnfm+kYAAJfqGtvSU2Ivuj0sY7WywZ/tLkptN5hmBQcGHHt7&#10;yaOlPcfCoedrZ92c85lObwoRMtyUvLy8fmmB4wAIIUAoRO3evZt/9YnBHh0d+kVMRMiWnMhIt7f5&#10;HCKYAKIodLm9nQJxbNbZ81f+LBYJ9o4dOXKNj5n7wDAMIhwGAoDa29u7SdaFhYWUyWyiCQDiEEGl&#10;paW9fD5WrtmSHB0ZFh0UFLAtQCY5rzfZZu46XKr0PfdtFEuXLkU8huk4zeM++1raWC7ddeDUr7OH&#10;pxRmpsZvcrjc4VX16tt7vkcAKIQQRQAjTNOdNAEAwAihZULOsLWcjadXqVT4L4/e3ZaWFrcVUYio&#10;NW23vbt+q3JPiUnwysqNi6PCQzRBQYFfLF++2Llw4UK7mwi+iQwP+pDjcHxNXeOTT7+8MstX58Sx&#10;wwuTEyMPicWcHQCQmONRBFEUJoRipZLO+jt/ExYRQghDX+3rrq119dnDU1fERIfWq5taH1j28bd/&#10;ysvzamfGJWZeSkqM+lQZHFbd19h0xRvvrg9Nig7LkslEJ6OjlV+wLKtsatKNa25uFvf1PgEMGPe9&#10;p06blksXfn3ktqy0BM2cqeNXu9ys02qxzqsD4Pd4FQEAaHX6wPCQwLYJOZmH7A5XcEiQfOKePRck&#10;nW8FBAQKhNJ5EomwXiDk7yOIiNvbTDLf45KSDMRhjiIEIQ/GYDKZOucvIiLCQQmpvenD4j8HAEAI&#10;OWePGbs5KS7qC6PZNqpK3fqXvIdejAQAGJUQZB2VmbQxQqk8BADwydY9wyw2x5SggID9by558krP&#10;furFrtabJ4woaGltj6N5zBTocXiuPXgmKTU5NnjsqIyNCKELeqP17g8/PxTT3xw0NzeLnS53dlNL&#10;uyZrWPznTpc7uMlkySSE8LqOmUwmQgRzFAEAqsN/qBMeABrRxOPmbEGhoZ0HZcISBEAos93DCw0N&#10;7faNQMCjCRAKCEYM40HKYQJnQkLEBnmQYu/ivLxOUwKB7jbrCRnJdcqQwI+iYyMqxmenxpdW1Nya&#10;Fh99IiBAVN/TZPKvpxa0pCREb6FpRnT+cvk0tVrdqUHkWGCiIpTq4SlJKzDH8b/Yefhv6Tlxab7n&#10;fD4fASCEOULAZvsBs7b/PHDDSOg+eD3OADigkxpb9Y8pAmStk0aP+OBPD84z9Pc6RzCFRZzw9gUq&#10;T6BDgpwyG4pVBrUsWbKgEQBYAICwsDAKACGXk3XOmT7y06YW7YimZu0dUdkhlxcsWLNx7dqFHuC7&#10;gWYQy+d5Ha02/+flYgDAPR02CLlK4Pn5+RwhpASgrmLTahUBmhDAiADdrY2ozagVmPSOcB6f52SC&#10;WDNDoRi90S7OmZBe2yG19UApGxSSdMbDslxjc9tEo0KxHvqxM3UsOAIcZg4cKGFuX6CiAx1WdPRo&#10;JSTdPq7ynVefreh0HuPxMQDCQAiytRji9h49/aBUIvwuJTl6/VuqhbpehTsdAJS3v+KQkF7rj4d5&#10;BPrQHPiw6avdYyOVofSYtPTDUomQLr5QnhGvTB73l+PH1fmTJjn6+64v5IwZMerQsbPi5mbjSbvN&#10;cSU4UPbEpbKamw8fPvvBzTeP7qqeJwCIYI4A5tz8vMWLhQqbHDkcVtRqtHLv/H3hvuTkeLdv7IqK&#10;So49Xvpqkd3hnLv+sz17p0wapd+269DkrGFJ/5IkSJoAvP0vXPu86Q9/+ccmh90Vp25qyzt46sLD&#10;27fve+3OO2e2rvi/P5/tKO/qHBFMAAhSQjA/L2+xEKIBoBEgPDwBN1ibaEwIAkJ1bsgHD6rYJ0es&#10;PJeQEPuayVT2allV3fzJ40ZWAsDO+fPn6ADgBABwLz/70DXHads3J9IEfF7W9IkjV+qtbq693XTJ&#10;xXlmLVm+cR8AdJPCKYomGBBBQPU5h7c+8CfJu+8X3pyaHFU0Y+zwQ6HBgXXnS2um3xqUsxwIafFJ&#10;V4QQQAhBu94olUnEMGtKzpfF569ENDS1PPifT9cfBoArAIAOHKqJ0ptN9+ROHL1y9/5THkBEpDVY&#10;JV3rJJghQAAwR+jSBoPw9gVeTcAdC5dC/HBlwxdP/qMefb4CAACeffYh7QNPqD7Q6vRpOr1pqi3a&#10;Of/xv73y7sKFC9sJIRcBAIVKnLwVG4/EW+x2wbjszD7XW7Be79GD5DzGHK1ubJ0AAB93ff7VnuOj&#10;lSFyZva0sd8cOHYuslGje5zH56UVFRWV5+bmsj3LW/rm+pRIZUgyn88cnT55zMWyyoY5PArl/uut&#10;Dw+/+MzvG3zvhYVFd4w7BkxhsnjxMlHsiLCIqsqWjA3b994bFR7ckBgdujfA4+lcK971jpDZYmd2&#10;nSgVLl68jAMAaAQ1XL58kQcIUQAADMMju1etchFCvgYAz9V+ewB6zHdKSoqLEHIIALgnX1qWhzEO&#10;ZHhU6dSsGOdrPfqGECIbCr6peO2djTWEotP3HS0OA4A6AAAOswzGGAUoZIfj48IjLlyu+tvWbw4s&#10;3LRz58sPzptnSE5O9tELFolEfex7v2zcUBI6gPcoTgMlJS7ugaq65lHpSVEfvvT0w839vY8JodWN&#10;2iyd0fw0cjmWtLk1r7Zp2pbvO3fxD7m5S7sSDEUjoPg0TU3LSW0YOTLlNQLIc/Js2WM3z4xOV6lU&#10;DE2LCY9iOIaiOQAAhJCnJzNHFAUIkW6nYu87XjsWIohQgLBUJEUAHWrpo0el0YHK28qr1CPGjUz9&#10;9sSeE46QwEAlIdgRFa7QQx9QqVT4tTc+1BFMiFZniHIcNfR/48HbQkIz1B01Bv3fscP6L42bfaPZ&#10;4X4N1xhzO9RhXni83Fck5ItefXvzowxNhWUmx3z6wet/beqraCdApz7CZrf39Uq/OHLkooJlYUxp&#10;lVo7Z+rsKw/eNWuPx8OqjUbLvbu/OBDS6wO6j0K64FTx5dvGZKUdyxwZpM1IT20YM3LYDpbl4r48&#10;cGzWNJWq2+GXYIKaW9uSmjWGP7oNgiVqi+UVtc31ls1sVz37r02irlJHbm6mdfbUcV8BIXqaou44&#10;efryolGZqYdDwoOPr1rU3UHq/TdeqpucPeL9iLCg803Nrff+Y/Xm2QBeGuhJKx4Py2ha9RlSOfU0&#10;LyTgBZ4z4AV+iPx5IzY+19pqnGdzOnvZoletWuQamZm4OzEu4sN2gznt4Imz92u1WilCiHTQ4zU3&#10;wXXr1gmjI0JGarV6VgymkgnpI6+wnPuUpk03/tjpS6N8fiMddlzAmI8ACOrvTOY2mbLiokPFFout&#10;fKeINY7PHnbIZncGhoYFTVq5alVPKR2MRrvUbLbzo4IU50KDAy/VqjVZxAPDVQUF/GXLCoQJ8WHj&#10;tG1GqdHq2tfSrndwHCcyGI2Srm3qmEDmckXdzHMldc8Ru/0fTpPpNbfZ9Jq91nL3woULuzWWbS2p&#10;vG32+LeAkOajxSV/Kq9qGUYIoTrmhBWJ4vlBgTIlEGKPi1L2JRiASqXCH376TRsGoLQ6Q1TXZ+fO&#10;nQuUScXJDY06HTgNTdMnj/yOwx6jWCy4ec/JMlnvsgh18PSFEdXqltBHH5zz3T23TijjMC5r0rTP&#10;/Gzn0QToojG62l8KJIyE3vXdd7OWvra+YOOWvSudLk/GxLHDt//l0T9cnDZt2lUJnRBECJF/XLBz&#10;vrFV+1yL2/S81m1+nueQ/61gz/FnKAqGA6Cu5hDXQHTT8Z4HIYTbdCYlAPDNDpdeJBL1KURkjU42&#10;e1isp2la2dxq7qRjlmV5mOV4WqPBPnZY2mcTRmds1+kMczZ/fvDhnJwFvNKODhAKcRKJxM/QbwQg&#10;GmGKprV2hyvkSrV66uLFyzrtht0WPQAAAiIQ8l0JsRGG1MQYfWpSlD41KdaQmhhlCw3N6Fz4FouF&#10;oSiKJgio4OBgHCd1n8sZkfqWw+kO+efbm5Y064WRAAA0TXEMn+mf0AhQhACFWXc/DJYCi9Umdrqc&#10;j8761VMrcu95cvWDi1ds3nv4zB+ys1I2paXHf1jvdFIMRYmAAOmpzuoKIyPCPD7PTTAZFB0oAmSW&#10;1MQYfVpCjD4tIcaYmhRtighT9PLYRQDAYczGRoQ62tqMmVq9ccK/1xT2Yi4++AYD2e399JkgRFCv&#10;Z2s/3ZIZFRaSkBAdWupyVXkiQ1JqFAHSmotlNVOrqhpjVap++tVjC1GpVNS2bfsy2nSGYUaj8XBG&#10;eLjttqnpeoGAX+BhWcXWrw/fk2gXdXMcRBQAj8/3RIQrTOnJMfqUpGhDWnK0MTU+2hKk7L1J3TH9&#10;9tPyQPG+2ibNrBatLgsx1ObpI6Nber6HECLZYzNqBHz+WblcWjL1ppElfY8JAAUI+AyPi4oMsSfE&#10;hNsSYsJtcdHh9oTYMJtMInRT/dxKFTk1NqlEcj42MlQ9PC3+Ymho6KA1GbuKLgbbba5RE8eM2H/i&#10;xAl3fv4kx4QxI44IaJ5GwNDTd+w7G+Fl4B1rSQgABBAB0qsxhBDqiz3HpihDFfUzb85WT2mRMlKp&#10;6DCHAe8/cu5Xnx65IOn5jc5kFhvMFrBhl/2mscP3cBjr9WbbHeV7zysOnj4WoG7UTZs0NmuLWtOg&#10;RxSwAJRI1272McWrbUAAgVKxNSU+Sp+eEqVPT4wxpiZFmWMjw12RkZHd1kxhYSE3fVr2pdBgRVVW&#10;euLJ8ICgFm/zvX0SCvmIoWkhIEA8Pul3vSGKJgI+j8UYdzscvrlma2ZIUKAye0RqcX5+PsdnxMUA&#10;qKG6pnnWgSPnQnuWI434NCg+MizHZrW1/uru22o/+eQ0zs5KOeNwOCFILhq/urBQDB2aO5GoERGK&#10;IEAATtZDXG7uO4lU8mzOqNQXE+MiTu7ef2r+s68sX7h8+YcKAACIBgCaAgpRJCRY7kyICbclRoXb&#10;4qPCbIlx4baYqFA7j+Fx3mO4s5+e8q6hUwPAGFMACASIJ5DJZH0SKeNyUTSFaAAAjmM733F7OD4H&#10;wJMAwKTRUWplaNAyhTyg8WJJzYNjZ6VMKSksBTfn5jCLORnGGACoXnv6Lxg3IENHwHLYGRMZunN8&#10;9ogN5VWNj9Tqtb/1eZ4ihEhXAqAAYWWwvJqlqY0hAuV7Yln428HxktdiE6SFBQV5nWTrdDp5NEPR&#10;DENT8fHxoFIt8UQkJW2fmJNe0KrTT6pobJyvEAl4DE25adQ/Qyde6bxfAiSIID5fwMVGhV2aMmHk&#10;xUnjs0rvm3PzZ8OSo59IV8a8LWN16hAuhvMQ1k4QCNtNpl5ewD7MyU4WeDwsI5OKTZB5jSHzSraU&#10;2WY9Gh0d/kGMImBVqFL+Zpgo6C0hWE92fRVjDgEhiGU5ds7sm9et0alkAAAgAElEQVRKpOIjJ8+U&#10;vXz8WPFdb6zf02uD9gERQBKK6tVvD+XpcywKCgro05eqstWa1vgxWWmKKnX7LZcqvps+PC3ebbO7&#10;mOBgea5d9FHv+ggQhLobdA/WAf/9L3Y/ODwjqZpHyarz8/Nxbm4uS2N3WXx0+GmbzZGulAXkdC8G&#10;keBAuYYRMNsUDLNGLBGsjAgPfj0sPHDVR68/1+tue25ugvPu2VO2e1isCZQHNEhkoob8LndofVCp&#10;VPwvd+6/WSYTZYwakfLxmy8vOtffmNEMwwXKpdV6i+0jKQpYExUYs0amkK2NC2HWisWCQyIhv1c7&#10;AAhqMQWEASJ3KWTSExOyhm0a7B3doqIiYXBUdPalK7XSX82545vCwkIOAOChB285iQmcb9bqZxw9&#10;ezlFpVraXcMECAHqfSDbtvtAgsNuz3bYHGyMUjmMCXDMDA2VJ4eFyO1lVQ05o1OGd3p6+9Ylwlhg&#10;tTmcgQIR29pqOBEYKCuvqm2aqrc74sKio9JLq+qiFv52zkd/ypvmEAv5HE0jns5slXatl2VZBIhi&#10;o8KVZ0ODgj+Jig14JyIqeEVCcOBbYuDtValU3VTcKtU64abNB+4PDJSI4mLD35oybl499Fijbtbl&#10;AIyETa3GftdbZmos3+P2UDKJqNOJr7i4mHe+tGbU+cuVgsW/m3dGpVJRu0pajeOzhx1yetyiYSkx&#10;E44fP97tMPntkeIou9M9eviwBO6jTTtyg6JhVmZKvBghsFnsjhn7t50KXrp0KQAA8V0JQQTAgz2o&#10;7nRhS2PxloOP3jdlS2x4yKuhoYoLja3tD285cjEDAFDnRTmELbdMGPNlRID4/ajAmPelgQHvM0LB&#10;mpvGZnzCsmwlJogC6Nt/khCMoI8DuA9hSkULAHFJJLzQmhp3n2bf78qaZDSPkXOEaGMSgzqdkTmW&#10;8AjGPJblo7y8PCwdGVGiDAta7WLZ8G8PnFrooWujPS6WJQRjg5eh31C44WzoAAQAE2y0mjTJqVHv&#10;m0zG8POllX8aQ2c4Fy9eVrh8+dOOLkydAgqAoWmPy2G3PK/KNxFC0FIAtAQA/vbvd+V6nZ0GAJ3J&#10;7WYQoijkPSQhAETWLiHteX9Y+kFCbPiYitqmO3JGDrMiRGGGx/QfMGIALw5ECOHxaE+zVnsyJjB+&#10;p0HShqIzM7m3MjM9vq9VKuJuanq3kWAQ1Ta0hvdVTkFBAa1ud0SfuFhJRUeGlQmiInFpYWGfdVKd&#10;6lNwKkWsJe+pRzrbX1hYSK0p+FYOBqdn4cLb7Z0UhRGZGinRluSkvXXgqC3mzOXK5wV8vu2N9et3&#10;P/vQQ4MKXNJ1VBDpLvk0trkSwpXB41q1Ol5peV1OSUV9NgCAh+UEPB5tv1LZOE9rsm4AgKt37DEm&#10;CFGI9Dg4zB4ZF75i3dbcUVlpK+67Y7j+49UdnuXDw/WNOtNXHMe99fWB43MIIUc6mB+iKYIYmuI4&#10;D7E9//xCU9fyFi9eJmp0meWFq1Wt0GVGY+Iim90ej4nHpz3BYmmvzaagoIDevPfiJKvN/RgCdGTs&#10;pMlfd1Flon8u+yQyMyHWtnnzasvXJ40AgICmaXdJY4N1/fKXzB00SxBC5J7f/c1GURTuucJVquWK&#10;K83G3zU0tcgX/z7/eU3dXRqAxwAAYNmyAlFICCPjOJN5/vz5vcSv1Zv2R2DC/mp0VvLZmTOHtXfc&#10;IIBbJ00y3P7gM0fOllRNUAQoZoclZl0GgO5XArvTNQIAsq5w32S5XBZrc7l43xw9exvhMIWBQECA&#10;pE2jNUS1aHW3AMDZLt+JpCKxmPWwrtBQsSdabrUl3zblsw2F+16QSUT326x2YWZKXPWtuTdVIYRw&#10;wvj7XIgCYtAbpQAAhYWFCPIAKMrLbHh8yjkqNcg0+5Zb7F1s9QgAJJW6Zmbta8+bCgoK6P1n66Zd&#10;qW64MzwkaFPKiOxzCxbksB2aL/SfT/YFCwQipk1vbMSEk9TUtiihD6hURYyDKY0tq27AsTHKK8c7&#10;/n/nkdNRmWlxaWqNrjwzM1NPCKFg6VI2ecTM3WcuVs6rrmu5+5X3vt4PHfet1Wq16NHn3x5R39ga&#10;FiiXNe7Yd+JehAjBhBC5XGqvb9JmhYaEJM2bN68ZADioA0AYEejBX/Pz890qlUp7681jDqwr2H1T&#10;RHBAilqtPlNY6HWCJwThkPBgq0JBmXzqeIQQNDc3MxzGbgDcpwNkX+igk04KCFOGn0WA2kwWx6id&#10;hw5+AQC9NER7i07E0xQVabM6vpw2alSnJsuDPXxEgC+kgQIAau3ChZ5PPtm6b8POg+9cKKt5atl7&#10;Wx8RCIU8jmM5hULBLV26lKhUqhvGN+6GktAdjg49FALs4QCrL4Q2xyVGfhASrKi7eKXqyTqT9p5l&#10;ywpEAF6JoLS0FAADEALYdxkEIURUCOHCwkLmdPGVO85cKvk1AIBFa6YRQoiiKKTRaFDHy0QxLqI+&#10;PTX+/4AQ9Pn2fX9s0rRF8hHVKQH0VAchAAIIYYrhdyNCn4CDARMEhHU53e7583OdT+fnO/IzM93Q&#10;ZctUqRAODZY3BgXK2strGodv3Lirl7p7X6lBcKGsPlco4ENwkPx40ZIlA0ppGBOSmJhIOuytBCFE&#10;Dp6uCy0vLZtvZM3jAQAoGpMOv2ZQpKVhbUVs46/vuvUFAY+pPlZ8SXV03+U5qjVrem0GBAEBkajX&#10;whPTNEaAgCBEMjI6TRyoYNfhDMJx0WNGpi0X8ui/ihjq+UCx8G9BQeLnR49I2aUzGMNToiKH+2y6&#10;3rHzDhLG3c0Q56/U5malJ+mIx12an5/XeVhZtGiRi8fnnw8PC6kzWWzZ77z/afrVsUAEgBCqI7Lf&#10;1bFXUdV6zejKK7V/j5/2iKDrM5blCBCvqtbk7m5SIYSgg2cbE/Ttht/q2o3NEyeN/ujZh65GbMvL&#10;Wyzcc+j0M4cuXJo5cWIen4i4DlIB0kGbBCGEOzdODgCI13mvs23vvCMtbTTMPXG29NbJY0Zu1NTd&#10;VatSXbV9Vmoax12ubZ5fr/HE9pwHlUrFmK3WjJNny8dkJicUAXRxlgQgd905cz9NM+W1jZo7t3xd&#10;lNj53Ol1ULrqKeFta21trfDC5fLxCKHKMaOHvyTl8V8MkYe/IJEHvCDg854Xi/jm7y6UTS3u4jlv&#10;sVhEAiFP4vR47PLkZPfKlSvd982e9TVCVMt358vzTp4pmTo8I3Fvx6GLiAUilmDAeqNF4h3DvG5z&#10;xXUela6O0apNm2QNxva7dDrTHQAApy5pRh07efnB6PCwE7dMm/jtkgXzHL4xfvJJlayy4vKDl2pK&#10;p8dERjTLZFLjleqGrL7Wm1VSLKhvaJkmYPjuMGWIj5/D3gNnEvVmm3L65NGdV1BVKhXJTo+9IBTy&#10;a8vK68dxTlt8Xp73vvXLb3wczdDULcEK6bcxYcHPiOToRWEA9ZKYCXj51pvHving8bUiITNvy96L&#10;gQBAwsIchOM46Hqi6spc7S4nRQggghCivTc2Okxg3d/3zbUJYy9VIYr0p3FHiCOACPHZ2bvWV1RU&#10;xDgtZvvY7GFF9U0t2TaLPkqlUnXjQ+8UFEgrKhvGMzTlmH3zmPJtB88LoUMj4vGwFCaEsneJO/Tw&#10;w/e0J8SEb42JUB42mK1z5TLRbA/HsRqNBi9ZsuSGYeYANxZDRzIpRQEAsCyHeBagCgvz8frlL32X&#10;GBW2DAAzJVfqnjmvrrg1T6XiAwDKyMgAAIIw5ihBMObv2rVLUFRUJFy5cpegvNmVECiX3UQTSggA&#10;YDDYGYSAJgQzDMN0juvahQs9YUkZp8dlp7+nN5jDLlypHkELqF5eqz4QQgghmEhFvJ5z0+GgTyFC&#10;gKUp3jXtQi/85dcV8bHhXwj4vOH7T529bc2CNTzf4UGlKuA721vTDp24+EBsdPiVmoqqc9eytZOO&#10;6y6Epugmp1O4a9cuwbp1RcJlBQWic6WVid8eKr5fJhY6AAA8HuK9IkMhqtxgoAoL87mXFz9UtvDB&#10;ef+HMXGfunDl9cvFTVPXrFnDAwCgaRoBwYgAovR6Z7c+l4aGIr0bGABAHOeh9+3bRwEAbNy4S2Z3&#10;uLKrGzS2BQ/PLfr0g1e0n37wivbj1arWyZmRmkfyZhcihBxaveHOgoKTMgCAjIwMxKMYihACiOYo&#10;n533ypU22YniyzMiw0OOPvXwfa27du3m79q1S7CuqEi4rqhI+McH52lSk6J2eNxc1rZvT+QCAJw5&#10;c4aigCAMGPEYxPONx8pduwRSaWpQkDxwJsWggGAZv1t/hAK+99okICQRd7fvv/HGx2FNGu0jjU3a&#10;hP/76/z3kwLD9evX75GsX79H8s47BdLMcRkp50vKZ3+7/zsikRhYhVxGAQBgjJFMKu5NCxRBAASJ&#10;eHwGABCoVFTFlbYJp86VPjtjyujDcjlzTJK4QbRmxw7x+vV7JAUFBdJ9x07OPFtSmZaQHN5rq64z&#10;gjRIIZ8eGRZUcbahpmrdunXCXbt2CXx9n5AZWxsol15qadVFezxkbGFhYac+FgMQoLofXj/bfnCE&#10;TCJJb9EazqaEUOUb3lO1ffD2U9pP335ROyI9tmbiqIwDHhcbdXzX0dwOWkHHzpTIeDxa6nGxHkcD&#10;ixFCZPz4Ye2TcjK+NRqtQgzEePjExWPQsfkHBUs5gglrdzpFAABLly6FPABwu100QkAhjCm12iTw&#10;9aOkpIR//EhVarveMCMyPMT9/+3deXQUVb448O+tqt47nXT2PSEJkIU9YUdIQEFQ3LAzLowj44jj&#10;uA06jqPODI0zjjoqjgujwXmCoqjJQ2URAgIJ+xa2hOxbJ+l00kt6Se/dVXV/f4RgxDjz3u+c3294&#10;z+/nHE44SXXdqnur69a993tvlW3dGbt97/E1KrUyOS8vdXu8OmDfuGuXYrhMWiyDYw4eP7s0KyPF&#10;9ptVt9enxEXvkEm5GQdOXVhcVvbd75ul21tw6nzT3TljUi62NJovAADZffKkhgA7rba+PfjEM3cM&#10;90RQAKAFBQWhkjlTjohUpMoI5dKCgt4Ina6cPX22KaehrXt68expx/7+6m8tt8+dYhuvlVo//cfz&#10;lqd+eefeMB/urW82rDhw/FQyIQQ8niiGEDI0vTEckuj15dKyshrJpk2b5M2OUNzuA6cWEyCq3l5z&#10;fXJysh8AQOB5AkAgFAp+L4zUz7IMEEKoILIAo0//pJQlIqUUGEqubrDEZuTHuAOBO+69Y/FWPixY&#10;ZErlHVLpGO23n6XMsaON0zUa5aKoCPUBj9+XWXPqfIlerycAAKGQwAT5odvnyKGi99c/16LRRm4U&#10;RCrrMVmnggjhpKQk8Z/d1/43+lEEC+h0OpaPzp3Q2myY3dndp89KS2oRRfrmA/fccPLJh+8zvfXW&#10;29LKE4ab61u7nuM4lk6ZmPN8gjauu665teBiY8eLGSnx7vjoqK2sVBIASjlCRMbh9GZTgDnjMtPe&#10;bzP0HpYrJUsaW7oeSIjV1nIs2TZ7asGxDX992jx8QT3+zN/SLzS3PW22Dlw/qzD/rx++9YdNI49x&#10;zZ/Xp+zeXVPkDQReEHghSquJ0Gdnp5ze+eEr9QAA+g3l6sPVR/JbO00PhUNhnUwu3ZydmvCfnEpx&#10;dt+W10btwtY9pM/v6jL91h8KJkdrVPv7rM5LDEv4WK0mRaR0mdPhhsLJea8snz/u/GjjuTW0RvLI&#10;re/lEYG5v7Wz92fJiTGVyUmxZ6gAIqEiI1IqszncU1o7uqf++bnVt+7bd5JaXa4VfeaBB0URWhNj&#10;tR/09JkPWRt29+v1m+Rmv23R1wdO/FEQROmiuVOf89gHG4x21/V2p/sRr99Px2enbrT1D+y/dPzz&#10;dgCARXc8MZ3hYP7J8w1Pjs1KqxlwesqK8rI72rpM832BwMMOp8edPSb5TVEiOX1m+997AAB+8ZtX&#10;x7R0dM2uudD0F6VCzsRERz63bH5hVWOXaWztpZZSny+0Mi0lvkIVofzgtpumXgp7uZkfb9v/okwu&#10;ORYdFdUKQAnLMgxHWIYwDMMylPT22QqaO40ro6Ojtr7wzH0vbS0/OPZ8Xetv42IjU5ITYj6XSiQm&#10;AGCHlsMNa7xe3/LsrNT9Xrlr7Z633w4CACzWPTqGp0zxubqWX8doIxmJTPL2nGkF+9Mjg93R0TPY&#10;43UnS/ceOfN2Unz0pZTk+N2UUkKAsgDAEkIkrkFvvtFknS+VcXctmj25p+rUpesG7IMvxsVojDKZ&#10;/KUlc6afev3FR7vLynYqPt9bmWu2ux82mwd0crlkS0pq/M7bF81tKtu66yOPL5A/KS9zM2FYF0uA&#10;EUSRYYBwFEDT0NK1UKmUH9z44jNrhxdiGbbojjVZ7T3GijHpCe1UgGMsSyjDEcIAQyhhCSHAeL3e&#10;wrrGzqVjs9LOpKdF/zwlMVW29+Dxhf5A8IVwmO9LTtT+adKk3EaTsZ/rNNoeAVFYQhhmV05Wyif5&#10;kyZdeu3p+7yFhaslsmTmOgC4u6HVcEd2RvJxuUy+PjJCZnM4fUtM/daVgVDYGBsT9XFMXOSpBJjf&#10;nTPVPv7z7QdfXDh3yj5pIHJLfHx+oM6wL6e2pfNOl9v7VJjnL2SmJZcpODjBctLIyMiIm06fb3hw&#10;XHbKRZVSdQhEylOghAJhevut+QIvTHzywVL9hs1f5vUP2NdFR2pOZqTGH6NAKRUJAUo5kRD54KAn&#10;p6PblLb/k9fubW291LGtsm5Ca0/v7wRR1Eaqlfv7ba56hqFiXLQ2TRD5m52DnvD1JTPWFSTJm2tr&#10;BzSH65vuZDl2pdPlcSQnat8pnD3h/NvPPW4FAKb49sfzKeVvP3ux9YmYGI1VpVC+kpgQYzZbBlZ2&#10;95mLp+Znv9U/YK9sPvJZLSGEvvXxbs0Hm8un2eyDfxhwuK7Lzkj+65ypBZ/XtnZmUpHe3tTWfeeU&#10;/KztokiPeQL+UFSEJooATOky9WVmpCR+MX/CtM0KhSh8tOvAHLVadX9zR8/8uUUT/9HV17e37sCW&#10;04QQfvbNv0xRK6QLLzR2/CpCqdBEqFXvjcvN3KMrzu8sLS0VysrKJGdb3Nn7j5xaFgiHnyMAFxPj&#10;Y9bnpqVd/OQfeiMAAKVUkzzlts3paYlOuYRTNLX1FN18/Yw32Mi4zRv1D/nvX/PChMbmnj/1Wx1j&#10;J+ZmHWs1GKe4vf53F82beeDE2QtTiAi/4VgmngdYn5OaeGbPZ+uvxJjoN22S7/3ixH3NrT3r1GrF&#10;e11ntr1ECPnRrBIH8CMZQ09MvI7r95tn9vbbFoR54WSzoZdqNRE38JSx6PXrzI8/rg9SSrcvuONx&#10;laHLdJ9n0JeWGCvEt3f1lRBRbOjpswq9/bZZFICKosiEw2GWFwRITYw/nLt4Xltze8+scxdb5viD&#10;oTa7061QKxU3zS6a2A1D44gCAMBbr/y6e9m9azaq1CkBtVz6vTWambBsjH3Qvdzl9naAKILb61+c&#10;lZkiAEA9AADH+CP9/vBCm82hFUR6UKQ0PS5SsyQ9NrIVAEat0CvK9A1vvLtJ/9U3Nfc0tnaXJCfE&#10;LOA4LtzabmTH5qScffi+Wz989Be6rh+acpJuTZeRMJnZYjBmhAXhcI/JIjf12RaIIgVRFGgoLJCw&#10;IBCZRFIZDgUcIUqLWztN03w+fy0QQoKh0M0KpcQAAP16/arAY4+9tX9J8QzV/kNnVxp6rPMVKnnY&#10;YOwrtru83QBA3d7WhRkpiSZKaSchRHT6/LObWztnBkLh05caOkAdobpFoPRQZ6+5xOcPGAAAuvts&#10;t2SlJdnh8vrgIT6UW9fYsYQP8xcGBQ8N8/w8KpLOoM9/w4DDnUCBHGjsMEbn5aQtipTG955pbggH&#10;Q6Fz3b3mDEL6Mxl2aHCDMIQCBQIEKKWiKFBaqZCyzWaTc2xvn3VJiA8NmAccVovdlUOA5ooCEF4Q&#10;SJgPiZoIde2CudOORDGcsOdyXvKUy23q6Frk8wcNPr+Fsixzw6xJY/syMjJMXV1mEFkadHv9Ve6O&#10;HtLSYZzOkKFAMnGot5oCEDErLemLxPjYPhG4aTaHq8TvDx7rMgYgJirieiJn7DqdzqiIk6pDAszr&#10;7O7V8rxY7fTSNLVaudzp91nNNkcjH+Ydh07UjmXIUAoUAMSh+AQRgLbECpFHAZzfC6ZLSIiEY+cv&#10;1pttdg1LSDEwLMMQQhhmqEUpAhBREEDgxUODHk+P0xVBk+PCBVbX4HVeT+CkKIogCMItUwpEpcvl&#10;I109fUlA6UUgJDk1KbZYLbp6AMArT+Hlg85wSUu3MY6KcKShtVvIzU67Tq2Q9VxobJ8r8IIBKAVf&#10;ILwiITbGpV9X0FthsbT8MSP1z4ljojuXzJ7tXbd5syxsEKeYzLaJ4RB/CAhAV0/f7WnxsWaWFTIa&#10;27qnhvnwxfqmnjBhYA4FAJEXSSjMM2E+RBPiYg9kZiR0e73+ZKfTU213uMVWg2kaS8iViQOX84zK&#10;pFz1lCl5xqlT8wUAuLh+w5Y/VFQevqeps/v61Pi4BQzD8E3tBkleTsaZB++/+UNXV3O3VptPQlJH&#10;oqGnf44/FBoAAJBK2RvZkGABAGth4WoWKD+zrrmzICTwR/usDhoVEVqkVEpsHd29CoHC6Zq61ulJ&#10;CTEOGFp3X+AG/bF2l3eJxeZwE0K/bu8yZUwqGDPF4XDPGXAOKlmWrTxX3yEXBOEGgec5hmOE9IR4&#10;y9KSmS89fO/SIwUFBZ6X//Zh+qAveH1bd79MEMUz+4+eK4iL1fjMZvNFAOAZlmQ1thlvcLk8ZpfL&#10;089yjnk5Y1J7vF6vEQCEwUGFVCCOaTaHe1ogEDgiChRYlr15fHaKD75dl94dCIbPXLjUPFvgqSCV&#10;Si90dFkiI6IGWQCAsxfapXana9Bqdzb39tm08dERDUnJca1iOFjgsA+ucLl9dgA6IOO4koykOCkA&#10;fFuhr1oV+GLvsa9eeXNzjGPA2wmX1wj5MflRtNABAApXr5YM7GthDXyQAADkyKPElStnhkcuL/nR&#10;R3tV8igmRkZ9jvPnz/s3Vxs4vs1LIA2Ak6no0NIGhqEffJDkyKPEqVNX8R0d+xmz2cEZh69ZeZSo&#10;v2rfAAD6qiou38qroCB5eNz727/p9czmzdXS4ePL5GQ0M7OYr66+EnFL8nU6yeCJb2dTa2aD0FBR&#10;cSUY7geQfJ1O8sulusjk2Nh4URRpt9li+WB/y2BDxdrwyDHWUfOtcLXELHVwxj4rzQQAPunyylE9&#10;l8+Wk1HgFBTa9gSLi/VcW7BeYuwZmv1i5KwUDNUh+HZmGqwuK5MsjM9J99o9lsrKj31nzlglw/kJ&#10;nIyCIS4MMBQ9XVi4WjIw8G2ZgTxKLE6dKRgMBs7Ae4fyKUdFDXHeMFyOuNbpdOyZM1aJgQ+SVEgF&#10;o9wj6lfODNfXA3fixF52+K6Sr0kVGhrKwzpdKXPe4+Ha6pxMKgAApAJcvT5XD4ARjACaVEGn1wnn&#10;Nx3h2upqmExORgEygU/yfidPMjkZnT79V+GKim97PXQ6HXvGqpLwQS+BnqG80U2PCw9HihcX67nq&#10;tr0S4GTflsfweV/+XU6egrbt2RMu1usZw2YDx/ND16bc6hGnTlXzl/dFCgtXc2azgxs+D3lUorhy&#10;ZkxY//EpCQSczPD+Uvk4cuWaHU43E3iorh7tRkgyM4tlV8r/h/QAyCcmim173g7pdOXMGetuiaGt&#10;+cp3LjV1pgBQDdVtQclwuoUx44SzZzfycPk6ztfppYMn6oeu8zQAjQuE+PgCsS1YLxkui6E8/jb/&#10;9Ho9M/L7VlxczFUbgIPL1wGkAcxOhVBHh5YxSx0c9BiB48YPnzMYDCNeEaCME2l9eZiUlLDQFvy2&#10;TIbLYyR5lAhte76dukkpyS9dJ3ls4aQoVYI0XgoyocNksnx8qNPdUKEf+V0lkFksAz6OABghZ2KU&#10;uHLmt/eMwtWrJQMtIdbQ5iWpAMDlqCiniKCBun5m6BqzUkOMW4CzZy/HfFCSn18qaRg0ssP5WpxZ&#10;zBvAMNRou+reBZyM5nAKOnXqKn7EdUry83Xf2Ue+Mk5saKgYulfpdGymVSXh27xk+BhGlsFQvuu5&#10;akM1NzKNtqlqHkZsk5+vkw5GAmvss9JUPkhmz14iVFToL98P9UxmsUE6XB6ZAGCYHhfWgQ7OnPm7&#10;ZOSLHC5fN1cHGJMNG8pVXLpCfGj58v/ewhYI/Yj8aB7+rkGY9/+7Yfn+92B+IYQQQgghhBBCCCGE&#10;EEIIIYQQQgghhBBCCCGEEEIIIYQQQgghhBBCCCGEEEIIIYQQ+h8Cl9BD1yLy6+fKEm1ei8bv9xEA&#10;ACkVWZ5IGU4CYnJUgmfy+LG2+0a8L3zkZ3fv3h3xbvmB5NYOc7TPG2RioiMC06dNslxfmNxfWlp6&#10;ZQ39x/7yVpx7wBMTdIdAFHnCh8MMT6SMnKN8Qkqs977l82xFRUU+AIAH1qyPJtSb4A4LgijyRMVy&#10;BGRSEPw+EgIAURDIlLysgeef+IXl/nXrZHG8Nq3fPsjxjECllGFjo6I9E3JU5lWrVl15NelHH+1V&#10;7Tx0Iqm5vTXW6Q5xUTHq8ITsDOuDpQtMJSUlAQCA3bt3y3YcvphktnkVYzKTPJpxcWb95XN49dWP&#10;VDWdLek8L1AAAG1UlOeXpYvMRUVF31nf+umnNySaBZcmGAyBhGMJJ7BE4AQCIYCA4CNyVkkVvGDd&#10;uFFv+352UqJ/dUvcucZL2sGO0+3Vo6/z/h369f+Irmtqj290tHU0VFT8y7ddVVV1yn+//rXsSQUF&#10;pr+/9LDzv/DKSzLntseyxicnhJYWjzON9qbAYeXl9dLqk18m1NR1JNgG3XKVXCHkpCc6S6ZP6n3s&#10;sXvdw2kVF+u5rKmydIfNIQOQAqfkCCcKBAAgEBBICAAm58YNtF44bhm5djlC15IfxdvW0P8suvJy&#10;Rt5umcV4yM29vfZxsdGR3gitxiIDwob4sLLV2MPXtrUf/eXvXtr+3svPjnxfA9z94Av5b2/5ZoVc&#10;LhurkHJKPhxmI5QKiclkGnynrePLmpr2vUVF2S4AAEmATrBZcbAAAByUSURBVGB4WmqyWscrFYpw&#10;jFZtB0IoocC1txuFx9a9f1b34HP7yze+ePHpP20Y39fv+UV/ny1LpZB5IuJjXSCKLCNVMkQQOGO/&#10;JcEY5ajUr9v8GigzorwB3wqXxz3dPOBMSomPtaWnS/bFxqZ/CQC9AEA+/nh3yqYdX98aq42cIZcr&#10;IqTBMFHJpOzgoNf9wttfHnrxjbKdz695qI8qFFq1XHVbi9O0tKnR71B0G/UA0KTX6xl5rDItol/9&#10;SLfJPN7j9sk1qoi9CoXi7wBgH5knnJabxVjFm4095jEJMZHeyCiNW0pZVpQCgI9T9A0MaAkVtwLA&#10;e1eXxfLV6xQXGkOPdnaYijJy5z4I1dUm+OcvA4K6us6Vrd29t43LHv9gPaUd/6yC1uv1zPnWEzNt&#10;dvvaQMCxtaK6+jMA+N7b3kb66Isv4l58/T/X9UjYweoz0hcAoH+07e55+CXtxzs+XEZYZp4qUh0z&#10;4PFxEhnLhSmFrw6dPG73hsoppQZCiBg9LhTX2ml53eMLJMdGR7njWc0gZVmGDwsSIiWMrc8aa7Kq&#10;ds2Zs+zNiooK52jpIfTvNuoL6hH6d6ooLRXuvGHWQa1GfbqhtTOL5wVHZkriFxPy0j6KjFR/ZTTb&#10;BrqM/atrG7rur+rslF/+GHn2L++M6+ozPdnebZ4co43c9eraB57e9tFzjy6aP+21PovdabHYfvvs&#10;a+/cvXv3bhkAwB2Ll9RkZiQc6uoxxwRCQf+Y5OTtk/KyN6tU8u0dXSZnr8n6REeX+ekPPtiR9NNb&#10;r6uNUEpPGk3WzK7e/kBinLYyUq3ZqdGodsXGRO4MhMJiv2VgbHt7Pbtg+v22wom5FT19NkN7Z2+u&#10;SIX23Owxe5OSIi0AAC++sSWxbNuuJ/stjhuB0pO/e/Qnz+/a9MIjd9954589/kCHyWL76cFjjff/&#10;/ZNd2mXFxZbJ+WP3eLwB4/nathvM/QMTy8rKJHq9XhyXPLYnNTlmt90+GNtndbB8OHwmPz/fdXV+&#10;FhdOOB4TFVnX1NqVExJEp0at3BOhUe+M1qh3RqgVhzweH1vf0j1mtLJIUcriz9U2L+3o7p+aoo6Y&#10;Bv/izX5HjzZFnL3Ucn1bR29hpEw+64033pD/k+1hp8nEbtt1ZMmgx5ff2Np114fv74j/V9fHjt1n&#10;5vmDwWlN7d2LW7tM2Xq9/nv3Mf1bH2vcXmdpu7F/lcPl7v3FvTf/ZeenLz/ym0d/+qxIYW9vv/3m&#10;yiOnnn7qxb+n6PV6prffIpr6bExDS9fkPrMtIjkp7ohCLtuhUsi3q+TyXc5Br9/hcGcZrC7Zvzo+&#10;hP5dsIWOrklFRUWul//2YT0ViT8pLrpWxTi++c3DT3sBAN7furXyg4+rX+3uscwSjJZ0AGjR6fWS&#10;/UfOrQ4G+bylC2c88eaffn3mH+uv7M747FtvXdq78+L6uoa2R/afzqwFgOPz5uV6dlYebGQYYkuJ&#10;j6ldWjJh35w5c+wAAM/+5Z3KunqDu+ZS663Nxt4lPT3nt0Sq4hrVarnDNeire/G5hz4jhPAAALry&#10;cvY6jotu6+yZ5HJRpqSE8ADQEZF9Q50mUu3RRGrO3nvn4tbhgzl+5sLyDkPfnbOm5q/55d2LtpeU&#10;lAx3Y5t27z7Z9MrGLb7OHtPPtu862PKre2/eBgDNT72w4b3Nn349zx8Q7/5q/6VqALAuXjwpuGPf&#10;Nx6PL+Atnl34N0/vmP2EkO91B7tcvQNFk/PObf68cjArNenMT2+d9/lwt7yV0oi7f7JGEw6HokYr&#10;B3WUck5SfHTvoMc3pq6h4xYA2PlDZabX69k9R6uLM1LjvU63R2ho6yptbQ58AwD+H/rMmvlLEl56&#10;/6sJCTHR1o4u02RtwfjxVVVV3SPy5DuONh2NeO6ZrdNTkuItbZ096TKOuz41Nb8RRvRKUEpJie6x&#10;aQ67++eRSuXuQ1++8yohZPgVp30AUK974PnBA8fOv5SSFNeUkMb9x8tr7h3Y8sXRtw+cOJ/Z22+N&#10;qa3vsO397PUtV8pXwbIcy04Q+CA7ymEhdE3AFjq6ZokMQwAoiJSyohh95Vp1uUEAhvVSArwgQhgA&#10;YGZiTo6hyzJXrVLUKMLStqv3NTUx0c6y3JcqpTJy98EziwEAgFIQRYEBACJSSgwDA1fS+MuzjziI&#10;hPmCiqKko9eUUV4PDE8oQylQIJQxGAwcDMWgkIrSUnFMcmxltDZydzjDHwIA0Ov1hOUkBCglDKVX&#10;YlWsVmtEfYuhODcnvZYSqLm64lq2bNagXCk9oFTKgq1t3fMopUoAIC1Ga/3EgqwdNoczPzI2ZrZe&#10;Xy5dtuLxxNYe4wPaSHXNC0/d8/XI96+P1BAXR8KhEAMUIER5cvz4cWb42DesW+cFIlRmpCZXXf05&#10;Silz5Ez9gsJJ4ysyUxNrO3r7J35z5Ej6aC1iAICzJpDuOXj65pSEmMPjMlOPd/X0548Zn50F/yRW&#10;Z/fJS7Mn5GY5ZhXlbg74Qx5gxCXle09G/ND2/1F2eFp6Wrxm3sz8dzmOaWrtMt31wa7q9JHbrNu4&#10;UcGHhHlmm0Ny640z946ozIcRlUzyjTYqovVSU4fuaHVrVElJCT9+SvKpCbnZGxQymeJSS+cjd/7i&#10;98V6vZ4p1+nEKRPGHUhKiPtaFU1Hi9tA6JqAFTr6H8GvkJGyrTtjX3/vs8kHDtXc7/V6c8ZmJO1x&#10;xap7AQDqG3smsixJttoH6++8c8b3xmBLS0uF7PT4Xm2U2mIbcI6tOn8+CgBgOHpMJITKFYor3ckV&#10;DQ1clEoZzRAmmKDVWudpTZRhREoppaIIYDAYoLBwNVe4eujfgT0VzRtffearPW+/PaLy4Akd0UWt&#10;1+uZfUfPjRNEMTUjJb7m57ffODjauS5fWGRWSWWNnEwy9tNte8cAAC1MhsCT9y3/O8OQnrb2noea&#10;+huSo+NiZnX29E+ZPnlceVpa2g+2guEQAEspBQAgIqF2mYwdPu6dJhP78tM/O3um8v3KkR/RlZez&#10;n23bP1nCseoBm/Pc5AlZ2wRBjNpRefo2gwGkoyUzf2pulkqpiLH02xuLZ0/8NBQOs35vYEmxXj9q&#10;q7aqqlN+7kLTLH8gUJ+VnfFVbGxUZ0unqaSxvScGRnkIqKmpkdQ1dcw19lrdi2+cXZkaH3fWYnOk&#10;qKTcrDXr1yuGt2tucSupSKf7fEFLalZc8yhJU5Pb456Qk9ZgttmTx+eOTQYA8swDD7ij1aqvEmK0&#10;nwYDwdzmjp5f2XltNiGEPvKzFY1/XLNqzyu/+933hjQQulZghY6ubRQACKWtLR0Zz//l/c0vv/PJ&#10;Pxqau36RmZ548ZnHV35dWlAQAgDo6O5NFgE0RrPVcXWU97AxmSlutUrRo1LIogbNztjh34sAwDEE&#10;NDDUMKSUsg17T0661NS5Rq6Q9l83Na+yrKyMFxmWUgBBKuXmvPvZwd8k5Wmeix1U6ZVWyYtZE65b&#10;tm7z5m+/T2vXAsNIvlMp1dfXk9aWnjSGYSOAir3TpmVf3XIEAICMhGRvSBCshJC4pvaueAAAvV4v&#10;3nLLks7pBeO2dRr78/lw6O6O3r77pk0au42XuGv/VTaGh85LVtfcvrj2VOdTif7I32tdihfiveq1&#10;Gz7dv5AQ8p1odGPFCenW7d/cOyVvXFNyarTZ1jdwkGNZ8lXlMV1zX49ytDSOn6xdMCUvu3nurIkd&#10;zqD7oFwhdZ++2HLjUkWaYrTtj9VVT0lOjEu12Rz1Z/abTIvmTt3r9viUY9LSZ1VVVX3vIeDzvScn&#10;ZqclZHAcV3tDUZGreN6USl4Qek1mh+70nkva4e3M3W2yQY83LSzy/nt/++GoLeqC2GQxOTmumyGE&#10;JsdHpen1egIAsOU9vXVWYe77sdGaPZ3dpuUHjtYsrqqq4ggh4tV5hNC1Bit0dM1iRIEAoQSAAVbC&#10;2BlC/5EQp303Pzd9l8XmKnjmT+8+8lbZZ9kAAB6/Xy4IoiTk58Uf2l9cfHSI4zg3wzBsODwifkQE&#10;5vT5plv+/O7H6xateOyv+cU/fe+DT3b/WSGX07E5aa//5CdLO0dGaqvkMiYzNZ7LykyRjclIUuSk&#10;J6sTk+NkGpXqSgW+9vJPAoQADPeE68Dj9yspUInIMmFBEEYNMJMnRYT5cMhHADh/iJeM/FtmesKu&#10;hFht46nzTau8Xr9ixqT8TRvWrv0vdQMTAqCSKWBMWjKXk5kizUlPUmSmJqnSEmO/1+JeOHlcdEOL&#10;YW57b++F3CSVG1h5/5i0pDN2uzt7euGkqVdvX1V1PqrZ0DOtvcd0sXT5vP6QKeyYMH7MYb8/EOcn&#10;wgK9vvx7aXy540ixQimHmTNzDdddlytOn1SwixcEz6WGtjve2LLnOw8BNTU1km+qa67rtzmZ+3SL&#10;TgAAWO0D9ZkpCedsA86xmeMzJuurqjgAALcryARCYYUgiCI0dFAYpbUfGaml6gjVICEgckBHHhtd&#10;XjzREKWJOJ2WlNCbnBhrKi4uFuiIYROErlVYoaNrlsgwBAgAUEoSE5MGf7WicMfbf1y1dd70/Ffl&#10;ctl2QYBb3/lwx0pKKSOXycJAqRCjjVD80BjvoNMj5cN8hCCKoRh11JX54EAoTU2KNc2YkmueUVjg&#10;ubl4Zuu8WVPeikmKe2jO2Fn7CBnqNr88aM76/KFzS+YUvp8YH/lGYkzcX2O1US9oGOXeJ0tLA6Ol&#10;+60KiFRLAgyAIAE2uq63VzLaVg6LT8pJpUpCSCAmQu0b+TclJFpuKJ76H26fT5qdnnTBbW3u+5fz&#10;thcASIaOPpSWHH8sQRXxbqom+o2szISXU5OiXo5ISDsIV0WvCwCzJuRmWIVQqPOhhx4K/+y2ad5o&#10;jWoPBTHqbG3TkqtSIAdOnpo1cXyGhIi0vaCgILRp09rQ+IzkHYIgsAdP1N2159SR70S797f1x9vd&#10;7ik2m0OYNWliatI45YxIrTQ+MTba09ZlmjRnQn56eXk5SyllAABO13alpSXHT/b4fB33ld7SSSll&#10;vFHg091avB0IeK0254rWLw4pAQBUajWVsGyQECLJWRrPXH1uAAAul4N4vH6NCIQQYD1r1669sk35&#10;vtN5GrVyfmx0xJfLlsyvIoTQ/8LceIT+7TDKHV2ziEAIoQQYQmkMADyj14uU0mBJSYn5D+vLju37&#10;puYWk8U9/uzZluic9ITeto4eV2pSfELGggVSAPhe5Vrb1K7xeP3JPm+gLicn1gwAIAEAhhAaF6tt&#10;mDg+9VMfzzjjk9T8bcXFXkJIeGRItygKBAghAs/7Fy6cbVu0aM53uszLy8sVRqMRnnzySf86AGCv&#10;6jQuKCigGZlpvSKA2+vzZ7Q1dI86Baqr3aBmGSaJCrRvyuT0786xXqvjsz+paKQi+NVqhW+0z49G&#10;IAIBAiBRMN7MTJV95AI7lFJirv1IJQg28Y03nvRXVVVxv35hc8m82ROO5I3P7tv3+VtQWloauu6W&#10;h+tSU+J7OnpMk7fvO5p86+J5JgAAnU7HfLXv6MJxY1ItC+ZO6P16KwAhhC7UrWlIiIvuqmtoK1p5&#10;x6LUU3ugYTjN37xeNl0bqc5kGPBu+/rQCkIoFQRCNRploNc8oK5r67qt3qT8W2kp8QEA2fLFN5NV&#10;Cnn0wjlTj56t3AQAQCv0+vBTJ09Wln389YPnalsX3rZsdmZ5eXn9niNtwUAg2K2Qy9WvPPZ03Io9&#10;e4xX54fROMh6pe5MQqnQ0N5pIGSoAf7U8+9knGtqXWUbcDpvWjJrg6vrtitxDmU7dyojAJQtarVT&#10;/wNR+Aj9O2ELHV27Lj9uisN3WxiqKAAAIiURYSA0xBBWYrdbpZOn5V0ihPRKJGxhw6GG703B0unK&#10;2eYmQ9aAczB1fE5afVpamh8IgEi5odY3YUJRCo3zoXuW224vKXESQkYdhwegVByltbZmzXrFhQ77&#10;ijAXc5Nev0meX1FBBAEAKL3S4a7X68XZk2c1CoLY19ppnH/gyPm4UfZPqk/VpQZCobwAH25dUlz8&#10;nYVz1gIANzi0S4H+F1d6PDTi4HlCHVlZ3zn+r776KtIrsZX2uGzFAECMZk8BEJJu6O47ZuusdQxv&#10;t+i6Sf3TCsZ/CQDpu/edWKjT6VgAgJvuuSdTwkmym1p7L2XGqazDaeUW5Lgm5mXv5QUh2mJ3Lhre&#10;T1VVlfzU+YbZUqnEUDxn2h8pS9eJDLwQoqEXItXKZ+Qyzn7kTO1t/S1dkQBAt27fHx+lVs7s6jV1&#10;rbx1wTmAK9cBnTVr1uDsafmVgiBIXY7Aiv1nO9RFuZF+lUpWo5BLEw4fvzhllBwhQqQvqrahsygn&#10;I7nVFwpaAQDKynbG1re1l5qttswbF8784OVnHzbo9eTKEE7LWcPixqb+e6R1ndpR9onQvx220NE1&#10;i+fDDBAggiBwkhgq0eurOAArMwD98i8qjxQ5Br0TWYapSEnR2t7YeW4gIT7mhNliX1HX2DFnw4by&#10;fY88UuoFAFpeXs5Wn2sfE+FTL3ObbY0/W7Fs37GdQ4uiCTxDRAAQRBH8fv8/rSBDokgAKCFEZGw2&#10;m7S8vJz2q9UEAGDfp5VxxlrXip/fveyDMYlDlQALAJQCpfTbB5KxY2MGSx98/sCBYxfmxsVrr9e/&#10;VmYBT59dr9eLOp2Onb2wIvGLrz2LQ0Hes7RkxoHhue7DKioqCK8BFoASoJSYTH3/slJPSmohNJw4&#10;NFVNFBlFQ4O0vLycAABkZWXR9Zu+nCRh5MXx8VGf6HQ65tNdhxbn5aQ7FWppj17/+ysVWn5GzMCl&#10;BuMOfzD0wN5DJ69XeplyvV5Pt315cua4MekBmVLWPHIZ1niw+jp8/v2EkGeOnbm0sL6+vqygoCB0&#10;8FTLWI1GPaPf5jzwl2d/eery3HkKAES3+hlv4aTxh4+drl2Wf/2com926HeVfbgjXy5lC4rnTNsS&#10;DodD5eVD4/H9/UN53+ls30cJrD5ac3FFXm7GRxtfiemcsyxUHaGU37Wn6tSdf359w0Xebe3VD/Xw&#10;kIfWrVN4TeKt4XBYXTRp/Gs5SZmuW2bnyD/evfu2frN91ZzCCRsmZmafKy8/rgAAcCgGCPj9kr+9&#10;89XtNy6afWFazoQfeNhD6N8LF0lA1yA9M+WGzJygn1/U2dO/QMpJWJvNxzf01CXaffZJXrfvll6L&#10;pRREuPhT3ZIy3a2L+9pO7xH/8LvfdZ5vaM/w+v23G602UKfkEU1aflxLu3WaPxj+Wb/Vnjx/esF/&#10;MEHT0aqqKlp5+sEUk7l/vqHLvJBhWebE+XrTnTf9dODkyb3f6a7XU8rI2l2J/b32YsvA4CIpy4ab&#10;O3roxVZzrrGxu8DQ2DvRH+KXNDZ3zZo3I++Tc50Ox+ETTbmWAceiYDg0Awj0ZhfMND7xwtPevRUV&#10;/LJb7jJa7fZ0q9V1QyDIq0439IgRKXmxIdDkGvv677YMOIsTE2I+uaEobceuXbu+U3kEZdnZHYa+&#10;uZ3dfUtkEom3uc/b/egTT3qq927/wfF7L5M91uJwLWg1GOer1HJvd59H0tRjzb3UZp5w+mL7hEuN&#10;hmUWmzOncGru0bpOT/TFxo7VoiiIA3ZX19iC+XZD08kApZS8XrYj5lJbx8RwSFjkDwajZszJNzf0&#10;DGobmjrvDYSCUZRCc07eLEtb/YnAunXrYNaS0qhzF1oLCMsU+3zBKMuA0xaZNAHqGttvCQZDi1UK&#10;ect/7jpoKlpyl6fh5F4eAEh8emEOw8C4LqNlbiAUkk6bK+lxD3pntnYa56cmxTUdPFmf1tRlzm8y&#10;WPNNA70TjDbTRIfTneX1BCbbne7EklmTW2uO/f7802v/5LCaLT67Y/DmPpt7TK8l4OOicyI/2Pp1&#10;VrRCe+vZhvabCvKz9ifFqz+FYK+nxUTHXmxo/2soLJCkxNhL7cae3KaujmnNHe2FHS19M9taTUub&#10;243F6cmJO39y67z6N998E7vc0TUHW+jomlN8v0Fq6eQfPHKmtoRhSe+l5o4EgRd/HeYFhlJKo7Rq&#10;99zCvD2P33fHhyUls4bHR+mjq+9qKd9x5Pfvf7LtiXMXW1dpo9U/VysUgab2bo02StP4wMqb1z31&#10;4F0nAQDWrl3LBYL8zZVV537m9fsF84BjjFIh/820CQV/opQeH9kyLjx7Vn6ShyUXmtrvCQTDLo5h&#10;M7/Yc+wJIEQqCDwReIGGwrwokXBddfXGLg8V4lyewTU2h2MiBdJ9trblhsl52VLZILwDAG2v6h8x&#10;WyyWJx59/q1HDhw7f6tKIb9XG6n2mswDCsegt7N0+YK/SgLjv37ooe+P01odzrtrG9uWB0O87Uxt&#10;03i1SvlHCAZfBoDDo+UlpZRMKL7vnnNNzTdSkdpO1DRNYBiYQIFKBIGyfJin4TAvZKQnVIXDQkKf&#10;2fILl8MVc9HlilUpFGvnTs97llJ6fF1FBUtZ4bo2Q/+T4WBwgAKBwycvPSqRckK/dSC232qnCkXv&#10;r68rmugFgKry8nJ6rnlgqrHP8iu3x+ekFMieqtP3p6cm9ja0dU+iougEgKWTC8ZGT4okrwJAR2Hh&#10;as5hd65qMRgXhAWx81Jz53iXx/tkamL8BeuAk/ni68MPEoYBwhBggYiUAAOUMATEUFgURI6wrXan&#10;RwUA8PjKZYMXL17c8rdNu13VJ86t8noDbyYnxrqdg25p1ckLvuuLp28pSErd+vTT93kppexDT78Z&#10;0WexuQWBKv7z60P3sAS4oYBMADrUeSAQAFdbd29rZmbmqNMNEfp3wwodXXOqN28OFC5frY8M0D/b&#10;wQ7sAAOMVkMkAAAOB4hBIjqoJVxcPPN7N9aGcweMHpH8/qd3XB+Vl5OeRDmOcbuCA5u2VVjTIpkr&#10;i68QQvicpY9tiosOb2UHhlYNZRgJtXQk+65ePnV5UZEvX6fbStXiF1K/SAiwFGKiIYoPEQAAp8tD&#10;5awUWKlf3PT2c169Xj/gcqkeUXGSK98vqUYTshobho+XxsfHe4rv1795U9Gkf8y5YXoqxxCZNyQ4&#10;KvcfMls7iH/jxh8IulIqXkvQat9yOIaGtjmiFiDQ/4Otc0IIna1b83JcwPa6fYAMTbrXAmj5iCvH&#10;ruCkEAQabvGbBKlM/FKdEM8CABBOSr3G88P5IaxeXbZTHhu3X2YNEQAHREUSEUALEVI3AwDAMnLR&#10;1xfhH34Y0uv1h5kYyRm1Kp4BhwMoz4lhGhZVHMsBsABaLVApE44EVwAA4OzZjeHC5av/II9lJHIH&#10;A6AF4CSCIA4M8ur4uHevPrfhgWyGk9IB3kyIi6WDMueVa2Ly5MlenU6/LX9aduWNM4oSOIbVECHs&#10;2bn/XJ+5sc+3ef1zwct5JOh05TUqqWIZAIDdboeo6GigYvg7wxmEkdDDTL8XI94RQuj/DoFv5xFf&#10;i3OByQ/8/8fk/9d5/79O51+V5Y+1fBFCCCGEEEIIIYQQQgghhBBCCCGEEEIIIYQQQgghhBBCCCGE&#10;EEIIIYQQQgghhBBCCCGEEEIIIYQQQgghhBBCCCGEEEIIIYQQQgghhBBCCCGEEEIIIYQQQgghhBBC&#10;CCGEEEIIIYQQQgghhBBCCCGEEEIIIYQQQgghhBBCCCGEEEIIIYQQQgghhBBCCCGEEEIIIYQQQggh&#10;hBBCCCGEEEIIIYQQQgghhBBCCCGEEEIIIYQQQgghhBBCCCGEEEIIIYQQQgghhBBCCCGEEEIIIYQQ&#10;QgghhBBCCCGEEEIIIYQQQgghhBBCCCGEEEIIIYQQQgghhBBCCCGEEEIIIYQQQgghhBBCCCGEEEII&#10;IYQQQgghhBBCCCGEEEIIIYQQQgghhBBCCCGEEEIIIYQQQgghhBBCCCGEEEIIIYQQQgghhBBCCCGE&#10;0DXj/wBsNrBz9w63ugAAAABJRU5ErkJggg=="/>
  <p:tag name="ISPRING_COMPANY_LOGO" val="ISPRING_PRESENTER_PHOTO_0"/>
  <p:tag name="ISPRING_WEBLINKS_TARGET" val="_blank"/>
  <p:tag name="ISPRING_WEBLINKS_TARGETMJT" val="_self"/>
  <p:tag name="ISPRING_PRESENTATION_COURSE_TITLE" val="ΒΑΣΙΚΗ ΕΚΠΑΙΔΕΥΣΗ ΔΙΑΜΕΣΟΛΑΒΗΤΩΝ"/>
  <p:tag name="ISPRING_PLAYERS_CUSTOMIZATION_2" val="UEsDBBQAAgAIABxNs1A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qZDtVLwPW1vsGAAAQGAAAHQAAAHVuaXZlcnNhbC9jb21tb25fbWVzc2FnZXMubG5nrVjLbttGFN0HyD8MBBhogdRJCjTownFAUbRFmCIVcmTHLQqCFsc2EYqjkpQSd5UnggDpImi7LFCgj1WTwAlc13nUf0D9Q7+kZ4aUIqUOKDpZ+CFSc+6dO+fcxyxdudkLyZDFScCjy7WLixdqhEVd7gfRzuVah6589mWNJKkX+V7II3a5FvEaubJ89sxS6EU7A2+H4f+zZwhZ6rEkwcdkWXx6+5kE/uVau+4qqqo5jl43NFfpNHTLNRXbVqhuma6h1DWjtqwM/ICTyItjL4UzS+cLhHLAtqFsarbrqBpABbRFXafTbls21Rq1ZbrLSBL0BqHEJUFCIp6SZNDv8zhlPgkikuIrXrcLC8FWEAbpHulxn1VwwVnTTRfm5f6Kx7qh0023ZTW02rIWeVsh3OjGjEUkZp7P4g+xYVp2SzEK8EaQfCT0tq05mkkRzHbTolZtuR2zhEUp4Pq7POVV8Ay9AT9da8VVrY5Ja8tOGPiMLFztaI48d7PTqmv2AuHbZIFaFNsZv3IWKhhah50T6LQOY6ej04aCALQUey2PiWpreNBwN3TarC2riK4gzY0g3SWB048hFMKGXjjI2VVIqcxcXVHXXGq5Srvt1juUvvU7+yV7Nro7eliGoFqttmJuuoa1arl1fRWu8V7fi/aIwXf4J59funTz4heXPq0E44BTxiwQkUhfXJgDyKS2ZbhA0wzX1K7hxLOfRrdGj7LX2UH2JjuuhmB1qKGbYHfxT7XVIPK6iOXodnacHWYvsuPR93P70bFtiKBgsO7IfCLiZGgyn2zyAdn1hoyknAwDdkNmD4gkiCFByXG86HI8iAalCmxYLQUkg+6orauCwBAKj+O9c3lSGqS7PIa5hPi5yn1pU7BOvO/n+sy5x0UiQ3rzec8LosVy0xumYSkNScIW2K+sItx0sikgzcBLyg+FrM7BxI0o5J5PtpFySGA5xOv3w6BbpNhCF+3Q2yv1wlY2dHMVYrAMB+mtMX6C4/ste5K9wtHdIdnB6BZO7x/8vY3T3B/dzZ7h952K6LbiaDaAf82eZ0+hsntA2z8Fhit1MobJjkCtYwKmvxo9zN5Uw2vqq00DP1Q69ju2eZy9EG4B83V2JJwE/svRo2qwbc0UDmKH9+FV6eIi6SuOs2HZDVGvRM73SN9Lkhs89me4Ps2KMmDdVC3ISaVT4KIgT4DBsgANRxyzbloOBi8VqZJCndgxaOzSPN0IuT+RRDkiUPo+QexwLrfAFBHQlwitoNP97G95bPhaOYMMpWOqTbdOJxna8AZRd3fOddD2ifKaFtMgYTOSKVVugebWrWtITtj4o9GD7KjKKmsNiXWtyopNzYGhnxHGUkOmsq6v5sUY2XOc2saps+uJTBXuFQ2XYNMw4IMET0RkkOBkEk0Wq5lxNHQPJtUV4z0ZOkcdd3s7wRCtEgjI4lJDKCaq1hDautrRv3JXFN2Q/cAU9YTFnrcnO0vPH3pRl5Et1vXE0e7hnR/48p2gvbT/7SD4jnhpUTAWilpjNrRrC1X9mSlPJ7g1SOBTmrJePy0zLQJWuH8aL4TE3+vCPFs/nf1J4/9RTmZqVPjg85kZSaqcUakTHxip+U/rY3tSzBca2h4oVUOnEs6/qinM1nWkvGZQPt28XaebKzPDjB5t8/lXm1YBYHJyWgyniRhLzx00TD0eV/BeTjjT7svZZv71G1rd0SmKzwbbSoK01LLU81z1FYUVxTV7gzo7Kaiot/jaUfYmL7wzb+7L9ua5rMNPy9yY6olnKhHVqYHNmN4w2JmM9GHQw878OTA7LW0cm7x4zOxxgw9CXyaGMLguCwiiPuix/3fb2zHvyaehl4yFkRewKx/iRb45OzfartBpTbR9wslNZN3FaBeylL0r7S22DUqSkCGocrRASOWWSiXtaIqNPkdVTFU0R6rIA+GciyAsEQqDOpPp98fsgGTPBc/QpB2iZQO7cpodg0oH4M0T0Om1JNb+nGbykbChrSgwNebyY0Hg7C+w8152CMjDOcHedfjxya4R4fisgfJec8aEaB2RprWJqa9NnrLkm8ogYsMTjPwSJmU303KgTl2y0XGtlRW0i9vbZSuoUp91eZ4FxXw/df9xIPPHwejB5O6g9KSpDj19lCHaywtwj/fwaLHcLhUXkJJgCqWK2mxB0c4cO59aOGamanVszJZFClD5IEaPQoM0ZES76QnhVkEVN1hI/nIclFcxcnAGSw/E6FwFSR4pIH4Q8y0G0rvZn+KEqkBMbnNOe7xvod6t6qVrEQCqt12l0ZC3XIhsGHSv522Ljxm3W1x3hXyHzwumNhUT5egdPOYHaVVAW9Mmd1fiNkbefBjcEzfw/976o2x9fvtZJHvk0/xzoSWT5yPmLMjkUyLv7pfOT13l/wdQSwMEFAACAAgAKmQ7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AqZDtVfjU4ZiEGAADJHwAAJwAAAHVuaXZlcnNhbC9mbGFzaF9wdWJsaXNoaW5nX3NldHRpbmdzLnhtbO1ZzW7bRhC++ykWLHKMZDu2kxiSAkeiYCH6q8Q0MYrCWIkraWuSy3KXcpSTmx8EBdxDgfZYoEDa3pIiCdzUiV2/AfUOfZLOkrYs2bK8TCojbQpDkrk738zsDOePTN24Z1uoSzxOmZPW5hKzGiJOk5nUaae120b+8jUNcYEdE1vMIWnNYRq6kZlJuX7DorxTJ0IAKUfAxuHLrkhrHSHc5WRyc3MzQbnryV1m+QL480ST2UnXI5w4gnhJ18I9+BE9l3DtkIMCA/jYzDmEZWZmEEpFnErM9C2CqAmaO1QeClt5C/OOlozIGri50faY75hZZjEPee1GWvskq+fmcleOaCJWOWoTR9qEZ2BRLotlbJpUaoGtOr1PUIfQdgfUnZtf0NAmNUUnrV2ZnZd8gD55mk/IPTo8lnyyDKzgiEMBNhHYxAJHl5FEj7SIB+4gPCM8nwDTkbUhSkHuicFCtGT2HGzTpgE7SNoqreWM9Zqe12t6Oauv364VI1WVEUbBKOpKmHqxkNPXyxVDr6+vGqVibJCh3zVigOJqpsy+WtPretnQa+s3C5WYCHWljjF6aaVQjIm5o9+sF4y4ksorpbiQ6mqlrIbJVkrVlfJaLNWyldu1ehxXrq5V9VqxUL61blQqRaNQPUaFgTIUEqnkaHSlIAqZ7w3HkOj4dsPB1IKMdiKQOBGQEy3stYnB8hRCvoUtTjT0pUvan/rYoqIHaWAWUucGIe4Kd0lT1GSIpzUZttoxu4ghKAZxP0ggi9cH+ePqtZGjJyPpx8caq2VqkFGrHSbYBWs/N7s4UP/6wmT1z1A0BRndxU6vyNoXrv3i0kD7+aWlyeqPUzOFhcDNDmR5cZSkh1eOqKg8NW4K2oUSQk4csuVbVt13XeaJ4zw/vDjQ4Aw2qRZzRu5aeY0azDIH9iJ2g5hlbJOh2ljfoE4eKOc01IL4ssCSFZc4qI4dqMdUgHWbAwbcb3BBRViH84fUKx7FFgJ+0DAQVKqfsnazgz0+ElADx8oa2Mx8XmaC8C8iW0dLZ5LWLQpSZFgr0Qc/B8+Ct8FB/wEKdvpbwU7wJ/x+HbwKXvQfBr/B9wMlNk/7j/qPg7f9bSXqX0DSQfAK5LwI9uBvt/+w/yjYDd4o4p8GL4PnEiM5xEGAjL3gAPW3QdVvgn0VqG5DJlEhvEManAqiRMp8y0Q95iOLboC3GIKY9234r0PQcPeDWh6zw1Xo0ATioXO7lGwS84bSuX8CCz0L/bqLgv3gBQKPboHV98He0h6wDq7vbwHZbrCP5N7ozuPQVS/h8zZ4riJyDU5l+6CsizkPVf/Kp/cRPtL+UtRdFMo5/e4leXRsdjF0aolYzCF9ENsVU+GPe8hh4giHGqSJfU5Cd5nUDPdUzpZ4NweB+Q8iP8joeBMa/gBi649jr8SylMzHFhHRvcWp7VvRndUgLebBfUVwF4YH2KU8OkXi3bw8xHqKvp6OlDgeP1cDZbEd3A1jX8ZzyBqinoJLIp6w0YSyQx2fqDJsYgcxx+oh3ISujctM0qXM57AS5YyINX93DSM8ok541YYSCRI9k3hKLGfn5q8sLC5dvXZ9OZH8a+vXyxNBh/1s1cJSXNTQZieOWsrIE2PdObgzxic11Ikh6hzQmaOUMi6umhPGKmXkmAlGGXtyxFIGnhq0zkFOGLemiBw/rp0DmzC0ncLmmWfLBGmeuvXGPyRQgBekfVeyRuGzgrE2hkEYtaeb1lRSNtTj++twyvhQ2+vgO9njQN3dgVL7DIrsXtgEyV5JVuTgd6i8j4LXsPFasRv+PthBwUtZ2aFsv4YiDoyizmuMGLU2IezKd+H7CTSve8BjXxUJuANQ4hXI/vYQeaCE/AHawu1YiB/hoLtKlNv9J2qUlVsqVLWofa4Otc4qsDL0Pu2olkP3Y1Eb+nfzwirZ+9QVpeD+h0vS1FL1vyOHvfczgigJTiuHnUxVU7uNP46KM01n/YfN/mE/SPv/aZdC0Q/NAVbakQZRwdQJQTbzlMbUVZgfLzQzjd7jdb1UuFkp5j6CivCBWjC6GrxyGnnHNHj3MfrmV+7Y1KE2mFU+fxi8Ls4sLsymkuO3ZmaA2+jr98zM31BLAwQUAAIACAAqZDtVTEkkzG0DAACYDAAAIQAAAHVuaXZlcnNhbC9mbGFzaF9za2luX3NldHRpbmdzLnhtbJVXXW/aMBR9769A7L20lI1WSpEoUKka66qV8e4kF7Bw7Mh26Pj3u7Zj4kBSaKNK9b3n2Pfj+FqN1Jbyzg6kooI/dvvd0VWnEyWFlMD1ArKcEQ2dmCh4SR+7z3/n827PQQQT8h20pnytjMXbOhSBcaG14NeJ4Br3ueZCZoR1R9+e7U/Us8hzLIFhXcpZkQSqY4bP5ruEUp4xHYzHNzdthERkOeH7uViL65gk27UUBU9NaHfma6Nt9jlIRvkWkd/790/T1ogYVfpFQ1aLaXY768/6l1FyCUqBCelhOu6Pf5xlMRID8ycNhoP7wfhCTnXU5405ou2ootrShv3h3XDQRsvJGupFnsymt9O7djzH3etd+TQuR9DwT5/NHMW/B/mlzUVe5F/RSC7F2hT0iGMFfJbDBEnx+hn9PpjvLMEkZA46q3jFaIptEDJ1UrwxXxu4rZbln+GQiMzdloK9mSYcTQ+jkJjBSMsCop5fOZ/aiI/fhcbLBKMVYQoBoakCvWGGb6RQfpu6rcL9gQ/K0wBUGirEUrAig4mLNwDW7RV+MnmycyWM72ALApSwK41BhJWxQr5iWU+QgbFCvptu/eZsfwI/9jiO18MTKZv5efXRC5zg0tfLr7zXnDQ3t1wFR5cGj8lECiMrqwXNwHQt6lmbC6l3ElPEyY6uicZ36ZfBxXubjIp6R45Sac26ijTVDJrklohCKgwG3cta7g0Ox3DvhhrrOay0b3PdWPXEPBZhNczyvM7L3Q5Vc+uOxpfksZsRuQW5EIKpbqfk4e3DbdybfMowsxpfUpAvfCUu5HChIdzf5tkGFu4CXgonWpNkk2FIbRkcCura2ty9qDy2qa28yGKQM1QDBS/Hus3hNnS9YfirlxQ+IK0TWpyOqTe4HSf0oPbAUPYfiEw2vvtu4TxZwTRlsAM/UQKDTbgts0ih9pvyNeKqKzKwXCLHcv5UOgn3qTsaCEsMq5nhPOclr0msbGK1ceInexVybdb7EWm0Gk5Huy6FVNsY/U0FxFbVqkkKLd41kbrctFqXuZMdjDnN7PRBR3B8g8dxmBB5WRXr9NU6sVchmBfrsJnyhAZPG8XM2FG/iWI9xwN2gbdztJIA4XC1xqtg/P+EfSyITF8PkNp70OB2bMwRX0w7q3HKZ7mOeoHJNefQBvwb/yMZ/QdQSwMEFAACAAgAKmQ7VQe1UkwdBgAAUx8AACYAAAB1bml2ZXJzYWwvaHRtbF9wdWJsaXNoaW5nX3NldHRpbmdzLnhtbO1Z3W4TRxS+z1OMtuISOwkkQGQHBXujWPiv3qUQVVU09o7tKbs7y86sg7lK+RGqlF5Uai8rVaLtHVSAUhpI6jdYv0OfpGd2E8dOHGeW4iCqKrIdz5zvnDPnzPnzZq7fd2zUIT6nzM1qc6lZDRG3wSzqtrLaLXP14lUNcYFdC9vMJVnNZRq6vjyT8YK6TXnbIEIAKUfAxuVLnshqbSG8pXR6c3MzRbnny11mBwL481SDOWnPJ5y4gvhpz8Zd+BBdj3DtgIMCA3g5zD2ALc/MIJSJOZWYFdgEUQs0d6k8FLbXhGNr6Ziqjht3Wz4LXCvHbOYjv1XPap/l9Pxc/tIhTcwpTx3iSpPwZViUy2IJWxaVSmDboA8IahPaaoO2c/OXNbRJLdHOapdm5yUfoE+f5BNxj8+OJZ8cAyO44kCAQwS2sMDx11iiT5rEB28Qviz8gADTkbUhSkHui8FCvGR1XezQhgk7SJoqq+XNjZq+qtf0ck7fuFUrxqoqI8yCWdSVMEaxkNc3yhVTNzbWzFIxMcjU75gJQEk1U2ZfremGXjb12saNQiUhQl2pI4xeWikUE2Ju6zeMgplUUnmllBRSXauU1TC5Sqm6Ul5PpFqucqtmJHHl2npVrxUL5ZsbZqVSNAvVI1QUKEMhkUmPRlcGopAF/nAMiXbg1F1MbUhoxwKJEwEp0cZ+i5hslULIN7HNiYa+9kjr8wDbVHQhDcxC5rxLiLfCPdIQNRniWU2GrXbELmYIikHcDxLIwrVB/rhydeTo6Vj60bHGapkZJNRqmwl2ztrPzS4M1L92ebL6pyiagYTuYbdbZK1z135hcaD9/OLiZPXHqZnBQuBGG7K8OEzSwyuHVFSeGjcE7UAJIccO2Qxs2wg8j/niKM8PLw40OIVNpsnckVsrv6M6s62BvYhTJ1YZOxA71VVXQ00IKBtMV/GIiwzsQv2lAszZGCB4UOeCiqjurh5Qr/gU2whqKzQIBJWME+ZttLHPRyJo4ElZ9BrLX5aZIPyr2Ljx0qmkhk1BioxjJfrwl/B5+C7s9R+icKe/Fe6Ef8HnN+Hr8GX/Ufg7vD9UYvOs/7j/JHzX31ai/hUk9cLXIOdluAd/u/1H/cfhbvhWEf8sfBW+kBjJIQkCZOyFPdTfBlW/DfdVoLoDqUOF8DapcyqIEikLbAt1WYBsehe8xRAEeeDAf22Chtsd1PSZE63amAvEI+d2KNkk1nWlc/8MFnoe+XUXhfvhSwQe3QKr74O9pT1gHVzf3wKy3XAfyb3RnSeRq17B6134QkXkOpzKCUBZD3MeqX4voA8QPtT+QtxOFMp5/c4FeXRsdTC0ZqlEzCFfEMcTU+GPu8hl4hCH6qSBA04id1nUivZUzpZ6PweB+XuxH2R0vI0M34PY+vPIK4ksJROwTUR8tzh1Aju+WXXSZD7cK4I7MCzALuXxKVLv5+Uh1lP09XSkJPH4mRooi23jThT7Mp4j1hD1FFwS84SNBlQk6gZElWEDu4i5dhfhBrRpXGaSDmUBh5U4Z8Ss+ftrGOMRdaNvLRgXQaJvEV+J5ezc/KXLC4tXrl5bSqX/3vrt4kTQQQNbtbEUF3ewuYmzlTLy2Bx3Bu6UeUkNdWxqOgN06uykjEuq5oQ5Shk5ZmRRxh6fqZSBJyarM5AT5qspIsfPZ2fAJkxpJ7CrzHdkgrROXL3xvwoowAvSvis5s/BFwVwfwyCK2pNNayYtO+jxDXU0Vhzrp+sfr6EOv5ddDVTaHSiuz6Gs7kVtj+yOZA0O/4Ba+zh8AxtvFPvfH8IdFL6StRwK9Rso28Ao7rXGiFFrDKI+fBfen0K7ugc89lWRgOuBEq9B9ncHyJ4S8kdoBLcTIX6Cg+4qUW73n6pRVm6qUNXihrk61CyrwMrQ7bTi6g39jk0d6Nitc6td/6aSKIXzBy5CU0vOn0bWGvszAJ2YtuJEN62sdTw5Te3ifsJV5eP55z9s6bGRwMdVcGQQh0rQeZXy/3/AOruqR+YAK+1Ig6hgDEKQw3ylyXMNRsJzTUSj99vQS4UblWJ+qhedqt30TyK7fFjzxd8Gz4xGHhINHl6MPrqdgfXRB+HLM/8AUEsDBBQAAgAIACpkO1VD1ltmvQEAAHcGAAAfAAAAdW5pdmVyc2FsL2h0bWxfc2tpbl9zZXR0aW5ncy5qc42UUU+DMBDH3/cpFnw1y2Qo0zeUmZj4YOLejA+F3RhZ6TVth85l313K5ixw6OgL/fPjf71re7vBsHq81BveDXf1ez1/ac5rDaxm1AYumzrv0Qure5rnC5jnBfBcgNdCyp9fT/L+l6CMPVGbJttXa6sdPw/tlyXj2sUlYaEITRNaSWgfhPZJBf5qZHbM6pCRU+ZkYwyKUYrCgDAjgapgNeNdPNaPm2ALxhLUP+iSpdAwDR/t6CN/HeMgisZjl0uxkExsnzHDUcLSdaZwIxbH+BM7XHq1laCqDV8fgGt/eh83wvJcmycDRTvw7Grmz/x+UirQGo5xb+PIj25ImLMEuOMbhME0iP5AG8bdgrboMte5+aFDP5yEgUtLlkGnSg+z+CqeNDFReXWq2Ql+4Ax8mr5kJGdbUOdYodzIMzZQKsxsRbpofYRIlCNb5CI7nqBbO0jOLtba9h21umOMElSL06kY2+EynWI0rhm2rtmKuLVFX3M5ozMY8nLrVtRnqi/wM8MioUnKsCTXYtqNxs7fqqyZWoOaI/Kqd9o9AV31ElBPYolWYMawdFVUWpXNu9snOBU8JVbJ/2qlh0UO9t9QSwMEFAACAAgAKmQ7VZQTsyJpAAAAbgAAABwAAAB1bml2ZXJzYWwvbG9jYWxfc2V0dGluZ3MueG1sDcwxDoMwDEDRnVNY3int1oHAxlaW0gNYxEWRHBuRgOD2ZPvD02/7MwocvKVg6vD1eCKwzuaDLg5/01C/EVIm9SSm7FANoe+qVmwm+XLOBSZYhS7eJo4lMo8Uixx2EajhU17/wB6brroBUEsDBBQAAgAIACtkO1W2n5N3ajsAAOFgAAAXAAAAdW5pdmVyc2FsL3VuaXZlcnNhbC5wbmftvAtYU1feL0zHjnWmKLXTGUUuGQetRSuRICjXdIaWoCgoXqtAamNEhYAkEK5JdGzBTiERASNySZ2AeANEISFAEi0tkQQSucglG4gWQoCwiSSQmMtOTsALtO95zjnvec53nvf7Pn0en7CTtf639Vv//2/tvfb6bk8oavkf1/zRxsZm+Y7gz8NtbH7vamOzJGLZUus397dsPGr9eIcQjvqHTZXYcdx68W7033f/3camhva+6djvrdd/OBP8JcHGZkXz3P93BPE3jtvYfEXc8fnf96dEgYMgrbI/ckivl4yWbw5JfWet0MH5303vfPjFn7488c8gr7CrP/3w8DBi5e4Ltpecri93uXu9ssz9u5rhnxLO/80B+MPHP/lvOV8Qtwlz9HeN6cW1kc1JhjsnZtuldvxI3S3pAaUml+dzwMiZ6J4iiJ/oqgywOJu5f1O5uR/OfdYfCto59/k0yt71Hevn2XRs2bvzDQpeN1iVky/Ti5MTy+yDdIQdc9+dwQld5CdfdKJx8Uxj/br5Zl5Bwh0gLhFGn+/de31rODUI7hQXxgT4bxp8B55KNL5q0CLibqhjd5Ai5rVEOLjIy7ReDbSQ31lt8G/SSmO2VfMME+2bqpvwGgXFrLj0F7hl8yPKn9SyzJDVrhv+TJlBWfSt1ekvwizjtEzdvuVWKXGbLDxTyzaeu+PGdZWRZuBM61JsWfH+1XOepWQ7+ruOH9bHf/6EucbVMikxT47qKBbCNjh3pvO5KRB6LtM3ypXFG7PzrZLsBCI431Qm+EorQKxZv+5m9URokDC6VP9zUbLpETJlH1M0yLLNgb14imzU81SWo2FLRR1Ylhzv4Rw2p+2s4GPLc1Mu/8W2/bJ4i5afkTYFGTvpUaZNtOonYuOAIkA3cg+gBFOew83+hRvVNbQpBS9SXbO/VhKp3BxPAh6y6AUzZxz8BUcB0cHB1uDClVtQ26nior1BHbIX7XZ2EuCyYJZh0dAzFYPXt4Rbg0ZrDzONhPnbjyJmym2P0U2YGbfszAbbC+C0eRRtaqxZfjmh9W5ya9LUj5OCJ3YrT209XPsrHcbgfio5to4eafkpzNRdRM1sG/feHK9gSeUWsCJgdgSikWfYsvrYKjrTFTBW2tI5oc5hjRnkwSh2pJscsoDRMk2LXvGXOTg9dW+9QV+h764wDzoMH55AxxW72KZLTL8gU4cvNGeXpvqyofuUaVW1NlxeXAq0gizK89HeQF3NE7euGF1Rgtpo+UWWo9eiwTEBKDfSFI87/g0ot+oPs9gFtM3qKxriUlnEddhOQprlsFRxncJvxRolKEqUb6W3AnPzpMvnysfBa8endU+DhLYU+z+xUW5aBfZMm9Gbm/MNiLf/EDhcz+WqzErKcHWElwuWgsTZtss9/FjH8OlIbyQluA4Q7y3Uf87WSDbPgeEB5pK76jHSj5Bmxl1eedfpWL9dnj75AFxRl+BGb+c3I8rktdl4TqWWLI7XFR2rHkRlPgBf9McwI6r5MjM4BmcILgry/w6ntwIQtigiAHNMHPOFMWME8wiw/xxI5YB+2iaGUoHfHRAGNkVsU+nYDBHrmJeiTvLFhGr4Eq38b7B9aOcQaanb+HTymB6dFO2CNbtcQe/L5BeXrkxI/wkjlozb/9mokY67xsdX5527z2Uosd/E6vIMuffjfcNHT7Zn54GQ1xGW7o1DlG+cO6n/nMRuFX32F0AZhxJm43YH1WvthqJCZdRLAud9yG5PBTUftzo2iP1n782w6LjbT0YMuHqnSPY4MhMUcEl8Spt3NSXbfq3HL0GWFAl0eKN0WYcQc4p2oPOIU5r50KBSxCVIT56JpbffuJJQA/s0LHIDn0X/l8LuvBnP4WZ0GpTxKKGZ1TlmFru+tirMCbGGxzp/pBoZnzjo+MWVh5UwH4Le5Fudc64yMNT/+nw0NfgHOxtpW9MKZ8YC0vSrDS7rXeiqeLZlIBYZJgiIBzT4NDEtJODyv8DVuYJLrIqQNNOcQZGDwYWWMyz6KfZDdzgYh/pitLajgw5qjS5rgUeFbAJEbCQxc+9FbshxHvb+di75pexC1DutYePTKFuPj8iSFc47Uk+OiTryOCUDZDcGW+LZMGgmG9lMfoZYtCdNOBZw1U9LzMc2VjomXKVds7yXYeH0k0uppCGWou7YNjf94Y0szOeLBxIuy7uXc0HvaUmIQ366weUX4tk2483Ij1HBo0sk1SBkQt8c6NGu/8W7cnk2bjJWUQeIPuvn2/phTjh8DujnJtrZXtRdkzFma0qduzs/qKXVNnF3Ve9SkWnYUwVzcAXAzzPZRDLlODauguuPaBgkj4gA++VFZrX9F8DTVRxGB7KBoAd1ZbH0mOHTQ5JhsSBfoyE27ppCWlpwBjbGaCaWTcIoyL+hralpxHAp8c4tX3tXDwN2TCkat1/psfHEurZT9h+yUb6jN1pMWVxkJXS2hFgS8XG8gmhQ7S7Ek6eQzOONjINiyaP+IQlJAVmHHiQ6QGDpxpdDnnfu0/OHWu4ddPijR2ZdF2JgdsnXme3FPWJRfQ+6Oidmd2NJvjHG8rQ9SQqWRXuh4rVB7CIR29gu6IzbUIGzzqw+cTy9Xyg3impF8mGcy7ERntQIgaMG6OyVrjRAZxQwchEqNjChUlkn0te+QcGdrDkf7J7AxlNuOEJ9fEfjtY/mS+CJfmdsKj3o/DfrZg9EQsGFGgKnI7U3Yr54XPk52HX86u2G3lwEvDpgFjGxz2W07i8vu7WKWCrRyYsXy3i30p1cYYRjc/Xzqfua5R9e6j5kLT/dQ0G6hLmyeeYo8+//uGS4lZ2fJwXGAtz+MFexYrYGB4ejC3Lx4ekOg4L1Vl0PcDlL/7Bj4jYiPPT06/JaX9nx17U7SAcW11i255p11sIkDPa+yc2ZGr40V8RZL80vQAlX56ANohOrByWLRTacnK/tPa97zlmQn/1Km7WG2Kx/baH1789a553a6LLeerEH8R+7bMzJp6g3UP6249K6HZecvzzwsq9wvv3zlNWu69tvvGz/vkf4zqt7X/KJv5woy9/KfCn007Zg11NBB+bDePhKbviT0vQpl22qjF7aYIZKBz1oPzpkYG2QgzTSZHImvffqgXmK8tWxoJ0lXd/DeSkang4ytSeTdLom911U4VnvBl7P7TcqJ/ZYK7g6r2MajKcIzlz027+0vQM8VfnSubtbXMpZJLMGXZ+qC7O0tTI/tps16yzq58S6gwsG3XTy1J9HzjQ3P6sJ5yHlYwG1Cz/iwaiUZ99uQO2mtrQA+Ux3lK4i6dZ8FB/8mJ2vLGB+zIAeV3PHKwiqyExJBymm5I1muQ9pEsMnaMTJUN+Z/QONGUhRB+axzxv3hIJIcieRfLG9zWpWgSrBO23XkYWQ6beLPks5hNrtvFEncw7jobAtnRl2bbYVEObJ8J033geUIsxcFQlpGSnvYXY8Dzh9/jjPblTbZFo3bVtoD9eEz9heAWg77NgLcu+KXtCZH3u8wKEeNH6iS5+80W57EawpTT8eHXXVrGXzh1uTCECLKOvLNyOZcUUu79L/QapL6D4+5aErETxGlnZgPbazRCMnWzuw4s26omkE6vvRirz08RdJh+aZ5dlv7V1hod6nEcMDJCfPwnPP++yavWeaUw0ua6MhG4Yfy7aCp5LP7n/TuJqfHWf/NGh4YBKx8cQL3+gZ0Vmfhhxrpi10/L13Q9udDJnIuDDqUdH2v/cwtPuon++31yImcpyBa+orKHYB/ZTik8cYOkepTsXJdPcMCRNNC+ORVPBwcgC25X6y/RQim/X36Usr/LVm7C+6WfwsRo5R8QXX49BvnG6y4BOPUccaacyPAbuH/UrsY3sXlC7vmLobO9VovhA2yHsT0lSK/BG3aSRl65V2N+axlh/tmREtvA4SSxVTaPRLLDS6oS7FIZ0jDy7IZuBHfom0S+LwTU+vev1FPPHYTt9KYjS0kej02zrY927VbxwdCkvWd07ZxkO6b4ojqR84+VMz2kCE/SkUnaPCH4+x1IypFxwcTF61JHLpwwyGqN8KnInHywDLOjDDGVE6ukyUfb73+YfPzSfDBqsWDNe1O7rqTGu3s11lwPTjYYdIXoHqUKGAcc6TzlUy3iXTUcUB2sXyx+SP6ZfXwplPPaHjE36XOzC76X7iDDH+oxMtIsckb6Vc3bvlecDlhS5QIkD3Uhi8O7cMD45pq69lwNs6MDLNhpPR+9tAcPbSdAdp7N6i5vkuv0O59N9E/CRf39qb2D1yDT8yPIZ5lMtgilQHeHbR6a0pmZ0ENGLI8hVs8RAgscEOy7FMRKk8+KHRYPVo/HFuji7h3ZNTHktU1871hWmH2IsGDPuRQw620vH3fZatk1mHW550CIgM5BfGx58VT+MTUxcPFR+/X3byU1Funt30jda9WeTgPdS7jpFmN2HIQxSt9ddi+ZFdomvRSWPp/xjq/SRlTD5EvqfjLcx3I/hYdE2T14iiUy7IK+JpAS1NxaREfb+ToZjmdlt0+01a0QGePMc0lTrvEQqGaaDR62i8VWMYQwY65E1eUpsbWfRAySfWxBTQ4oj1bjC1BcFrdHlc3SLsULLIZ8WYNWL1PqFVEDn48Zj6vk/ifgXJXDstOLII6ohiJ8M7PjR5RUZFzIu1f8+y2k1y7ND3LZjUu5e8R3zSL30X6oWT4aY0WR/4zxVOdRMb0lWLpgx1hdMz3RXyD6JrNPccNyQzMPAU9YRTZBR9ISdUV2RQWjrOXlYptjeYApWPdeW7kpPWMRmTpOSFQCldZasSfH8oNx2f7JDDdup5V/V9K0hhwsRDLvKxDTeNrUOEhRzcu6+lCTzbk3YB+dkGmcV9iXJsuJ8415CnUqd/XbV/wbyqFTlp+qh/MUXoo/odg/pjSAH16gDxEJwtxjgMWgL1AwG1i5JF0pjRa9R4gOpGWS7PEo/IB5j0cMbGJdiW5g5wavAabIBwCJVQtQgpPGeh3ePWYW+dfABAhI5ie5L1CG0gst+4lpdvXrso01U3RaRtvR7ZbG39wyGSdzKaHLybd0g+xoqm702cuRJEfwIuCnxvDeyHPPpBWpXH/YHozJ9DosQl+OMnqV83qVz+4nExDlbEmPSvXsBgSc7SunwVZI1utho/FYiCle6rSt8N3wtzgsY3pEsWp1BvfILvjfJ+a9zmmJ0gULZKs99biqBBAdQXfgedJWPThtYhzaJIfxlUFyjTJagYQYNRYtLYWPs+ecKocf/Qk7BxXtmcp1Ly6g7MrQUV8VlRp7m9IfkeA3KWG7R2u/7vAbrZwDO35Fg1k/bsataTrKiF+A0hfsjJrEscF93U4KdsiXResbHbmnmHyEsfO14rdNlMSMvsMKa4pjhrtJgdTNFpxqLBSh7bcPoQ7as2OcGaLlhiV1SEc3ph6qwWSCkE2s9eAUr1XXwUHCtREBO/BPct6Jxawd2lLz63GfX10Kh8oIK8LDQOiQqOSjNmXXWPolId22/4NNzR3lzwKNl+GXv4SMwM9BFBDzQV+57HZAoCm79qhAJRKeJY36hSI7TOjrSC4MsUxSwycJZ+LG7rPWxtDL017CavXcQhDBLInUktDx0jC8/Bezm0GvxR50DnEOd9AZlginfazWR1HldxcFF1tD3PzAVZ8pMixz9zBKKbBIfUYvs/etw6sXrAiH2anjyVe6XhzkKR39IwIwcAhOOJz9t+2N7A4IpCKo1MuEfU1GzNAKtj+Al5YbJl7V3K63hMjLM6Lyblu9hrLinN1uUPhrHXEp7avuB6gBVPExOiCsJPv9TA/kmorKNTFeVjqSaPKJ/SY4mJMukCCPVnfHQnhQTKMnHgHcr4i3Jk/YbzCk+nvYbDC7i2u21LYD6rhD4oPiBgNyWaimEDeV2mB8WNizQ2SXO/cY13GFzRSz4TJlqZn3zof84uO7MXqF+Z/QKX3OGxAORLJxZm43+avv4/oUBP99cNoOKGoC4kQRMpg/y3xacqgdKZeVYqCmgZspjRvFQjIHP3U1UJIaTxGjpdTSRDQyrjuW1kuNqorqFB4iI3y4/vw5vGEYCAMmHaN8d7U9SeFyXt2iZiEQnSw3kvfskzOpRY5hhpnqAHba458MZMNHz4eMuN7K/saeFBIvAT7ZVGVS6CoTGbZToeg4K5uwtXG6uyMm1R2JBEtc+3UtWtrxBC2NXtOMc1ruyKWeyFtt4nY01+LKMpQvbFQp2affjJ+X3Uqw4lMmFugv3tI6l8JH/5l/Y/q4lBVQPE0xW49+4TS7KvQUkGUa0Rt+Q0hc/hNjEEpaIy4jdRDkcA7FEOjVjIi9D1nbksKFDGqSrqIFOtdNg/CRrQjU2z8BB5dRvOMb1JIJbg5CYzYZBxGXFptEbhZV3QQ8Wl79xHVsJhR8WqeMrRpW0dqmbMAsB4AR84+/xSWVBz02kvHfGVHCJ/Izx7uQvA4o+fcMsD4irkCKijMBXpcpjaINLr6yjfpbbcJUYJsUbBVd0+Ct9egOfmAyoYxnczn9V1BNSyK9jqeoOxVdBDi/Xm+/dEuOny2ADJqZEc1BNh7jtJB8aR21LvCILa9ykUNaPTtTqNdkz5V3aeAGBcFqROEgpEDMNVIVa9Okjhn7mQPpTD3cRvpJcf3oTVdhK7pdRYexc2qkvuA9XXcUPdirpWOD0p7NisYOsIRwH3TwOjjCmswEjq8cksHi9C8fj5ZaAvCg5DZ7Y0ldDW0m5bDhuNAUmQX5V5eE2BJNKtd0gi91DLCcVswKgoZQiuatR9+5zRlhdH9dtZaBg4vJszpEWkIuXDMXQRAIHW0FpASLBQ+hxpewAEArt/Iiwm8AClENRzQHMt+EE9N1QaUGp7lFNpS7JfZ1SO3AMET9AU3xWjoJdjHBDA4oGY03WSEN8P78Ge4dGgT0UVQyP9yvv0VvxoA2cQJLEkgpuafQ47CYZrx148xqhiUKksCa4qDwBph9txM+w8jXo1YKRVLswjw95LAHMlu869ErlZpXPpIp4R6u1vG7oQ4bMVOUG3yB+Jqr2lbjQ4amUcbXsblk27zScLZz0u1O29AwMNLFplfHpR5UBUo8WvhchxnO2b2qYoaTDXGMXP6RoWzbcXRPsw8L4gOdQK52E/7T1lII10lBwvFWxpEI8p19JqKBb3RXMK9hCx32mNKpz6L2BFFCQqsNrjk1w2MBQf53H+kMOfjS4wQhEEjbCkwX2MHrvj9rZASDktpwYQ9NCVci9Dl7pec1j6QaHLSmB4BziTOGHgqMzDp+tcPkHxt3n7w/ZRjsRVkCYrxGGpu+w/0dSz+fxKUKHZw9nl4AuAWkU831naUQFhnfctmo+Ik+Xg017hYZZTiZqMjMK9VwF+UoDXm2sjKmCd0jNPlvKaBvm23rp+WVhcjPEKm3kkbpPL5Ng90pxVgrtO72vqjSL2WoSuAzk6Z1FoQJXZhFmCFc4aE7z5J57idKQJU/Yl0JRBxUch77BYDEktNyLOg/1kqbwJaeAqKdWE/kCGSrBnYYHJtT1g34/4dHZ2eL9YcrHgmCs/jmbbJjfqJE6uhCMt9cVDdpGuug5ZtBsgCwtFeoazuvCQuRYHsth1QDyKOsqSDuOWfOWLpEvG9dulAKTPqmKgCXrzyRaiBTDQKqFSOQsPALK8QAX7GQu20uOvowl1uqOcKa2mUMSirZcHsHQlMgFRxpQccuNzxYtIDI+TfdBefgTQeMQ5+aguIb6W92Yf4rSTt8bUCbb6qAZYKNLQde207vzRpRzbOGhlpjdyeEBL8GwgC3+o9z8yWywFnQymYh9Lp6H6WzC3oFKbTmcpsOv8E7mLQtAkkwZ737fFchjgJ/XR3jvvIn9XW5CrHkjYcn5QO9YiOEL9KaMNtff6osWGde1GmImilrbtqe/dm591Gl4ghmrV+DFHJ+tq4BpiT8Ao833rDI6mtvQu1hMEXzJ0W4sfaVwDSaG6g9v/Fp51+79uZfw/pADAlGWIjsq0ZeD4JWdKVqllkVDcy5tibKvixKJ5+Q8qrX0HP5634UyMVT67dV7MgLTURX4DxK73HwiSTPdo7y2SwskpHa4EsbdfGnjX39pL+pq/RarjoUNRqdjtO4PDhRSXV07cDTFXWqQx1cuz/rBjpz7+81f+E8f5s3wIjJdlaIpkjis+utTzqWX3I4qD27GXwvTsgDPLX4XB0vNe1bmX3UZlhgeeW15GwXQUVr/0lWkU5ZLeBy+DoIknPV2z+mXQzJV2EUteBZk/ey7mq/8d4X24lx4MNhkmbm+rblIL88wmiSXi0ONtvOmcbeQwtVEjsxgpFIMvsRBpHkby9M+zkBmaYevfq3RDOp5u9BBZfqh0xqSRyDIgJZqSpnzu89KqyU6KMtq0ZvnxBjEiIgpxcIhY7NfdKIOmNmDWb32lfr2lR9LnuebHREg+1kvwN07ebz6XIAkw9ksCuNsORi8EP56sKWp+Z5cdM55iBMIoG+xEe6nMvQkq/OfyEDh3Zibqy8JXwW/lz6Ka6c6h+qgCwfGtjsv/dV+4suir14DqnewT8aJJMCFGnl58z+s1SDknBEEPTeumOi5u95AVffjm6ziXZChcdZmegXktQKKS061M7tm3q+ICLHq4rYRyUl5RG08yDcNg1AvJK2M8XuNYoRsgwDipVtAS52+APjdl9Yy9N+anafNofmfazfDLKv6Lmb13//ZSWaw2WD9/7+5u8g3Hwu0NQ57aufuceYJil40oBfInnqZE5QdFcjl6Qy8/wNFOdcv0wLnnFTwHnwTruTLdkrChOP+fchGocPIkhu/hp7qmlZkBSrqhMY2gGQ+jpG13HjqgIusaGQEfHjz+pmsh8wNjF8pFfh9mqNtAF1mXJlyTlGIRRHgp2AblKB5ng6uoWzEYR0mHOnJTkfQYNp8rs5bY2NPsopWavlOgQWUeZ6Tio+IUP69CN6UqGsmTu3V0qSAPOFUhZ0lxI2BEcnrhaZlpdBvDXDWkCuEejVJz3V7B5EiQ0PFaX6ixSmUuLYKZrsHIaqLDux7SOo1RuuyKVUSdcXtSY+ousMk2i5ORyW9iuCCNOnadqKJDUO+/OfDrxrg4XzmYEQE2mb0Aq9JWI1OQS9vAHzpRtiu1VUfidzfK18uUrxJMFbYs9vwxC37ClgCCRF+9Z++pYUyQoJhyssyP2Gi9jDl/jHo9VtflfMjhAwCKgzNE2QEt4CkQMmNO6zqW9mVTQS8P3mitI7ZQBww/MoIJtbl4I6fSihKZ7j+4ZptkPxhelYeXatWQqALYm2uvtdIPBGhKnCDuc3iXsA5DbsdKU1N9K2Z1wNJmrwyWyNHBFSAdf9qWCpHKtDW1xlM0rC+eJem91uU27iB70XKgad6hmAWH2lZm4q6EcIasLmztLCcWEsk+SY2uLtG+yFmULzXzQcan3jjfv2phw9raCH5Jz9IuYn93UJuja6EgTzQCaQ+jaJhEaTk0TDHRss4/I438SrifZz0OzjColFesvNqgLPEdqQMm+PDjp1G7tchPNwR+HRqD8qcGtBCPHw+NYWJOwxVDPXZ5uLttIEsDkLQ05qDgJg0sDpj+Lsz2vWbjoxBe7yvsRYqC+5c2ZP+TE7tJpaNLttC7gJP0BHdF9I1YeuvjK6KRC4/2sYukn/TJom6TVKKB0Ma4dP5yKoiJpZ9qPiE0gjWz7I7TgdETtBe7oJUM0H10Wp4GkUbSoA4GfUYOp6RuXz10yDoezgvjkX0Ot2cyBuXF0gEd513PRyJHcCjegPYmsBv8REgEIBw1bhtdCe8KaDk4VR1ZQRrQ1/F33Ya5alJQFWyDIFfwGM0jOcfn0TMIjFdVoN8FW5eNqzSPPfBqwTo6lsgmqiljM+Y0nF9bbiF48mfyg1j5jVYiBIawjGuJiWR0Y84+uoNnmq0+Ixb1JERzKX4q71XywrnIr0mDC8/FJZrXY8diUF+yrlUPhjk4snvtk8ZOdmRdXqS2ACU0W02Wao07tHRkN8betQsJVVgSrT6jrD7/5ZXP17LzAbq3am/6+AstdhjkiaFjW7PiFGu18wnhP7RtaDR3IA2o5o7nAWnj5fRS8pPpvjdlGmecRVtmn32VAvO3mDRh/ImUyYWnNNBDmOnhmS1NtCHjkC4AujVc8yYVrpkt1TVFb18zr2zp6+x6cy/jxU8bMq2Am5mmUUzjh5xpha8ZRPcNOEUvan5otWK0MLqULJ++skAW0meEm6oHXpYsrlbaZQnvXr3wozYnPmN41FemF3dZjhRL3vATaaPjgS//q3Kjvuxc9Sa0XtiuCNBxiiQZox7bGKaRDev9L6mLxQRfyXQHgf/6vnCRezjv+Y/vh8Xp+OZeS5qmMp4U0uniKhn3Y2scYf4642t6Yu+CpdavWe54yRmVSqWVGkkL3oR7zttwd5PVmdPz3351yOrLk5fsqcrqyq15D89GWj05MD+QNo0IK5VGmpqRTXor0rqepXZixmLQRml7vKklfsA0RjOPOUDdYVB3ezzUE78cjnxp7+Tp8ly1vypVUpRZiDb9jM7o0tvHm0dlpqKwTKE5cbwm/50A9DAFrIbqjlFUKoj7bJb1SnekMlj/0I78vPXidh9VZ4CmUOLnisrG3mglzSgUM+AZV//LiB+jv2lbXVgNNcnEopRCpishqsVkTmO+cqQqoawtRc22aGVkxJVsMX+3904E2z/tVEzU7wC7bZ2Yjc0jNSvvwdw9RmluXS9pZGNDSy4Cs1PYQQVriR8dp3CI+4+nI1HnsSdjUcHmIoomfiixxNY6qQgKH9BLHVMFoDewO5zDlMXKOmua98IbOL107cbhDJ6Ztnxav8ZPcXLny2DfjnFw9RiqW7seros7/3VQExhSY1Rt6m8paDruuSTE9293IvmDcQ5Lj9p7EvT5gLAa54gbPmZ0vpzqS0cmcfOPIVSKNLApoionv6IKDkaW2unTHEt6k8Xy187iytoO92Y22VLBsR9NUrsN9u4e14/bthnt1wOAKypnFvnuOhX7XA1cRwfGaV+3GSEsng/hKjC9IowImlXMLsH6KMjl/qJe+jxa63f2bg0/cVfU8Y3ec/Y8dkiFEjjKr6zdEh/92aQkxP5LaRKhH9RXFpcaT6kUZNaS3UFFjt/1M4iTaRy+7R2wKV/QKZvy1m0Cv+SNqusyJuVDqW5yhP0TlIL92uJTZW3B9LXr+dezL+Ks8Q1libQKeS9445IGCGn0WM1is3HvPQJxWD9Hrq2xb1ZNTI+F9NAnqRPkcq6o9zBvylDdzPMTSC/2U2Q9e18BuRcRPrqsylqPNsElU7Tg2OYh7aNW26uQqMbjU63LV2LJKdBkxgPGNqzx7x7NoaFKOGEijRM6IZEIOqLiyGJop8dpl+O8IYPLRo+dozEIRXnEVN9K+oL0E3/tpybaawzntgzvyORFsJCdt2E2QF8n7aw3ZWvDiA/AFOK7j1MA5sPp7ll1wogZgLCftutBiDB16Ope3lJNxknMSA11ecFrkVvCWXvj09OWXspeD0K2l5nu1SQYt5iBiBuFtOrx7G/sI/CD5GXte/r4DNGsjo4/yomKYw+qbirr1n4C21dFN4rBWo2Egz51IlVcqwg5jc7TH5H0fq18vOfU/E4CYtJmVPgQy/YC9MEVNnt4Z6horJPaMHA592NFfJhkluokTxlLUxABZUh6QbWGfMMRCjt3/GXP2cNBQoKooyArSFjMJtlrvSPTuD24ajj4pcNGu+X5rW/mOOJ8SPofXtzAoL50VnYq6+LSSeNVrxLHETBYiMmJ+hs5lB5VnWTVklwyD7C+gv9MJmpf7ao5/xW+kZkQ2NnsJgH9BCgJ9PoJYmxLsL6gOkM+uo9h6M5jVq7zr1IPiAkZMwOq14vjE1ZZ/6UWx7E9wfq6ahI4KqOM6uLJSjQkbo8njzBkpolqS2bZe0dKm1PdFN4lCu2YN79yUfY3qQ/FBTyfrJY1WZZYGstQB0uBXyX4uWqCYbwYOTNwcWa78LdBoP473zn5t+3xW08Hp0Xk/KpIdK5fdN0XSc23aCxqN391EF+VVvyrn2j5aGji0Gxw+hRHkfmbX62C0rFlEbcXVTCP8NPV2fkxnmlTuoU4ggW5+MqghRG1EgQuIrzqyRhHtvD0se5QkLBuzUKNs46FVhjMOchUkBceY3ZHWRd6pxc5nZ0v3eQiP/LWqLdG/e8bVYkIJz/vtwyPNsP0q5o1LEhDM99+Np5eYF0UePjEE3/TPNIn3CyNNzG2UdQUy3h/s4zy4ryVOcHhXNN1fBqZe/yjNogWitw/xRyMtmhvrC4h3wGHx+Mx6UPlMI3zb3xNarUuCkALNNEbZ56E8+LETsCK5QS684Er5xITDdcMx9TdewvcfaDDgKCLcgfQvEyezK/m7ECEm0U0i3ID/2ALK5DevvIybksbYP8BUmNkUDB9otRUZJ3S0kGPatJbeLOVG9iFylrgdE5VHhoILtQYlZCSYhzf5sZgM0t6ncNiEt9VjE3XGk+z6TrglL7OEpFh0JkhBzbS4Aj2/yasbH1pPlADHs5yAxilbMBo/6HHkPxCexNDTXajswkcM/GIIqKC4utyfGmLbbU3yTf8xKftz/viYhL5EFhnAMZkoZzYqjw2oYhDs3Y67OZ9b2bgN6PZIMpFDB8j74ZWZlnJGNF3pwd2S1uS1FgZEUAfLC0Vc0ItxKAfHf/Qj7ZSNerVgaEw3+r4mRSDaDa+IoJFarNfb1eyjfkbHFVZ6xWIlebmekvvcrt96K1Yo2i2pMEqKr0wqTHuX0SOFjHFM98D8UAXgIudN7NLrIz3raPzJSd/jdzbMTDXo97+548tbWoqEVHdepPHfCDA/hO2rBchlQehsHEO/qVEB4C9z5LQ0kZPjnf4NRJPS3IRqM2j8h4IewQQUUNlUR8PRzo8V8cYT/1yyogY76lRjmgJaRaiM8Gtq4qh+TeXoZHm5nC4HXupTEGXLKjWxccqerR81Ft9v6Q3lPFb8LPtXQnvfo2U5rQ09GjvMbvY9FbAfuYIpKO2Ad649I9GrilHZoj9ZjBfdb7fje9/D0HH6QpYul5pQGnToFi0rL+KoSMUDsQNiZ/3y8gUrv1vwVuUG25X/TapvTXq/29GNSpzw2nsZGjE4mMi9Q7H/pqHwVK0vVnMzDLB3tLhRcq8MGWmvg0B3o5e6/yp6t8s6OUiOOXnjvxOl83/kf8WmhlISN1OsPzCbM61UuRP5+4IoCR63GuadsdK6aT/J4jrpBtKqGBQomhNHarGnjsL3qpvo6Fbzqck/rqB57rImIOLg7xz9lcDE/7ruO3/dayfHHrb9f9i1020/LlN2O0KpOXbZ6nMjXTKs29XZVag0xdJOODk6tE9t1WZopl7ULFjfv9304tfvm8WabG1Mb07ODkd8ql72itBipwJOGWiYW4HzG9kWHmMfophLtxG3WjlIBtRdBz2J9P8jf+5veOl2elW5ORu4FPd0umDJ8r8kvaX5+JfPvuifT/XHaCnMzxm5AiZkYTc4gfHNmVYjBT9DvstwLj9trl93P7e/oEnHbwIaY0ZpysqHK8VvlODRKrYGgCsW+Gvtb0IIkCtkeap0KHOjyawRQqQXDYQUEqg+nGrF03/CZYLdilnHyr8RJkoN99+GVuBnTQ+hBmebWDnrdwSz9675XwUtbvNeDMnx/6P+0JFDwqBKYmyOo+9TywygloglZmLoN3nR6QPpDZG8iiNpAwo999QcKEkbGk78SjT2HR5sTIvFyx1WdvTy9O4RDI6syn7n/YaRABrb83yf4F48GSzlTWwuo7ae7JR2FEv6cUrgryauyW9tO/s3/f4K1WsFGER4XFhKriMX2KMCzx5OycfJGz1Ua1ZTEFCUMLsePuVxnPTxXiubRru3bazdLYm5vby75ju8Vs/1TafECth+yh6jAIXg9p3oi8WLpmyChyUUW77ayPcGFamVM2f9DywCDH07HzvPyKWRFH2f10ewc9JsZ80uMCM+ELiT9hN559pPxE05TcgL6kff8DhVpubAuty3VFntHSVTPwZBzolh4I5pKbeiEWAPIASeu058VGbTa9w3P4DVDM2VPKod0iClYawNESL/2YCx2vX6AURuPJfrjpZS0uEF/sJldh25oqgy62IDVyp51YPaE+WteFYgsdxfFKxdQB0g/x3/RWzqHOjTdpphdYg+blusQNPchGB6BYODgxu7tDlDkRtCDyG7MY+n5So3uPaFoAzA6GhEj0kNzJdCJ9jKEBqI1LoHq/rBZzfKWSxZTzZccpRAGjH1YniaXfasEYaJpHRG77IocHR96xM+cD/haldJwjWz79h8XL2qigWOPJUYmlV9WKafLwsY+4FiqIhyhSHNjA3beOboLnNZgmluepjvwkMahe5N5kiKWoReIVfZ/Mhp7CgtmK6ju2CDRVdKJTevam8uajsutm7ytQ9bK771tFa2zxcomluphRFI2diwoYoejldtjV8FFJBPFgK5qc2IFOovLW4cyonOUhohrzC42Sh1imiitTP7YRzUMghYmkV8zdMXyEPFpmu4teV56obbi0CeKOzq1GTSFoUoyflLlge/3g6xTd89L3xWo0hF8EfXT8E+kWif5OP5vbSOcABsdGqHXY1j56gqDVdLCGXtd0tVI425TM+nHr0G5PtXWdTfsUDyg2/4g43f803bv2ao0y87fr/9q6TVaid/kMB+tawFRRZ3YlFd8gu9dz8/8yWm7cK3ip4q+CtgrcK3ip4q+CtgrcK3ip4q+CtgrcK3ip4q+B/oOCWOtj15WErYXPbYhjm25aMl4euvNwI+OB/cmDL/9oZLxP/zlU/OYTm6l8IkGTNJr560zYVSZUeTzYJKKYJ0XDbcPuwePg9m7Mxus4Q+GDGi2YYWa3riy5NPfFCFzE+MARNJSP1R3YyzDMVDHJBpJulKs2sV8jq2ztIEz4x/Gg91DgjE7w+LUbeyzfPbqDU55gDdXuEwxKBNT69E9+jTb88V93rjMK+4O1fOpNlVv2DG0WGaYxfvjy75pZf+KhlhGpu1j4WzvcQ2pQ1jnW6bGSQtP3PwPFjl2WSWy/PzJHnqmtMWFfYezY2Ecy5d02czU4HpY1NI7oPmUBnc9Xp+RN4DqSWOUKCyWtLrbIehXCTDkUaLqk6cOPHDr05LGfgey7Fprcc6Sgatnm6xvtSePIBM+/Md79pxOlHnt3EJontBOrtNvUHg3YOWrFQd+vlwTz2rud8k1chzyqLYVR5gs2Zyuz8htvZ+acPvD7yZ2py7jUQ/XcM080iOGn854qKYu19pLF0Q6+SNLHPMtUKmh7RTOc3QKPxa1af0M8dJNei8OFr+av4EGBR58jOR5OnGY4Zl5waBzjsGk9Dw6Mk5IuHFG0LOIteNb+dQCTwxE/gOTQ/sd/UlyecPfuEpOJfFtsily2/lHhno4ucitCa5k7F2yazQBTl089qC9w9evuFL/KvIfg3OZXspllc+bM8jVy3iaHMKNWkSs6ustdIVVjhWe81U9TIqQGgz2cmKVc56iUF5QgO7dGw+Gxhl2Z6hIyiRrqxCwAJOIq4n11K8/DBJpbYlyAaxNk2Kdtf24ETLJt/U2pg71LGduJHwEHqYV/FJ61CHJ5nKsXmK0k6tMUhrHQXICsib2+70hvUhKH7Eofcs3hu+EHyHTEW3+835DcVFVCl9SxM8EAjK9zoaEJhRmyQEPIpx5cATVsdz2Y1B99sFAbfPHjAPPjXHQLrnAzdY/8R8FfiTipRKXDVuq8ZlqpkYzp3VG0QGS6tT53EC8S+o497f9Y2QMNt1VwzRnSx8B11t/xqx6n0Nf4w9tzbRtus8F3FMLmAncem8juSTiQKOb0cUFf17tNnV9zDR70cXMaeqZMvPrIrcSix9B05VpZ9CE1KShkKPK0l1N+C/W3dqf1PuLT8o4pSNup+dubNXMfBnqgjGbuolwFnUBAQhIlAGnAUGGrJcI2oJN2Bi0GvolPz2zl0hxJWRYemZrbNQzLQNNMZEgbXN9AopuFmUemE1ZDQpLEax0buPjFHXM44H2DjTOW+d0HBoJjHN/MDepp0XJVTVFx3BRIa30BT7PGmJHKzjpjbchpfPCT2Pq7Lzs/iieOMxscBPH+zW5JMnlqkiM9TzI7h6QffHEb18OSVNePoE+nB1LMAdedk9NaWWaZMq5t2CxJaraSRytrsklv3vr97yBmSb6WsFaV6Q312Jd5WAATKyerDKyJVj8fH8wlVefyLJx44RWoHrIhQR4vH+HJ6PhKZ5h1+JpETWIe0rOjX1EQFMqDJaLr3vxCRouDUMeUka/hr89AVPmrwZ7uNTd9Lc3ntOAu579Bi46SnkXvkVxz30lV/T2mN/1TRurref+dssWpHvy+RQ4hnes8mJYzrymLF3AFSTj6EDqVB326FL1HJYX9i8n8oucc1XVPTdWbLEZ2iTgdUM0O9iSUZsVY9/1z+oLlG8byX/4+1lEyqG+GOVkEw7xIyvqvURnffyUXoEmLPtu7FMkUjEqF2tbGLVgA8khtddkn8wcfDJ+uUtToNUWouJI/N9MsD4O4NlUDimPKOJUJXAbvFb99Xp5xhaDpUCWixklKNYidMzvhPWNyKFboxBH1/AeVocGeNNaf/qdgjnJUwftFrzyjxCLT9ZzJCWifBtTQQy46Fir7qKz0MVnyNavnJ5PxzjcjJN36ku/cLsQr1ROv5oTd3+b9TMyBdXRum/VTCJL6dlJ3vvfFeKzoURT/ldM/JK2wc3gheAeUGNKoEP+YDLus0E/L4F6IM9Mg5HGXytZ3y+hkKsW76pFER2wiCGFB1v9+ZW0jXatWKo1W9SN4jzNBQVCPf9rNcUa2yTNupJXJsd0KbPPH6bD8OuVE8homl1cCIKHoMrdriN2PJq2mFRjWPg4bNXuFdzr3etHSaVFFzOvEo+9QMB4fdMinQYqRJYmjN9xj0+xzTGE+T3oWs2sdn6LkS1bE8pUI58nh12h2/62ZWEON+yC0hf+268cMHgoR/QCBK1nzkcbCu4+S6wH4WZvjPdJEqMLMxg6qJsXwutNluMClmzBd+CqR/j1HgSgwNF2yzQa10z5rUAQ5EjLJ4XtEBW6ypYHccmw9yc0ppoGWZAh4rML9TR/ouxPzPy/wrOeZ/Jgu1apKgVoPiU+cSHBgyoLEryLhz08LXFVhRbXio7GQNd5UP91yb/kSFshzWRO/PQ3YRohz2SRlP5t7lymczLbCC3Y0RjbtqkRuAU9AyaRCTWKhNziaib56i3SzpoWRDiuoSr4YBreYxGh74pVgiKJAEmqldZgXGOb0xp7tWVkFw1jnj+KFiTyukugN4pquSLzfBYoQAU7RV76iABg7OxtyhxNUaT7KfTDGhEg+57mO6SK8wkUd13EFKuh+oTEznEgAzbxbWXH6gbuU/Lq2Ye643NVCjwJgRSB9+Af+wVr2qqUPe6cpU1lJPKWhkpyThmA9TvWoq5D3huw+aO5ZeBLphUMFebGIhQUr1qvQamqHVQd7+PpWQPbJhl0Ma4t26rqtmMhtVWcf8GHie7367dUs3X0bbjttyGplyfMZdez7GqElO5ICKa7BHQZZhzwpP0H224sCcc4IqQoTPHafbpDi2gcYnVRkllC50lcGzB51sTB/gtazwzxLroVidE5gGqabLKfyYQKKj0Xea86bu/i55qk9TYwlR3ChmMNdL0eGYRE6i1YVKjFTPtALeWpo4cng9swv1zvMzM8PC8rqE9Yi2/ea2McDqjTY6wXIYRR+MikssJH8SU+EJ7b0EKFnuN5aHAR34xMZT6b5MQf5Vr4AcNzrbRTFbIXeflabezAkBBP0BVAJM5zyrS6oyYwZva2vkhEuCbqEqoXGXMUIHo+SJWF1BjArzcGyFp6CqyBjPjL4PvQiDyCwB1+nDIrNZslmiMMfE0p41nH51lOCH9QRBKa2CWhY7K4s+mUiew16PO2jqsCYr+0hFsXrVM5M80UiR2UGylLmpG/SDP7V2zfKAm8vhEMYpkpjO6cC6OV0MN64m1B7x7bwXGf3SBWD37kZuh1xNHGlqYkzfiHTjj07j4tkWrSe0jOXE+Td/6JogtchgvLV6sAfno8DEMJRmxG6j/04msIYUWoTpbU/1xm+lKISpen9h75HGDJ9ZY79zcpUMXT2usgxIe9NGYmITC08feM1Qf482q+nxATPX7AZNP8JNPxYJT3nbbZeM6fvM/0iZEmVJ0W1U6LzSWtiOCGLhvRaf+Rr3xPJFI2yjJsbI1wLWacbCtJRjt4zTWBOoIsLcaHU8RzTEOsRKL3aaURgKV4vvM6veaa95x7Xu3I2SXllQgPk6vyTiY2lfrVNBONKvrktKmqHHUDacgknGWEF1MrrjO3T2Pl/p7ICAi4JkrhuD2ElFQXw2IO2NoBRet/gd4LdI916AFNxBAYehwfAZzOry4t4RMjCu6A6wyzXejLLseeNj9CObQne1gjyliCOrdGTVaAja0FlkGNmATNXYWZ4hM/D2mPXFXmkBLP72lhp+8XUzPE0QJcXPzS8Df1kQJSqdD807Lr5pKZbDb6Tyod+nJqZaB5YcwcFBjKK9kDk5q4WpVWAshwGsRrF3KE6FckiVWvZ8b80lZAqs/WYuom6tK6taeJJ5zC1Pyd7rrutvKTFLukHMhKCFaGHS4PEKBPhIHPEx7X6BEYQlp0fsNppiJUhtvW5MGiSsNBMus9kVdbKKCH5JFLQmhjFsVt6IjEs3uqIxnFhLXeqkzoOPBnVwvlZXwAbkYlfYUbhE1SF3u/katupvDkWlylttCteqr0RU5RSkOmyPncnYxeSvjhOhf5Ki/6JR1vDLGNaZaC3Aj4l8psaupHQO0AMGyv7ZIPrvnz67sWJVxcR7+dnrCnI30dazKF4KaAwW0xjrcPwqeKbeKRSTbmz3dsGmf9pBjVICAaVNfKcYoCOZa0uFFLcGKZbkXG1NrSQwjh0ZdxtWZagZfyxKkqQOsMFrtHyA/35d1ya0taj9oDfFqVzYXRanulYVyZKeMKHzULCri04YZ5NukSezyZ/JmLden9f5J3UWMUpMqkJDT6xLqnK0oXwDxWYHrSaepDwaxpfCt6UFXAfRQ1L0R0fBR998TDnlOBg6B2hqAX81i3I21peYXpFdte8mhG3Y1uBoYye4hox320zJnA0UEbcO3PbaKi9YoSf4U+hTqBYcaCJPeh9shLz+WifdU0CrQXLhw9hGfmDzHkphrT9/kGJecUmDOn9S2Y0rAbxpRi85cY5oGG+RKnMCkCBhm2FNjFTxok8VbZktDqJ7VxBKV2VNZM1kVKqg2T0vWdTEEEponMxvyvdFBR2ERsLMI+0UE80yXZ3t24kZZwVJBAfN+Hr/019toj0r5vfNk/r5UVKvGuxQtY7ds/FzTKflJz+5tjKhesUg2ZfU80J6FZoeROl9n6wPYs8+Ph3n4RNw/c2KifZoZb7eOf+oRX7f0tVumZ22TO9ITVcmU3TJ8QHPz9k1nerOdd7H9kwL0Motf1QsywZDYtRk83TCpAWve6O+eMXyfPcGPxu7rFz8wDUgnkqqnvBHhJvLO3D+tWtc5Mo3pcB5WpzM04zeti6xu3RRujqkuaDI8lxpabZmH26EAjV38Ljwrov/5biYmYziDmvJaxub4/jWMje9ByVsmvRZMnSnQ/EYVNQmTlkeNdX2w2SkWnVw6iH0NrvyN8BwGZqmJvuRlHDce8KenvnDELZPBdOuAVenoXyWPCB0em75aJdU1t0cI88Nj696M0+WuZRvnWLhP/pxzJsTDTqMwYb/eytJZ/c0TjLvPTnxhwEyeidc14NRsU6Ytv7IG9BqjV9SUxxtIja5lE9tdCk/8iYXoUbsJjvsxHq1yvzAYQl2aEhovZjD7LN6F/9M7UXG0xJF3xgntQhfVEH2SZHMrYPtXZMOyVV/pK8evOxMXJCU8ex9dL2ewzByKlQl8N7WpHdsnn7468VwAUpYCN/RJFInFLucH96A1Ldam14WRSFif2fzWV58l7vB905tMp0sO41caUwosC7oFx+VIXSRR5rOZjWODSCzNdB6DdcVaeigBfhjP2WYIk7MkD59x+YH4bKyxrH71jVCV3X9VYFa9Q/u0HrMbEw118vx43Wucv7KA/JcvNYupf77W8jP/8bERC3N5c2Uw/39Z+F19G8VGUvW29ikv/hlFX+7qfFO7SGJn6atq5rVIHg+dzdiVibgzp0asW3u/IGsJd+WeYpenk6fjxJemV3iPPVvv6kQyoXPyRfE1tIFH2gadlKl7PPGzSwh2tg89ULs9/l3uIcwl8CGzl2w08u+TeMCJuPqr+JX5eTPn9Cf7j5/u8ZG9/Iejs3Apvm7NDZnqudv3dg84CL+sw2YRUUWWAD6/bQ9koLdc9/s+CL086p/fPXP/wZQSwMEFAACAAgAK2Q7VUm9FmFNAAAAawAAABsAAAB1bml2ZXJzYWwvdW5pdmVyc2FsLnBuZy54bWyzsa/IzVEoSy0qzszPs1Uy1DNQsrfj5bIpKEoty0wtV6gAihnpGUCAkkKlrZIJErc8M6UkA6jCwNASIZiRmpmeUWKrZG5mAhfUB5oJAFBLAQIAABQAAgAIABxNs1A2YVgCRwMAAOEJAAAUAAAAAAAAAAEAAAAAAAAAAAB1bml2ZXJzYWwvcGxheWVyLnhtbFBLAQIAABQAAgAIACpkO1UvA9bW+wYAABAYAAAdAAAAAAAAAAEAAAAAAHkDAAB1bml2ZXJzYWwvY29tbW9uX21lc3NhZ2VzLmxuZ1BLAQIAABQAAgAIACpkO1UVHmAbowAAAH8BAAAuAAAAAAAAAAEAAAAAAK8KAAB1bml2ZXJzYWwvcGxheWJhY2tfYW5kX25hdmlnYXRpb25fc2V0dGluZ3MueG1sUEsBAgAAFAACAAgAKmQ7VX41OGYhBgAAyR8AACcAAAAAAAAAAQAAAAAAngsAAHVuaXZlcnNhbC9mbGFzaF9wdWJsaXNoaW5nX3NldHRpbmdzLnhtbFBLAQIAABQAAgAIACpkO1VMSSTMbQMAAJgMAAAhAAAAAAAAAAEAAAAAAAQSAAB1bml2ZXJzYWwvZmxhc2hfc2tpbl9zZXR0aW5ncy54bWxQSwECAAAUAAIACAAqZDtVB7VSTB0GAABTHwAAJgAAAAAAAAABAAAAAACwFQAAdW5pdmVyc2FsL2h0bWxfcHVibGlzaGluZ19zZXR0aW5ncy54bWxQSwECAAAUAAIACAAqZDtVQ9ZbZr0BAAB3BgAAHwAAAAAAAAABAAAAAAARHAAAdW5pdmVyc2FsL2h0bWxfc2tpbl9zZXR0aW5ncy5qc1BLAQIAABQAAgAIACpkO1WUE7MiaQAAAG4AAAAcAAAAAAAAAAEAAAAAAAseAAB1bml2ZXJzYWwvbG9jYWxfc2V0dGluZ3MueG1sUEsBAgAAFAACAAgAK2Q7Vbafk3dqOwAA4WAAABcAAAAAAAAAAAAAAAAArh4AAHVuaXZlcnNhbC91bml2ZXJzYWwucG5nUEsBAgAAFAACAAgAK2Q7VUm9FmFNAAAAawAAABsAAAAAAAAAAQAAAAAATVoAAHVuaXZlcnNhbC91bml2ZXJzYWwucG5nLnhtbFBLBQYAAAAACgAKAAYDAADTWgAAAAA="/>
  <p:tag name="ISPRING_CURRENT_PLAYER_ID" val="universa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Theme">
  <a:themeElements>
    <a:clrScheme name="Θέμα του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Κίτρινο">
      <a:majorFont>
        <a:latin typeface="Segoe UI Semibold"/>
        <a:ea typeface=""/>
        <a:cs typeface=""/>
      </a:majorFont>
      <a:minorFont>
        <a:latin typeface="Open Sans"/>
        <a:ea typeface=""/>
        <a:cs typeface=""/>
      </a:minorFont>
    </a:fontScheme>
    <a:fmtScheme name="Θέμα του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" id="{95A6225B-DA0F-4BE2-984F-B631DB62D44D}" vid="{14976782-10BF-428F-BE62-8C25EB447F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91188437-1588417673_7824-9632</Template>
  <TotalTime>581</TotalTime>
  <Words>1486</Words>
  <Application>Microsoft Office PowerPoint</Application>
  <PresentationFormat>Ευρεία οθόνη</PresentationFormat>
  <Paragraphs>100</Paragraphs>
  <Slides>15</Slides>
  <Notes>15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8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15</vt:i4>
      </vt:variant>
    </vt:vector>
  </HeadingPairs>
  <TitlesOfParts>
    <vt:vector size="24" baseType="lpstr">
      <vt:lpstr>Arial</vt:lpstr>
      <vt:lpstr>Calibri</vt:lpstr>
      <vt:lpstr>Open Sans</vt:lpstr>
      <vt:lpstr>Open Sans Condensed</vt:lpstr>
      <vt:lpstr>Roboto</vt:lpstr>
      <vt:lpstr>Roboto Thin</vt:lpstr>
      <vt:lpstr>Segoe UI</vt:lpstr>
      <vt:lpstr>Segoe UI Semibold</vt:lpstr>
      <vt:lpstr>Theme</vt:lpstr>
      <vt:lpstr>      ΔΙΑΠΡΑΓΜΑΤΕΥΣΗ ΚΑΙ ΔΙΑΜΕΣΟΛΑΒΗΣΗ ΣΕ ΕΜΠΟΡΙΚΕΣ ΔΙΑΦΟΡΕΣ</vt:lpstr>
      <vt:lpstr>Διάκριση από Άλλες Μορφές Εναλλακτικής Επίλυσης Διαφορών</vt:lpstr>
      <vt:lpstr>Σκοπός και Χρησιμότητα της Διαμεσολάβησης στις Εμπορικές Διαφορές</vt:lpstr>
      <vt:lpstr>Το Εθνικό Πλαίσιο – Ν. 4640/2019</vt:lpstr>
      <vt:lpstr>Είδη Εμπορικών Διαφορών που Υπάγονται σε Διαμεσολάβηση</vt:lpstr>
      <vt:lpstr>1.1 Τραπεζικές διαφορές</vt:lpstr>
      <vt:lpstr>1.2 Εταιρικές και μετοχικές διαφορές</vt:lpstr>
      <vt:lpstr>1.3 Συμβάσεις προμηθειών και εμπορικές συναλλαγές</vt:lpstr>
      <vt:lpstr>1.4  Συνεργασίες και εμπορικές αντιπροσωπείες</vt:lpstr>
      <vt:lpstr>1.5 Διαφορές στον χώρο εργασίας με εμπορικό χαρακτήρα</vt:lpstr>
      <vt:lpstr>Υποχρεωτική Αρχική Συνεδρία Διαμεσολάβησης (ΥΑΣΔ) </vt:lpstr>
      <vt:lpstr> Γενικές αρχές και ιδιαιτερότητες εμπορικών διαφορών</vt:lpstr>
      <vt:lpstr> Γενικές αρχές και ιδιαιτερότητες εμπορικών διαφορών</vt:lpstr>
      <vt:lpstr> Γενικές αρχές και ιδιαιτερότητες εμπορικών διαφορών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ΒΑΣΙΚΗ ENOTHTA 5-ISPRING</dc:title>
  <dc:creator>user</dc:creator>
  <cp:lastModifiedBy>(a) ΚΑΛΟΓΙΑΝΝΙΔΗΣ ΣΤΑΥΡΟΣ</cp:lastModifiedBy>
  <cp:revision>103</cp:revision>
  <dcterms:created xsi:type="dcterms:W3CDTF">2022-09-27T07:50:02Z</dcterms:created>
  <dcterms:modified xsi:type="dcterms:W3CDTF">2025-12-17T10:50:57Z</dcterms:modified>
</cp:coreProperties>
</file>