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A8487-1683-4918-9212-B0A00756D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3BD19012-054A-45AB-A4A5-FF24A1FA2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3808D63-5A64-442C-B6E8-412BCE6A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FC8E19E-2BD1-4AC4-B912-2CFF80FE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F92B44A-D8B8-4858-9BA5-1C0B6F2F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441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882E6EE-E3FD-404E-A51C-1210232B2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231FA643-CE9E-47E1-9E74-D16D09C61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42E79AC-7D88-4A17-8FD6-B9DDBDC8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EE39D60-5921-435D-B5AC-2F9BDF24C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FAB2A22-8E56-404A-BC91-77E73F57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887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09AD87A0-2B80-43C7-A5A3-27152809A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B671ADEF-D098-4878-BDEB-205E4B142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3F90EBF-7C7B-4CF5-A153-46DBC582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8D7F9578-4C66-4D92-B6FA-6BEBCD25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AB3408E4-20E9-4D06-BCE3-A1314BB9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283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DF3E31A-EDDF-4945-8E13-59A6CF3D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544797C-3F6D-4BE5-81D5-D0DA2DD8C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5B4D850-253D-4183-8433-E13BFA09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8ACB823-58C4-4073-9016-0AC8C0541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B506EFEE-6D48-4D8D-B1F9-1CF0D0DE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445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D20B40D-61D4-4711-B88F-08417522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485BEB78-8328-4443-AC39-784010D56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1CF20D5-FE8C-4A0A-B374-C16E1544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B5A68AA-6D5F-4C83-97DF-520DE2F4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C917402-E89A-4AA4-8CD6-3637DD0E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054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C6ECA5B-9661-4E50-8798-2FA3E3F2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8D43C51-8A40-48D4-9263-87C0797FC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6C4A1438-0C5B-4E39-93DC-A357F6041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1EF3137E-6C2A-403C-BAA5-036D7A6F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BAD9A741-04E1-4544-9AC1-DBFF78B1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5B928AA1-1AC0-468E-AF5F-7F2A580E0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879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08C1A6A-B3F6-44C6-B6BE-02735198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3435B0E0-83F7-4975-B10A-341F2A062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5064C006-8E39-4F33-B05F-10CD53FAD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5054030C-5ECF-46E3-9466-0E6D7BC3F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6CE228BA-4016-4000-93BB-90848ED6A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9A9008F1-D9DA-4A7E-A955-9E8F1A769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A8F2C096-835D-4C91-AB6F-EAAD9579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FB8C52D2-F34B-4CBE-A214-2AF98A7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03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3EBEB9D-4C1E-4690-9208-246F839A6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D84C0986-6AEE-40ED-A1FB-512061BC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B9693480-078D-4B94-A09C-9A51DA8B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8FCAAEFB-0678-49D5-97BC-B243A1A6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475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BD85EBC2-0279-4344-BBA9-AFBD76A9F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CE5F15F1-00FF-4AE0-8E20-F156AAB2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08411FA9-13CC-402D-8AD0-DE1A8E39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882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1DF7B46-83C7-435C-9D4B-109C7516A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2BEAFB5-18E8-4FC3-B8B5-910073763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937E9356-83B2-4D19-AB30-904D1D6B3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A182C55-7491-4F85-B84A-633DEECE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306E7B08-27AA-4952-926B-BECED39C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817AFE5D-1E02-4764-8B20-B2AB0D93D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213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0F56BD7-C1CD-4CD2-BBAE-BBAD1814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1F6D91EE-A969-4494-A112-87780F811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74B44634-D07F-4A70-8D52-57AFE93B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6A2676C-95A6-46A6-A262-D516E0B8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51C7CCAC-1FB6-4D35-AD6F-825B0816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7F0CD9C4-D149-4713-9EAF-B04510002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265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563CF8B7-AF4B-4FE8-AF09-D9522101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6A718EAA-7DA5-4B1D-AA41-BFF3A6764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7C73B87-6CDE-4103-A1A8-766B5C6C4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6D36-E703-42AD-A291-BC451540E10D}" type="datetimeFigureOut">
              <a:rPr lang="bg-BG" smtClean="0"/>
              <a:t>10.10.2021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2B70FA1-FDE0-40C3-812F-9BFBE4BE0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B7D34AB-01B4-4597-BD99-D333FDF3C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3748-88DC-469E-923B-80FFA430D9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06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9D6C4095-E06E-4EFD-B7B3-5470F44A3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163" y="165037"/>
            <a:ext cx="7324531" cy="647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156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на Office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Stefan Dragoev</dc:creator>
  <cp:lastModifiedBy>Stefan Dragoev</cp:lastModifiedBy>
  <cp:revision>1</cp:revision>
  <dcterms:created xsi:type="dcterms:W3CDTF">2021-10-10T16:27:31Z</dcterms:created>
  <dcterms:modified xsi:type="dcterms:W3CDTF">2021-10-10T16:28:03Z</dcterms:modified>
</cp:coreProperties>
</file>